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4v" ContentType="video/mp4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8" r:id="rId4"/>
    <p:sldId id="260" r:id="rId5"/>
    <p:sldId id="261" r:id="rId6"/>
    <p:sldId id="262" r:id="rId7"/>
    <p:sldId id="271" r:id="rId8"/>
    <p:sldId id="265" r:id="rId9"/>
    <p:sldId id="266" r:id="rId10"/>
    <p:sldId id="268" r:id="rId11"/>
    <p:sldId id="269" r:id="rId12"/>
    <p:sldId id="270" r:id="rId13"/>
    <p:sldId id="276" r:id="rId14"/>
    <p:sldId id="273" r:id="rId15"/>
    <p:sldId id="274" r:id="rId16"/>
    <p:sldId id="27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0AE4"/>
    <a:srgbClr val="F7F0DF"/>
    <a:srgbClr val="112426"/>
    <a:srgbClr val="0C0C0C"/>
    <a:srgbClr val="596C7D"/>
    <a:srgbClr val="35404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4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356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2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5045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789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845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5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0900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2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2862" y="1459230"/>
            <a:ext cx="272955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0" dirty="0" smtClean="0">
                <a:solidFill>
                  <a:srgbClr val="596C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858">
            <a:off x="4318394" y="0"/>
            <a:ext cx="671301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19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988" y="325119"/>
            <a:ext cx="6208492" cy="709884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40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ডি </a:t>
            </a:r>
            <a:r>
              <a:rPr lang="bn-BD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 </a:t>
            </a:r>
            <a:r>
              <a:rPr lang="bn-BD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0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ফিঙ্গার প্রিন্টের </a:t>
            </a:r>
            <a:r>
              <a:rPr lang="bn-BD" sz="40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সুবিধাঃ 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50" y="1226882"/>
            <a:ext cx="10165730" cy="1780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10560"/>
            <a:ext cx="7924800" cy="3406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1163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988" y="394062"/>
            <a:ext cx="5312896" cy="690173"/>
          </a:xfrm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bn-BD" sz="3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এন এ ফিঙ্গার প্রিন্টের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অসুবিধাঃ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86" y="1432298"/>
            <a:ext cx="10338356" cy="1839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85" y="3467296"/>
            <a:ext cx="10440047" cy="18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4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988" y="307634"/>
            <a:ext cx="6310092" cy="769326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এন এ ফিঙ্গার প্রিন্টের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07" y="1207597"/>
            <a:ext cx="9533593" cy="1084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81" y="2402461"/>
            <a:ext cx="9690019" cy="1666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49" y="3886264"/>
            <a:ext cx="7321551" cy="2764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445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68754" y="614856"/>
            <a:ext cx="3430681" cy="4871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5000" dirty="0" smtClean="0"/>
              <a:t>?</a:t>
            </a:r>
            <a:endParaRPr lang="en-US" sz="35000" dirty="0"/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64" y="204716"/>
            <a:ext cx="1914876" cy="727699"/>
          </a:xfrm>
          <a:ln w="28575">
            <a:solidFill>
              <a:srgbClr val="00B05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112426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6255" y="1005840"/>
            <a:ext cx="4323667" cy="694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বহুনির্বাচনি প্রশ্নঃ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১ </a:t>
            </a:r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)</a:t>
            </a:r>
            <a:endParaRPr lang="bn-BD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26255" y="1600200"/>
            <a:ext cx="7313073" cy="8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মানুষকে এককভাবে শনাক্ত করার প্রযুক্তি হলো-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71805" y="2395728"/>
            <a:ext cx="2539907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বায়োমেট্রিক্স</a:t>
            </a:r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805964" y="2395728"/>
            <a:ext cx="3082442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বায়োইনফরমেট্রিক্স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39221" y="2395729"/>
            <a:ext cx="2409197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রোবটিক্স</a:t>
            </a:r>
            <a:r>
              <a:rPr lang="bn-BD" sz="2400" b="1" dirty="0" smtClean="0"/>
              <a:t> </a:t>
            </a:r>
            <a:endParaRPr lang="en-US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26255" y="3730753"/>
            <a:ext cx="7313073" cy="8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এন এ ফিঙ্গার প্রিন্ট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কাজ কি 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39902" y="4526281"/>
            <a:ext cx="3122665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কাল্পনিক জগত নিয়ে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34564" y="4526281"/>
            <a:ext cx="3094452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ব্যক্তি শনাক্তকরণ</a:t>
            </a:r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8774461" y="4526281"/>
            <a:ext cx="2637252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ড্রাগ আবিষ্কারে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4065" y="5843019"/>
            <a:ext cx="2111472" cy="64008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34065" y="5833429"/>
            <a:ext cx="2111472" cy="64008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9243" y="582383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5120" y="583342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45084" y="583342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38887" y="581424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14" y="5280444"/>
            <a:ext cx="874341" cy="129500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8098196" y="1046143"/>
            <a:ext cx="3313516" cy="402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উপর মাউসে ক্লিক কর।</a:t>
            </a:r>
          </a:p>
        </p:txBody>
      </p:sp>
      <p:sp>
        <p:nvSpPr>
          <p:cNvPr id="27" name="Action Button: Custom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6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autoRev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41B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xit" presetSubtype="4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  <p:bldP spid="11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19" grpId="1" animBg="1"/>
      <p:bldP spid="21" grpId="0" animBg="1"/>
      <p:bldP spid="21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64" y="204716"/>
            <a:ext cx="1914876" cy="727699"/>
          </a:xfrm>
          <a:ln w="28575">
            <a:solidFill>
              <a:srgbClr val="00B05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11242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39903" y="1600200"/>
            <a:ext cx="10028432" cy="8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ভিডিওতে ব্যক্তি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শনাক্তকরণের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কথা বলা হয়েছে?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4938" y="2357994"/>
            <a:ext cx="2539907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ডি এন এ</a:t>
            </a:r>
            <a:r>
              <a:rPr lang="bn-BD" b="1" smtClean="0"/>
              <a:t>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8810851" y="2390351"/>
            <a:ext cx="2600861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হ্যান্ড জিওমেট্রি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39221" y="2395729"/>
            <a:ext cx="2409197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ফিঙ্গার প্রিন্ট</a:t>
            </a:r>
            <a:r>
              <a:rPr lang="bn-BD" sz="2400" b="1" smtClean="0"/>
              <a:t> </a:t>
            </a:r>
            <a:endParaRPr lang="en-US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26255" y="3622177"/>
            <a:ext cx="10385457" cy="8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সহোদর যমজদের ক্ষেত্রে </a:t>
            </a:r>
            <a:r>
              <a:rPr lang="bn-BD" sz="4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এন এ </a:t>
            </a:r>
            <a:r>
              <a:rPr lang="bn-BD" sz="4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ফিঙ্গার </a:t>
            </a:r>
            <a:r>
              <a:rPr lang="bn-BD" sz="48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 সম্পূর্ণ এক হয়</a:t>
            </a:r>
            <a:r>
              <a:rPr lang="bn-BD" sz="48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34564" y="4425450"/>
            <a:ext cx="3122665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221" y="4425450"/>
            <a:ext cx="3094452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bn-BD" b="1" smtClean="0"/>
              <a:t> 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8887426" y="4425450"/>
            <a:ext cx="2637252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কোনটাই না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4065" y="5843019"/>
            <a:ext cx="2111472" cy="64008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6255" y="5843019"/>
            <a:ext cx="2111472" cy="64008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1875" y="584301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8445" y="5845587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6255" y="584301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9685" y="584301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14" y="5280444"/>
            <a:ext cx="874341" cy="129500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8098196" y="1046143"/>
            <a:ext cx="3313516" cy="402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উপর মাউসে ক্লিক কর।</a:t>
            </a:r>
          </a:p>
        </p:txBody>
      </p:sp>
      <p:sp>
        <p:nvSpPr>
          <p:cNvPr id="27" name="Action Button: Custom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6" repeatCount="indefinite" autoRev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41BC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xit" presetSubtype="4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19" grpId="1" animBg="1"/>
      <p:bldP spid="21" grpId="0" animBg="1"/>
      <p:bldP spid="21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620" y="218222"/>
            <a:ext cx="2920716" cy="897346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dirty="0">
              <a:solidFill>
                <a:srgbClr val="11242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56" y="4759711"/>
            <a:ext cx="1541964" cy="17578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68355" y="1702070"/>
            <a:ext cx="5342530" cy="582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এন এ ফিঙ্গার প্রিন্ট</a:t>
            </a:r>
            <a:r>
              <a:rPr lang="bn-BD" sz="66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কী। </a:t>
            </a:r>
            <a:endParaRPr lang="bn-BD" sz="66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50688" y="2605875"/>
            <a:ext cx="9889471" cy="1152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এন এ ফিঙ্গার প্রিন্ট 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কার্যপ্রণালী বর্ণনা কর।  </a:t>
            </a:r>
            <a:endParaRPr lang="bn-BD" sz="66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50688" y="3607444"/>
            <a:ext cx="9828510" cy="1366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এন এ ফিঙ্গার প্রিন্ট 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সুবিধা, অসুবিধা এবং </a:t>
            </a:r>
          </a:p>
          <a:p>
            <a:pPr algn="l"/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ব্যবহার লিখ।  </a:t>
            </a:r>
            <a:endParaRPr lang="bn-BD" sz="66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80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00">
        <p15:prstTrans prst="pageCurlDouble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mph" presetSubtype="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807" y="1939166"/>
            <a:ext cx="5849007" cy="3358055"/>
          </a:xfrm>
          <a:ln w="76200">
            <a:solidFill>
              <a:srgbClr val="00B05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bn-BD" sz="1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12000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822579">
            <a:off x="1981162" y="-257625"/>
            <a:ext cx="907215" cy="4187756"/>
            <a:chOff x="5210247" y="854240"/>
            <a:chExt cx="907215" cy="4782210"/>
          </a:xfrm>
        </p:grpSpPr>
        <p:sp>
          <p:nvSpPr>
            <p:cNvPr id="7" name="Flowchart: Data 6"/>
            <p:cNvSpPr/>
            <p:nvPr/>
          </p:nvSpPr>
          <p:spPr>
            <a:xfrm rot="1481083">
              <a:off x="5210247" y="854240"/>
              <a:ext cx="182008" cy="4529961"/>
            </a:xfrm>
            <a:prstGeom prst="flowChartInputOutput">
              <a:avLst/>
            </a:prstGeom>
            <a:solidFill>
              <a:srgbClr val="F7F0DF"/>
            </a:solidFill>
            <a:ln>
              <a:solidFill>
                <a:srgbClr val="F7F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7F0DF"/>
                  </a:solidFill>
                </a:ln>
                <a:solidFill>
                  <a:srgbClr val="F7F0DF"/>
                </a:solidFill>
              </a:endParaRPr>
            </a:p>
          </p:txBody>
        </p:sp>
        <p:sp>
          <p:nvSpPr>
            <p:cNvPr id="10" name="Flowchart: Data 9"/>
            <p:cNvSpPr/>
            <p:nvPr/>
          </p:nvSpPr>
          <p:spPr>
            <a:xfrm rot="1481083">
              <a:off x="5572850" y="980364"/>
              <a:ext cx="182008" cy="4529961"/>
            </a:xfrm>
            <a:prstGeom prst="flowChartInputOutput">
              <a:avLst/>
            </a:prstGeom>
            <a:solidFill>
              <a:srgbClr val="F7F0DF"/>
            </a:solidFill>
            <a:ln>
              <a:solidFill>
                <a:srgbClr val="F7F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7F0DF"/>
                  </a:solidFill>
                </a:ln>
                <a:solidFill>
                  <a:srgbClr val="F7F0DF"/>
                </a:solidFill>
              </a:endParaRPr>
            </a:p>
          </p:txBody>
        </p:sp>
        <p:sp>
          <p:nvSpPr>
            <p:cNvPr id="11" name="Flowchart: Data 10"/>
            <p:cNvSpPr/>
            <p:nvPr/>
          </p:nvSpPr>
          <p:spPr>
            <a:xfrm rot="1481083">
              <a:off x="5935454" y="1106489"/>
              <a:ext cx="182008" cy="4529961"/>
            </a:xfrm>
            <a:prstGeom prst="flowChartInputOutput">
              <a:avLst/>
            </a:prstGeom>
            <a:solidFill>
              <a:srgbClr val="F7F0DF"/>
            </a:solidFill>
            <a:ln>
              <a:solidFill>
                <a:srgbClr val="F7F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7F0DF"/>
                  </a:solidFill>
                </a:ln>
                <a:solidFill>
                  <a:srgbClr val="F7F0D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7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6.25E-7 -4.07407E-6 L 0.59049 0.559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8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lare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lack_screen_smoke_effect(720p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1400" y="2382559"/>
            <a:ext cx="40535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2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6392"/>
            <a:ext cx="8229600" cy="69965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bn-BD" sz="54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54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18854" y="1005940"/>
            <a:ext cx="8387479" cy="1624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 শ্রেণি</a:t>
            </a:r>
          </a:p>
          <a:p>
            <a:pPr marL="0" indent="0" algn="ctr">
              <a:buNone/>
            </a:pP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- ১</a:t>
            </a:r>
          </a:p>
          <a:p>
            <a:pPr marL="0" indent="0" algn="ctr">
              <a:buNone/>
            </a:pP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ও বাংলাদেশ প্রেক্ষিত</a:t>
            </a:r>
          </a:p>
          <a:p>
            <a:pPr marL="0" indent="0" algn="ctr">
              <a:buNone/>
            </a:pP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53545" y="4028046"/>
            <a:ext cx="180110" cy="1981200"/>
            <a:chOff x="4329545" y="3352800"/>
            <a:chExt cx="180110" cy="1981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19600" y="3352800"/>
              <a:ext cx="0" cy="1981200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29545" y="3429000"/>
              <a:ext cx="0" cy="175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09655" y="3429000"/>
              <a:ext cx="0" cy="175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F:\ICT Note\Untitled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2971" y="3466346"/>
            <a:ext cx="2237913" cy="23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076733" y="2593141"/>
            <a:ext cx="8229600" cy="631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আলোচনা - </a:t>
            </a:r>
            <a:r>
              <a:rPr lang="bn-BD" sz="3600" b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3600" b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BD" sz="3600" b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</a:t>
            </a:r>
            <a:r>
              <a:rPr lang="bn-BD" sz="3600" b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 এ ফিঙ্গার প্রিন্ট</a:t>
            </a:r>
            <a:r>
              <a:rPr lang="bn-BD" sz="3600" b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72197" y="3999909"/>
            <a:ext cx="4740811" cy="2105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ফরহাদ হোসেন</a:t>
            </a:r>
          </a:p>
          <a:p>
            <a:pPr marL="0" indent="0" algn="ctr">
              <a:buNone/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- আই,সি,টি</a:t>
            </a:r>
          </a:p>
          <a:p>
            <a:pPr marL="0" indent="0" algn="ctr">
              <a:buNone/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ডন বস্কো কলেজ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বিরিশিরি, দুর্গাপুর, নেত্রকোণা।</a:t>
            </a:r>
          </a:p>
          <a:p>
            <a:pPr marL="0" indent="0" algn="ctr">
              <a:buNone/>
            </a:pPr>
            <a:r>
              <a:rPr lang="bn-BD" sz="19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farhadpl@yahoo.com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668086" y="5927186"/>
            <a:ext cx="2419644" cy="515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2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2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BD" sz="22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/০৮/২০২০</a:t>
            </a:r>
            <a:endParaRPr lang="bn-BD" sz="2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0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  <p:bldP spid="10" grpId="1"/>
      <p:bldP spid="12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466" y="283237"/>
            <a:ext cx="8838920" cy="999653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নিচের ভিডিওটি দে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56910" y="998806"/>
            <a:ext cx="8054491" cy="52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0100603" y="2995191"/>
            <a:ext cx="1527290" cy="805463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askerville Old Face" panose="02020602080505020303" pitchFamily="18" charset="0"/>
              </a:rPr>
              <a:t>Pause / Continue</a:t>
            </a:r>
            <a:endParaRPr lang="en-US" sz="2400" b="1" dirty="0">
              <a:latin typeface="Baskerville Old Face" panose="02020602080505020303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100603" y="4448433"/>
            <a:ext cx="1527290" cy="489327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askerville Old Face" panose="02020602080505020303" pitchFamily="18" charset="0"/>
              </a:rPr>
              <a:t>Stop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00603" y="1604773"/>
            <a:ext cx="1527290" cy="589787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askerville Old Face" panose="02020602080505020303" pitchFamily="18" charset="0"/>
              </a:rPr>
              <a:t>Play</a:t>
            </a:r>
            <a:endParaRPr lang="en-US" sz="24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Dna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3109" y="1494971"/>
            <a:ext cx="8029577" cy="499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3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7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649" y="1605786"/>
            <a:ext cx="700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তোমরা কী দেখতে পেলে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9649" y="2636736"/>
            <a:ext cx="8778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সিকিউরিটির জন্য কোন ধরনের প্রযুক্তি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ব্যবহার করা হয়েছে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9648" y="4230023"/>
            <a:ext cx="9129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ব্যাবহৃত প্রযুক্তিতে ব্যাক্তি 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শনাক্তকরণে 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বায়োলজিক্যাল ডেটা ব্যবহার 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0326" y="353761"/>
            <a:ext cx="3516923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ভিডিওর সব ধারণাঃ</a:t>
            </a:r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4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81401" y="191069"/>
            <a:ext cx="4383204" cy="72560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14616" y="916675"/>
            <a:ext cx="7250184" cy="939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66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 এ ফিঙ্গার প্রিন্ট</a:t>
            </a:r>
            <a:r>
              <a:rPr lang="bn-BD" sz="66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6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64737" y="1706880"/>
            <a:ext cx="6510783" cy="1274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96" y="2008886"/>
            <a:ext cx="9993384" cy="4574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755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81401" y="191069"/>
            <a:ext cx="4383204" cy="72560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4209" y="1150745"/>
            <a:ext cx="5342530" cy="582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rgbClr val="0070C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..</a:t>
            </a:r>
            <a:endParaRPr lang="bn-BD" sz="66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29073" y="1733266"/>
            <a:ext cx="3383007" cy="0"/>
          </a:xfrm>
          <a:prstGeom prst="line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774208" y="2039903"/>
            <a:ext cx="8101311" cy="775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এন এ ফিঙ্গার প্রিন্ট 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বলতে পারবে। </a:t>
            </a:r>
            <a:endParaRPr lang="bn-BD" sz="66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13247" y="3033653"/>
            <a:ext cx="9889471" cy="1208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এন এ ফিঙ্গার প্রিন্ট 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 </a:t>
            </a:r>
            <a:endParaRPr lang="bn-BD" sz="660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66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74209" y="4079426"/>
            <a:ext cx="9645631" cy="1630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এন এ ফিঙ্গার প্রিন্ট 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সুবিধা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660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66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4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1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7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219825"/>
            <a:ext cx="5230402" cy="869640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54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এন এ ফিঙ্গার প্রিন্ট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102083" y="5482494"/>
            <a:ext cx="1638300" cy="0"/>
          </a:xfrm>
          <a:prstGeom prst="straightConnector1">
            <a:avLst/>
          </a:prstGeom>
          <a:ln w="5715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6971322" y="4579817"/>
            <a:ext cx="3235570" cy="1805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এন এ ফিঙ্গার প্রিন্ট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হিসাবে গ্রহণ করছে।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76" y="1249939"/>
            <a:ext cx="10725944" cy="2789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1" y="4370487"/>
            <a:ext cx="3204904" cy="2136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154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7" presetClass="emph" presetSubtype="1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50FCB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241705"/>
            <a:ext cx="2760764" cy="745654"/>
          </a:xfrm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bn-BD" sz="5400" dirty="0" smtClean="0">
                <a:solidFill>
                  <a:srgbClr val="112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কার্যপ্রণালীঃ </a:t>
            </a:r>
            <a:endParaRPr lang="en-US" dirty="0">
              <a:solidFill>
                <a:srgbClr val="112426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619164" y="5177521"/>
            <a:ext cx="1323220" cy="0"/>
          </a:xfrm>
          <a:prstGeom prst="straightConnector1">
            <a:avLst/>
          </a:prstGeom>
          <a:ln w="5715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8164364" y="4614208"/>
            <a:ext cx="2583353" cy="1477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 এন এ সংগ্রহ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ইনপুট হিসাবে গ্রহণ করছে তুলনা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হচ্ছে।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" y="1088959"/>
            <a:ext cx="10351042" cy="263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47" y="3972879"/>
            <a:ext cx="3337537" cy="2544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234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emph" presetSubtype="1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hsl" dir="ccw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3F7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6" grpId="1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2105</TotalTime>
  <Words>383</Words>
  <Application>Microsoft Office PowerPoint</Application>
  <PresentationFormat>Widescreen</PresentationFormat>
  <Paragraphs>84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Baskerville Old Face</vt:lpstr>
      <vt:lpstr>Gill Sans MT</vt:lpstr>
      <vt:lpstr>Impact</vt:lpstr>
      <vt:lpstr>Miriam Fixed</vt:lpstr>
      <vt:lpstr>NikoshBAN</vt:lpstr>
      <vt:lpstr>Times New Roman</vt:lpstr>
      <vt:lpstr>Vrinda</vt:lpstr>
      <vt:lpstr>Wingdings</vt:lpstr>
      <vt:lpstr>Badge</vt:lpstr>
      <vt:lpstr>PowerPoint Presentation</vt:lpstr>
      <vt:lpstr>PowerPoint Presentation</vt:lpstr>
      <vt:lpstr>PowerPoint Presentation</vt:lpstr>
      <vt:lpstr>মনোযোগ সহকারে নিচের ভিডিওটি দেখ - </vt:lpstr>
      <vt:lpstr>PowerPoint Presentation</vt:lpstr>
      <vt:lpstr>PowerPoint Presentation</vt:lpstr>
      <vt:lpstr>PowerPoint Presentation</vt:lpstr>
      <vt:lpstr>ডি এন এ ফিঙ্গার প্রিন্ট</vt:lpstr>
      <vt:lpstr>কার্যপ্রণালীঃ </vt:lpstr>
      <vt:lpstr> ডি এন এ ফিঙ্গার প্রিন্টের সুবিধাঃ </vt:lpstr>
      <vt:lpstr>ডি এন এ ফিঙ্গার প্রিন্টের অসুবিধাঃ </vt:lpstr>
      <vt:lpstr>ডি এন এ ফিঙ্গার প্রিন্টের ব্যবহারঃ</vt:lpstr>
      <vt:lpstr>PowerPoint Presentation</vt:lpstr>
      <vt:lpstr>মূল্যায়ন  </vt:lpstr>
      <vt:lpstr>মূল্যায়ন  </vt:lpstr>
      <vt:lpstr>বাড়ীর কাজ </vt:lpstr>
      <vt:lpstr>ধন্যবাদ সবাইকে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321</cp:revision>
  <dcterms:created xsi:type="dcterms:W3CDTF">2020-08-17T15:38:16Z</dcterms:created>
  <dcterms:modified xsi:type="dcterms:W3CDTF">2020-08-30T11:38:01Z</dcterms:modified>
</cp:coreProperties>
</file>