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8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7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E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4183-E762-4C3D-B7A5-5A9E07B4884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5B17-05E7-4D12-AE1C-AC18DAD53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jib-f-2003181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392" y="0"/>
            <a:ext cx="2927608" cy="1647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হাফেজ জিয়াউর রহমান ডিগ্রি কলেজ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657600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আলোচনা সভা ও </a:t>
            </a:r>
            <a:r>
              <a:rPr lang="bn-BD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দোয়া মাহফিল 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National University :: College Detai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1428750" cy="17907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5562600"/>
            <a:ext cx="853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শ্যামগঞ্জ, পূর্বধলা, নেত্রকোনা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57200"/>
            <a:ext cx="3200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362200"/>
            <a:ext cx="4751365" cy="11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657600" y="6211669"/>
            <a:ext cx="2133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২০২০ সাল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087"/>
            <a:ext cx="9144000" cy="46958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968908_700554067162666_158516773396213549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ipissing University Film Collection: Thanks for Watching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s For Watching | Watch gif, Youtube logo, Youtube channel ar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86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উপস্থাপনায়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133600" y="3657600"/>
            <a:ext cx="4819650" cy="26848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9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মাহমুদা নাছরিন  </a:t>
            </a:r>
            <a:endParaRPr kumimoji="0" lang="en-US" sz="9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</a:t>
            </a:r>
            <a:r>
              <a:rPr kumimoji="0" lang="en-US" sz="5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প্রভাষক</a:t>
            </a: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(</a:t>
            </a:r>
            <a:r>
              <a:rPr kumimoji="0" lang="bn-BD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কৃষিশিক্ষা</a:t>
            </a: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ইনডেক্স নং ৩০৮৪৬১৪  </a:t>
            </a:r>
            <a:endParaRPr kumimoji="0" lang="en-US" sz="4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</a:t>
            </a:r>
            <a:r>
              <a:rPr kumimoji="0" lang="bn-BD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হাফেজ জিয়াউর রহমান</a:t>
            </a: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5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ডিগ্রি</a:t>
            </a: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5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কলেজ</a:t>
            </a:r>
            <a:r>
              <a:rPr kumimoji="0" lang="bn-BD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endParaRPr kumimoji="0" lang="en-US" sz="5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</a:t>
            </a:r>
            <a:r>
              <a:rPr kumimoji="0" lang="bn-BD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শ্যামগঞ্জ, পূর্বধলা, নেত্রকোনা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E-mail: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ahmudanasrin75@gmail.com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2400" b="0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rgbClr val="C00E9A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118120748_3531922236840865_14604009986297683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295400"/>
            <a:ext cx="1981200" cy="2311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Known facts about Bangabandhu Sheikh Mujibur Rah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110252199_570708383811129_9033797158815264376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0" y="2971800"/>
              <a:ext cx="5181600" cy="3886200"/>
            </a:xfrm>
            <a:prstGeom prst="rect">
              <a:avLst/>
            </a:prstGeom>
          </p:spPr>
        </p:pic>
        <p:pic>
          <p:nvPicPr>
            <p:cNvPr id="5" name="Picture 4" descr="110315426_2764522607113886_2691562502797864673_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105400" cy="3829050"/>
            </a:xfrm>
            <a:prstGeom prst="rect">
              <a:avLst/>
            </a:prstGeom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67400" y="0"/>
              <a:ext cx="2752344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429000"/>
              <a:ext cx="3733800" cy="318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0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685800"/>
            <a:ext cx="9143999" cy="51434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7386229_2705665143009436_365242032271032419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0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0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1434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0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44</Words>
  <Application>Microsoft Office PowerPoint</Application>
  <PresentationFormat>On-screen Show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2</cp:revision>
  <dcterms:created xsi:type="dcterms:W3CDTF">2020-08-29T16:10:10Z</dcterms:created>
  <dcterms:modified xsi:type="dcterms:W3CDTF">2020-08-29T18:18:28Z</dcterms:modified>
</cp:coreProperties>
</file>