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9" r:id="rId3"/>
    <p:sldId id="267" r:id="rId4"/>
    <p:sldId id="268" r:id="rId5"/>
    <p:sldId id="265" r:id="rId6"/>
    <p:sldId id="264" r:id="rId7"/>
    <p:sldId id="263" r:id="rId8"/>
    <p:sldId id="261" r:id="rId9"/>
    <p:sldId id="256" r:id="rId10"/>
    <p:sldId id="257" r:id="rId11"/>
    <p:sldId id="258" r:id="rId12"/>
    <p:sldId id="259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6329" autoAdjust="0"/>
  </p:normalViewPr>
  <p:slideViewPr>
    <p:cSldViewPr>
      <p:cViewPr varScale="1">
        <p:scale>
          <a:sx n="72" d="100"/>
          <a:sy n="72" d="100"/>
        </p:scale>
        <p:origin x="-12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8/30/2020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            </a:t>
            </a:r>
            <a:r>
              <a:rPr lang="en-US" sz="7200" i="1" dirty="0" smtClean="0">
                <a:solidFill>
                  <a:srgbClr val="FF0000"/>
                </a:solidFill>
              </a:rPr>
              <a:t>স্বাগতম</a:t>
            </a:r>
            <a:endParaRPr lang="en-US" sz="7200" i="1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TANVIR\Desktop\picture\Shimmering_Red_Roses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city computer\Desktop\Camera Roll\IMG_20200826_1551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city computer\Desktop\Camera Roll\IMG_20200826_1552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3999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city computer\Desktop\Camera Roll\IMG_20200826_1553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3999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847088"/>
          </a:xfrm>
        </p:spPr>
        <p:txBody>
          <a:bodyPr/>
          <a:lstStyle/>
          <a:p>
            <a:r>
              <a:rPr lang="en-US" dirty="0" smtClean="0"/>
              <a:t>বাড়ির কাজঃব্যঞ্জন সন্ধির ৫টি নিয়ম লিখ।</a:t>
            </a:r>
            <a:endParaRPr lang="en-US" dirty="0"/>
          </a:p>
        </p:txBody>
      </p:sp>
      <p:pic>
        <p:nvPicPr>
          <p:cNvPr id="4" name="Content Placeholder 3" descr="136-fisherman-s-lane-living-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9144000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391400" cy="13716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সবাইকে ধন্যবাদ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flying_bird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24000"/>
            <a:ext cx="91440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 শিক্ষক পরিচিতি ঃ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ফারহাদিবা আকতার</a:t>
            </a:r>
          </a:p>
          <a:p>
            <a:r>
              <a:rPr lang="en-US" sz="3600" dirty="0" smtClean="0"/>
              <a:t>সহকারি শিক্ষক</a:t>
            </a:r>
          </a:p>
          <a:p>
            <a:r>
              <a:rPr lang="en-US" sz="3600" dirty="0" smtClean="0"/>
              <a:t>লালমোহন সরকারি মডেল</a:t>
            </a:r>
          </a:p>
          <a:p>
            <a:r>
              <a:rPr lang="en-US" sz="3600" dirty="0" smtClean="0"/>
              <a:t>মাধ্যমিক বিদ্যালয়।</a:t>
            </a:r>
          </a:p>
          <a:p>
            <a:r>
              <a:rPr lang="en-US" sz="3600" dirty="0" smtClean="0"/>
              <a:t> </a:t>
            </a:r>
            <a:r>
              <a:rPr lang="en-US" sz="3600" dirty="0" smtClean="0"/>
              <a:t>       ভোলা।।</a:t>
            </a:r>
          </a:p>
          <a:p>
            <a:endParaRPr lang="en-US" dirty="0" smtClean="0"/>
          </a:p>
          <a:p>
            <a:r>
              <a:rPr lang="en-US" dirty="0" smtClean="0"/>
              <a:t>                                                            বিষয়ঃবাংলা ২য় পত্র</a:t>
            </a:r>
          </a:p>
          <a:p>
            <a:pPr marL="274320" lvl="8" indent="-274320"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800" dirty="0" smtClean="0"/>
              <a:t> </a:t>
            </a:r>
            <a:r>
              <a:rPr lang="en-US" sz="2800" dirty="0" smtClean="0"/>
              <a:t>                                                                 </a:t>
            </a:r>
            <a:r>
              <a:rPr lang="en-US" sz="2800" dirty="0" smtClean="0"/>
              <a:t>শ্রেণিঃ ৮ম</a:t>
            </a:r>
            <a:r>
              <a:rPr lang="en-US" sz="2800" dirty="0" smtClean="0"/>
              <a:t>                                               </a:t>
            </a:r>
            <a:endParaRPr lang="en-US" sz="2800" dirty="0" smtClean="0"/>
          </a:p>
          <a:p>
            <a:endParaRPr lang="en-US" dirty="0"/>
          </a:p>
        </p:txBody>
      </p:sp>
      <p:pic>
        <p:nvPicPr>
          <p:cNvPr id="4" name="Picture 2" descr="C:\Users\city computer\Desktop\New folder\FB_IMG_1585577888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-228600"/>
            <a:ext cx="3276601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371600"/>
          </a:xfrm>
        </p:spPr>
        <p:txBody>
          <a:bodyPr>
            <a:noAutofit/>
          </a:bodyPr>
          <a:lstStyle/>
          <a:p>
            <a:r>
              <a:rPr lang="en-US" sz="6000" dirty="0" smtClean="0"/>
              <a:t>আজকের পাঠঃ সন্ধি ২য় পর্ব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389120"/>
          </a:xfrm>
        </p:spPr>
        <p:txBody>
          <a:bodyPr>
            <a:normAutofit/>
          </a:bodyPr>
          <a:lstStyle/>
          <a:p>
            <a:r>
              <a:rPr lang="en-US" sz="9600" dirty="0" smtClean="0"/>
              <a:t>                     ব্যঞ্জনসন্ধি</a:t>
            </a:r>
            <a:endParaRPr lang="en-US" sz="9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xmlns:lc="http://schemas.openxmlformats.org/drawingml/2006/lockedCanvas" id="{7534DAD0-3D9C-499F-BD05-2FCFE23973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6096000" y="1447800"/>
            <a:ext cx="3048000" cy="5410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1447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আজকের পাঠ থেকে শিক্ষার্থীরা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r"/>
            <a:r>
              <a:rPr lang="en-US" sz="4000" dirty="0" smtClean="0"/>
              <a:t>সন্ধির প্রয়োজনীতা ব্যাখ্যা করতে  পারবে।</a:t>
            </a:r>
          </a:p>
          <a:p>
            <a:pPr algn="r"/>
            <a:r>
              <a:rPr lang="en-US" sz="4000" dirty="0" smtClean="0"/>
              <a:t>ব্যঞ্জনসন্ধির সংজ্ঞা বলতে পারবে।</a:t>
            </a:r>
          </a:p>
          <a:p>
            <a:pPr algn="r"/>
            <a:endParaRPr lang="en-US" sz="4000" dirty="0" smtClean="0"/>
          </a:p>
          <a:p>
            <a:pPr algn="r"/>
            <a:r>
              <a:rPr lang="en-US" sz="4000" dirty="0" smtClean="0"/>
              <a:t> ব্যন্জন সন্ধির নিয়ম গুলো আয়ত্ব করতে পারবে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city computer\Desktop\Camera Roll\IMG_20200826_155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city computer\Desktop\Camera Roll\IMG_20200826_1557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1440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city computer\Desktop\Camera Roll\IMG_20200826_155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8313" y="1657350"/>
            <a:ext cx="5667375" cy="3543300"/>
          </a:xfrm>
          <a:prstGeom prst="rect">
            <a:avLst/>
          </a:prstGeom>
          <a:noFill/>
        </p:spPr>
      </p:pic>
      <p:pic>
        <p:nvPicPr>
          <p:cNvPr id="1027" name="Picture 3" descr="C:\Users\city computer\Desktop\Camera Roll\IMG_20200826_1550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8825" y="1409700"/>
            <a:ext cx="5086350" cy="4038600"/>
          </a:xfrm>
          <a:prstGeom prst="rect">
            <a:avLst/>
          </a:prstGeom>
          <a:noFill/>
        </p:spPr>
      </p:pic>
      <p:pic>
        <p:nvPicPr>
          <p:cNvPr id="1028" name="Picture 4" descr="C:\Users\city computer\Desktop\Camera Roll\IMG_20200826_15514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33575" y="1400175"/>
            <a:ext cx="5276850" cy="4057650"/>
          </a:xfrm>
          <a:prstGeom prst="rect">
            <a:avLst/>
          </a:prstGeom>
          <a:noFill/>
        </p:spPr>
      </p:pic>
      <p:pic>
        <p:nvPicPr>
          <p:cNvPr id="1029" name="Picture 5" descr="C:\Users\city computer\Desktop\Camera Roll\IMG_20200826_15522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24063" y="1404938"/>
            <a:ext cx="5095875" cy="4048125"/>
          </a:xfrm>
          <a:prstGeom prst="rect">
            <a:avLst/>
          </a:prstGeom>
          <a:noFill/>
        </p:spPr>
      </p:pic>
      <p:pic>
        <p:nvPicPr>
          <p:cNvPr id="1030" name="Picture 6" descr="C:\Users\city computer\Desktop\Camera Roll\IMG_20200826_15532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52625" y="1614488"/>
            <a:ext cx="5238750" cy="3629025"/>
          </a:xfrm>
          <a:prstGeom prst="rect">
            <a:avLst/>
          </a:prstGeom>
          <a:noFill/>
        </p:spPr>
      </p:pic>
      <p:pic>
        <p:nvPicPr>
          <p:cNvPr id="1031" name="Picture 7" descr="C:\Users\city computer\Desktop\Camera Roll\IMG_20200826_15540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24025" y="1543050"/>
            <a:ext cx="5695950" cy="3771900"/>
          </a:xfrm>
          <a:prstGeom prst="rect">
            <a:avLst/>
          </a:prstGeom>
          <a:noFill/>
        </p:spPr>
      </p:pic>
      <p:pic>
        <p:nvPicPr>
          <p:cNvPr id="1032" name="Picture 8" descr="C:\Users\city computer\Desktop\Camera Roll\IMG_20200826_15560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8915400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city computer\Desktop\Camera Roll\IMG_20200826_1554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1440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city computer\Desktop\Camera Roll\IMG_20200826_1550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8991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121</TotalTime>
  <Words>66</Words>
  <Application>Microsoft Office PowerPoint</Application>
  <PresentationFormat>On-screen Show (4:3)</PresentationFormat>
  <Paragraphs>19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Theme</vt:lpstr>
      <vt:lpstr>            স্বাগতম</vt:lpstr>
      <vt:lpstr> শিক্ষক পরিচিতি ঃ </vt:lpstr>
      <vt:lpstr>আজকের পাঠঃ সন্ধি ২য় পর্ব</vt:lpstr>
      <vt:lpstr>আজকের পাঠ থেকে শিক্ষার্থীরা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বাড়ির কাজঃব্যঞ্জন সন্ধির ৫টি নিয়ম লিখ।</vt:lpstr>
      <vt:lpstr>সবাইকে 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city computer</dc:creator>
  <cp:lastModifiedBy>city computer</cp:lastModifiedBy>
  <cp:revision>14</cp:revision>
  <dcterms:created xsi:type="dcterms:W3CDTF">2020-08-26T11:02:32Z</dcterms:created>
  <dcterms:modified xsi:type="dcterms:W3CDTF">2020-08-30T14:10:52Z</dcterms:modified>
</cp:coreProperties>
</file>