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mf" ContentType="image/x-wmf"/>
  <Default Extension="gif" ContentType="image/gif"/>
  <Default Extension="bin" ContentType="application/vnd.openxmlformats-officedocument.oleObject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drawings/vmlDrawing10.vml" ContentType="application/vnd.openxmlformats-officedocument.vmlDrawing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 showSpecialPlsOnTitleSld="0">
  <p:sldMasterIdLst>
    <p:sldMasterId id="2147483686" r:id="rId1"/>
  </p:sldMasterIdLst>
  <p:notesMasterIdLst>
    <p:notesMasterId r:id="rId2"/>
  </p:notesMasterIdLst>
  <p:sldIdLst>
    <p:sldId id="362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</p:sldIdLst>
  <p:sldSz type="screen4x3" cy="6858000" cx="9144000"/>
  <p:notesSz cx="6858000" cy="9144000"/>
  <p:defaultTextStyle>
    <a:defPPr>
      <a:defRPr lang="en-US"/>
    </a:defPPr>
    <a:lvl1pPr algn="l" fontAlgn="base" rtl="0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algn="l" fontAlgn="base" marL="457200" rtl="0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algn="l" fontAlgn="base" marL="914400" rtl="0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algn="l" fontAlgn="base" marL="1371600" rtl="0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algn="l" fontAlgn="base" marL="1828800" rtl="0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algn="l" defTabSz="914400" eaLnBrk="1" hangingPunct="1" latinLnBrk="0" marL="2286000" rtl="0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algn="l" defTabSz="914400" eaLnBrk="1" hangingPunct="1" latinLnBrk="0" marL="2743200" rtl="0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algn="l" defTabSz="914400" eaLnBrk="1" hangingPunct="1" latinLnBrk="0" marL="3200400" rtl="0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algn="l" defTabSz="914400" eaLnBrk="1" hangingPunct="1" latinLnBrk="0" marL="3657600" rtl="0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99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1538" autoAdjust="0"/>
  </p:normalViewPr>
  <p:slideViewPr>
    <p:cSldViewPr>
      <p:cViewPr varScale="1">
        <p:scale>
          <a:sx n="44" d="100"/>
          <a:sy n="44" d="100"/>
        </p:scale>
        <p:origin x="118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/Relationships>
</file>

<file path=ppt/drawings/_rels/vmlDrawing10.vml.rels><?xml version="1.0" encoding="UTF-8" standalone="yes"?>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79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1048780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81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8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8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smtClean="0"/>
              <a:t>১। </a:t>
            </a:r>
            <a:r>
              <a:rPr dirty="0" lang="en-US" err="1" smtClean="0"/>
              <a:t>উপরোক্ত</a:t>
            </a:r>
            <a:r>
              <a:rPr baseline="0" dirty="0" lang="en-US" smtClean="0"/>
              <a:t> </a:t>
            </a:r>
            <a:r>
              <a:rPr dirty="0" lang="en-US" err="1" smtClean="0"/>
              <a:t>প্রশ্নের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পর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বিভিন্ন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উত্তর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আসতে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পারে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শিক্ষার্থীদের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নিকট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থেকে</a:t>
            </a:r>
            <a:r>
              <a:rPr baseline="0" dirty="0" lang="en-US" smtClean="0"/>
              <a:t>।</a:t>
            </a:r>
          </a:p>
          <a:p>
            <a:r>
              <a:rPr baseline="0" dirty="0" lang="en-US" smtClean="0"/>
              <a:t>২। </a:t>
            </a:r>
            <a:r>
              <a:rPr baseline="0" dirty="0" lang="en-US" err="1" smtClean="0"/>
              <a:t>উত্তর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যেমনই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শিক্ষার্থীরা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দেয়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না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কেন</a:t>
            </a:r>
            <a:r>
              <a:rPr baseline="0" dirty="0" lang="en-US" smtClean="0"/>
              <a:t>, </a:t>
            </a:r>
            <a:r>
              <a:rPr baseline="0" dirty="0" lang="en-US" err="1" smtClean="0"/>
              <a:t>শিক্ষার্থীকে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কপিরাইট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এর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কথা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বলতে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হবে</a:t>
            </a:r>
            <a:r>
              <a:rPr baseline="0" dirty="0" lang="en-US" smtClean="0"/>
              <a:t>।</a:t>
            </a:r>
          </a:p>
          <a:p>
            <a:r>
              <a:rPr baseline="0" dirty="0" lang="en-US" err="1" smtClean="0"/>
              <a:t>অত:পর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পাঠ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ঘোষণা</a:t>
            </a:r>
            <a:r>
              <a:rPr baseline="0" dirty="0" lang="en-US" smtClean="0"/>
              <a:t>…</a:t>
            </a:r>
            <a:endParaRPr dirty="0" lang="en-US"/>
          </a:p>
        </p:txBody>
      </p:sp>
      <p:sp>
        <p:nvSpPr>
          <p:cNvPr id="104860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148E440-4DB5-4F61-9D86-3A63770397E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9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 smtClean="0">
              <a:cs typeface="Vrinda" pitchFamily="2" charset="0"/>
            </a:endParaRPr>
          </a:p>
        </p:txBody>
      </p:sp>
      <p:sp>
        <p:nvSpPr>
          <p:cNvPr id="104869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148E440-4DB5-4F61-9D86-3A63770397E8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 smtClean="0">
              <a:cs typeface="Vrinda" pitchFamily="2" charset="0"/>
            </a:endParaRPr>
          </a:p>
        </p:txBody>
      </p:sp>
      <p:sp>
        <p:nvSpPr>
          <p:cNvPr id="104870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148E440-4DB5-4F61-9D86-3A63770397E8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1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err="1" smtClean="0"/>
              <a:t>দলগত</a:t>
            </a:r>
            <a:r>
              <a:rPr dirty="0" lang="en-US" smtClean="0"/>
              <a:t> </a:t>
            </a:r>
            <a:r>
              <a:rPr dirty="0" lang="en-US" err="1" smtClean="0"/>
              <a:t>কাজে</a:t>
            </a:r>
            <a:r>
              <a:rPr dirty="0" lang="en-US" smtClean="0"/>
              <a:t> </a:t>
            </a:r>
            <a:r>
              <a:rPr dirty="0" lang="en-US" err="1" smtClean="0"/>
              <a:t>শিক্ষার্থীদের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সহযোগিত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করা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যেতে</a:t>
            </a:r>
            <a:r>
              <a:rPr baseline="0" dirty="0" lang="en-US" smtClean="0"/>
              <a:t> </a:t>
            </a:r>
            <a:r>
              <a:rPr baseline="0" dirty="0" lang="en-US" err="1" smtClean="0"/>
              <a:t>পারে</a:t>
            </a:r>
            <a:r>
              <a:rPr baseline="0" dirty="0" lang="en-US" smtClean="0"/>
              <a:t>…</a:t>
            </a:r>
            <a:endParaRPr dirty="0" lang="en-US"/>
          </a:p>
        </p:txBody>
      </p:sp>
      <p:sp>
        <p:nvSpPr>
          <p:cNvPr id="10487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148E440-4DB5-4F61-9D86-3A63770397E8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148E440-4DB5-4F61-9D86-3A63770397E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148E440-4DB5-4F61-9D86-3A63770397E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 smtClean="0">
              <a:cs typeface="Vrinda" pitchFamily="2" charset="0"/>
            </a:endParaRPr>
          </a:p>
        </p:txBody>
      </p:sp>
      <p:sp>
        <p:nvSpPr>
          <p:cNvPr id="10486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148E440-4DB5-4F61-9D86-3A63770397E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 smtClean="0">
              <a:cs typeface="Vrinda" pitchFamily="2" charset="0"/>
            </a:endParaRPr>
          </a:p>
        </p:txBody>
      </p:sp>
      <p:sp>
        <p:nvSpPr>
          <p:cNvPr id="10486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148E440-4DB5-4F61-9D86-3A63770397E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 smtClean="0">
              <a:cs typeface="Vrinda" pitchFamily="2" charset="0"/>
            </a:endParaRPr>
          </a:p>
        </p:txBody>
      </p:sp>
      <p:sp>
        <p:nvSpPr>
          <p:cNvPr id="104865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148E440-4DB5-4F61-9D86-3A63770397E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 smtClean="0">
              <a:cs typeface="Vrinda" pitchFamily="2" charset="0"/>
            </a:endParaRPr>
          </a:p>
        </p:txBody>
      </p:sp>
      <p:sp>
        <p:nvSpPr>
          <p:cNvPr id="104866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148E440-4DB5-4F61-9D86-3A63770397E8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 smtClean="0">
              <a:cs typeface="Vrinda" pitchFamily="2" charset="0"/>
            </a:endParaRPr>
          </a:p>
        </p:txBody>
      </p:sp>
      <p:sp>
        <p:nvSpPr>
          <p:cNvPr id="104867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148E440-4DB5-4F61-9D86-3A63770397E8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 smtClean="0">
              <a:cs typeface="Vrinda" pitchFamily="2" charset="0"/>
            </a:endParaRPr>
          </a:p>
        </p:txBody>
      </p:sp>
      <p:sp>
        <p:nvSpPr>
          <p:cNvPr id="104868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7148E440-4DB5-4F61-9D86-3A63770397E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fld id="{9003C17E-3831-4D5C-8BE8-DE1C2F336DFD}" type="datetime1">
              <a:rPr lang="en-US" smtClean="0"/>
              <a:t>8/10/2016</a:t>
            </a:fld>
            <a:endParaRPr lang="en-US"/>
          </a:p>
        </p:txBody>
      </p:sp>
      <p:sp>
        <p:nvSpPr>
          <p:cNvPr id="104858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DBF95BC9-999E-4319-96A3-A3349470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fld id="{30C2D9AB-237A-4E11-B042-368811D83C3B}" type="datetime1">
              <a:rPr lang="en-US" smtClean="0"/>
              <a:t>8/10/2016</a:t>
            </a:fld>
            <a:endParaRPr lang="en-US"/>
          </a:p>
        </p:txBody>
      </p:sp>
      <p:sp>
        <p:nvSpPr>
          <p:cNvPr id="104874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05254EC5-A823-43AB-AF3E-09AD1881E8F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3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fld id="{19D3ACF0-005D-4053-B5FC-DEF84936ECA1}" type="datetime1">
              <a:rPr lang="en-US" smtClean="0"/>
              <a:t>8/10/2016</a:t>
            </a:fld>
            <a:endParaRPr lang="en-US"/>
          </a:p>
        </p:txBody>
      </p:sp>
      <p:sp>
        <p:nvSpPr>
          <p:cNvPr id="104873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3093516D-9A1E-459C-A9CB-B8F45E67DB7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fld id="{523DFE44-F51D-429A-A93E-0F89B6F64F06}" type="datetime1">
              <a:rPr lang="en-US" smtClean="0"/>
              <a:t>8/10/2016</a:t>
            </a:fld>
            <a:endParaRPr lang="en-US"/>
          </a:p>
        </p:txBody>
      </p:sp>
      <p:sp>
        <p:nvSpPr>
          <p:cNvPr id="104859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463BC71B-8898-4C26-9424-9A1CA448723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5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5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fld id="{D4656AAE-25B1-41E8-B8FB-F497309F36B1}" type="datetime1">
              <a:rPr lang="en-US" smtClean="0"/>
              <a:t>8/10/2016</a:t>
            </a:fld>
            <a:endParaRPr lang="en-US"/>
          </a:p>
        </p:txBody>
      </p:sp>
      <p:sp>
        <p:nvSpPr>
          <p:cNvPr id="104875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099B5329-F22F-43DF-9F04-6C9BD478D24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5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fld id="{4647E610-A7B3-4A70-A58A-8CFE72593FD2}" type="datetime1">
              <a:rPr lang="en-US" smtClean="0"/>
              <a:t>8/10/2016</a:t>
            </a:fld>
            <a:endParaRPr lang="en-US"/>
          </a:p>
        </p:txBody>
      </p:sp>
      <p:sp>
        <p:nvSpPr>
          <p:cNvPr id="104875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6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DF307D13-9507-4BFF-BBFD-95400FFECE6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6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6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6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6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6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fld id="{3B621D27-E4E3-494C-A005-A4B09ADF2C0F}" type="datetime1">
              <a:rPr lang="en-US" smtClean="0"/>
              <a:t>8/10/2016</a:t>
            </a:fld>
            <a:endParaRPr lang="en-US"/>
          </a:p>
        </p:txBody>
      </p:sp>
      <p:sp>
        <p:nvSpPr>
          <p:cNvPr id="104876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6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FD4EF309-B52F-4B5C-B772-25DE81C218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fld id="{D123AED0-B3B8-4395-8692-E42F3ACAF249}" type="datetime1">
              <a:rPr lang="en-US" smtClean="0"/>
              <a:t>8/10/2016</a:t>
            </a:fld>
            <a:endParaRPr lang="en-US"/>
          </a:p>
        </p:txBody>
      </p:sp>
      <p:sp>
        <p:nvSpPr>
          <p:cNvPr id="104873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C5B25410-C8E5-4971-848F-E3E72DFA12E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fld id="{29CD938E-B837-4470-A16C-59E8E1CCB9BF}" type="datetime1">
              <a:rPr lang="en-US" smtClean="0"/>
              <a:t>8/10/2016</a:t>
            </a:fld>
            <a:endParaRPr lang="en-US"/>
          </a:p>
        </p:txBody>
      </p:sp>
      <p:sp>
        <p:nvSpPr>
          <p:cNvPr id="104877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667023F5-2ACA-4741-BB4F-D0C6E885F16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7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7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7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fld id="{C0E8F4EC-0D38-41A5-AFA4-B8130892248A}" type="datetime1">
              <a:rPr lang="en-US" smtClean="0"/>
              <a:t>8/10/2016</a:t>
            </a:fld>
            <a:endParaRPr lang="en-US"/>
          </a:p>
        </p:txBody>
      </p:sp>
      <p:sp>
        <p:nvSpPr>
          <p:cNvPr id="104877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FF118C3B-CCC7-498A-B37E-94939B9CC22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0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04874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fld id="{3317F5FB-1132-4D1C-B0E3-DD3F06C9651D}" type="datetime1">
              <a:rPr lang="en-US" smtClean="0"/>
              <a:t>8/10/2016</a:t>
            </a:fld>
            <a:endParaRPr lang="en-US"/>
          </a:p>
        </p:txBody>
      </p:sp>
      <p:sp>
        <p:nvSpPr>
          <p:cNvPr id="104874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61BE6130-878E-45C1-B9F0-75387BA93A5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4"/>
          <p:cNvGrpSpPr/>
          <p:nvPr userDrawn="1"/>
        </p:nvGrpSpPr>
        <p:grpSpPr>
          <a:xfrm>
            <a:off x="0" y="0"/>
            <a:ext cx="9144000" cy="6862829"/>
            <a:chOff x="0" y="0"/>
            <a:chExt cx="9144000" cy="6862829"/>
          </a:xfrm>
        </p:grpSpPr>
        <p:pic>
          <p:nvPicPr>
            <p:cNvPr id="2097152" name="Picture 3"/>
            <p:cNvPicPr>
              <a:picLocks noChangeAspect="1"/>
            </p:cNvPicPr>
            <p:nvPr userDrawn="1"/>
          </p:nvPicPr>
          <p:blipFill rotWithShape="1">
            <a:blip xmlns:r="http://schemas.openxmlformats.org/officeDocument/2006/relationships" r:embed="rId12"/>
            <a:srcRect l="1" r="3560" b="3369"/>
            <a:stretch>
              <a:fillRect/>
            </a:stretch>
          </p:blipFill>
          <p:spPr>
            <a:xfrm>
              <a:off x="0" y="1"/>
              <a:ext cx="2051345" cy="2438400"/>
            </a:xfrm>
            <a:prstGeom prst="rect"/>
          </p:spPr>
        </p:pic>
        <p:pic>
          <p:nvPicPr>
            <p:cNvPr id="2097153" name="Picture 15"/>
            <p:cNvPicPr>
              <a:picLocks noChangeAspect="1"/>
            </p:cNvPicPr>
            <p:nvPr userDrawn="1"/>
          </p:nvPicPr>
          <p:blipFill rotWithShape="1">
            <a:blip xmlns:r="http://schemas.openxmlformats.org/officeDocument/2006/relationships" r:embed="rId12"/>
            <a:srcRect l="1" r="3560" b="3369"/>
            <a:stretch>
              <a:fillRect/>
            </a:stretch>
          </p:blipFill>
          <p:spPr>
            <a:xfrm rot="16200000">
              <a:off x="193527" y="4617957"/>
              <a:ext cx="2051345" cy="2438400"/>
            </a:xfrm>
            <a:prstGeom prst="rect"/>
          </p:spPr>
        </p:pic>
        <p:pic>
          <p:nvPicPr>
            <p:cNvPr id="2097154" name="Picture 16"/>
            <p:cNvPicPr>
              <a:picLocks noChangeAspect="1"/>
            </p:cNvPicPr>
            <p:nvPr userDrawn="1"/>
          </p:nvPicPr>
          <p:blipFill rotWithShape="1">
            <a:blip xmlns:r="http://schemas.openxmlformats.org/officeDocument/2006/relationships" r:embed="rId12"/>
            <a:srcRect l="1" r="3560" b="3369"/>
            <a:stretch>
              <a:fillRect/>
            </a:stretch>
          </p:blipFill>
          <p:spPr>
            <a:xfrm rot="10800000">
              <a:off x="7092655" y="4419599"/>
              <a:ext cx="2051345" cy="2438400"/>
            </a:xfrm>
            <a:prstGeom prst="rect"/>
          </p:spPr>
        </p:pic>
        <p:pic>
          <p:nvPicPr>
            <p:cNvPr id="2097155" name="Picture 17"/>
            <p:cNvPicPr>
              <a:picLocks noChangeAspect="1"/>
            </p:cNvPicPr>
            <p:nvPr userDrawn="1"/>
          </p:nvPicPr>
          <p:blipFill rotWithShape="1">
            <a:blip xmlns:r="http://schemas.openxmlformats.org/officeDocument/2006/relationships" r:embed="rId12"/>
            <a:srcRect l="1" r="3560" b="3369"/>
            <a:stretch>
              <a:fillRect/>
            </a:stretch>
          </p:blipFill>
          <p:spPr>
            <a:xfrm rot="5400000">
              <a:off x="6899127" y="-193527"/>
              <a:ext cx="2051345" cy="2438400"/>
            </a:xfrm>
            <a:prstGeom prst="rect"/>
          </p:spPr>
        </p:pic>
      </p:grpSp>
      <p:sp>
        <p:nvSpPr>
          <p:cNvPr id="10485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85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199"/>
            <a:ext cx="1143000" cy="304801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>
            <a:srgbClr val="000000"/>
          </a:fontRef>
        </p:style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501278F8-BD82-4CA0-94C7-5588F3B8BC54}" type="datetime1">
              <a:rPr lang="en-US" smtClean="0"/>
              <a:t>8/10/2016</a:t>
            </a:fld>
            <a:endParaRPr dirty="0" lang="en-US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2718" y="6567488"/>
            <a:ext cx="457200" cy="307974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>
            <a:srgbClr val="000000"/>
          </a:fontRef>
        </p:style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0A3B342A-9FAA-4654-88EA-C74C1867FD13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dt="1" ftr="0" hdr="0" sldNum="1"/>
  <p:txStyles>
    <p:titleStyle>
      <a:lvl1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gif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oleObject" Target="../embeddings/oleObject0.bin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vmlDrawing" Target="../drawings/vmlDrawing10.v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5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image" Target="../media/image15.gif"/><Relationship Id="rId4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5F41E8F-1215-49D7-9C62-E3CF9B7C2DB2}" type="datetime1">
              <a:rPr lang="en-US" smtClean="0"/>
              <a:t>8/30/2020</a:t>
            </a:fld>
            <a:endParaRPr lang="en-US"/>
          </a:p>
        </p:txBody>
      </p:sp>
      <p:sp>
        <p:nvSpPr>
          <p:cNvPr id="104860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DC074AC-816D-4F58-812C-2E176D27206C}" type="slidenum">
              <a:rPr lang="en-US" smtClean="0"/>
              <a:t>1</a:t>
            </a:fld>
            <a:endParaRPr lang="en-US"/>
          </a:p>
        </p:txBody>
      </p:sp>
      <p:cxnSp>
        <p:nvCxnSpPr>
          <p:cNvPr id="3145728" name="Straight Connector 6"/>
          <p:cNvCxnSpPr>
            <a:cxnSpLocks/>
          </p:cNvCxnSpPr>
          <p:nvPr/>
        </p:nvCxnSpPr>
        <p:spPr bwMode="auto">
          <a:xfrm>
            <a:off x="5410200" y="6132666"/>
            <a:ext cx="914400" cy="914400"/>
          </a:xfrm>
          <a:prstGeom prst="line"/>
          <a:noFill/>
          <a:ln>
            <a:noFill/>
          </a:ln>
          <a:effectLst/>
        </p:spPr>
      </p:cxnSp>
      <p:sp>
        <p:nvSpPr>
          <p:cNvPr id="1048605" name="TextBox 7"/>
          <p:cNvSpPr txBox="1"/>
          <p:nvPr/>
        </p:nvSpPr>
        <p:spPr>
          <a:xfrm>
            <a:off x="571499" y="1543072"/>
            <a:ext cx="8949070" cy="2771141"/>
          </a:xfrm>
          <a:prstGeom prst="rect"/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wrap="squar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>
              <a:buNone/>
            </a:pPr>
            <a:r>
              <a:rPr b="1" dirty="0" sz="19900" lang="en-US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b="1" dirty="0" sz="19900" lang="en-US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Content Placeholder 2"/>
          <p:cNvSpPr>
            <a:spLocks noGrp="1"/>
          </p:cNvSpPr>
          <p:nvPr>
            <p:ph idx="1"/>
          </p:nvPr>
        </p:nvSpPr>
        <p:spPr>
          <a:xfrm>
            <a:off x="922020" y="1874837"/>
            <a:ext cx="7162800" cy="2282861"/>
          </a:xfrm>
        </p:spPr>
        <p:txBody>
          <a:bodyPr>
            <a:noAutofit/>
          </a:bodyPr>
          <a:p>
            <a:r>
              <a:rPr b="1" dirty="0" sz="5000" lang="en-US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b="1" dirty="0" sz="5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5000" lang="en-US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b="1" dirty="0" sz="5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5000" lang="en-US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b="1" dirty="0" sz="5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5000" lang="en-US" err="1" smtClean="0">
                <a:latin typeface="Nikosh" pitchFamily="2" charset="0"/>
                <a:cs typeface="Nikosh" pitchFamily="2" charset="0"/>
              </a:rPr>
              <a:t>বুদ্ধিবৃত্তিক</a:t>
            </a:r>
            <a:r>
              <a:rPr b="1" dirty="0" sz="5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5000" lang="en-US" err="1" smtClean="0">
                <a:latin typeface="Nikosh" pitchFamily="2" charset="0"/>
                <a:cs typeface="Nikosh" pitchFamily="2" charset="0"/>
              </a:rPr>
              <a:t>সম্পদ</a:t>
            </a:r>
            <a:r>
              <a:rPr b="1" dirty="0" sz="5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5000" lang="en-US" err="1" smtClean="0">
                <a:latin typeface="Nikosh" pitchFamily="2" charset="0"/>
                <a:cs typeface="Nikosh" pitchFamily="2" charset="0"/>
              </a:rPr>
              <a:t>আছে</a:t>
            </a:r>
            <a:r>
              <a:rPr b="1" dirty="0" sz="5000" lang="en-US" smtClean="0">
                <a:latin typeface="Nikosh" pitchFamily="2" charset="0"/>
                <a:cs typeface="Nikosh" pitchFamily="2" charset="0"/>
              </a:rPr>
              <a:t>?</a:t>
            </a:r>
            <a:endParaRPr b="1" dirty="0" sz="5000" lang="en-US" smtClean="0">
              <a:latin typeface="Nikosh" pitchFamily="2" charset="0"/>
              <a:cs typeface="Nikosh" pitchFamily="2" charset="0"/>
            </a:endParaRPr>
          </a:p>
          <a:p>
            <a:r>
              <a:rPr b="1" dirty="0" sz="5000" lang="en-US" err="1" smtClean="0">
                <a:latin typeface="Nikosh" pitchFamily="2" charset="0"/>
                <a:cs typeface="Nikosh" pitchFamily="2" charset="0"/>
              </a:rPr>
              <a:t>কপিরাইট</a:t>
            </a:r>
            <a:r>
              <a:rPr b="1" dirty="0" sz="5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5000" lang="en-US" err="1" smtClean="0">
                <a:latin typeface="Nikosh" pitchFamily="2" charset="0"/>
                <a:cs typeface="Nikosh" pitchFamily="2" charset="0"/>
              </a:rPr>
              <a:t>আইনে</a:t>
            </a:r>
            <a:r>
              <a:rPr b="1" dirty="0" sz="5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5000" lang="en-US" err="1" smtClean="0">
                <a:latin typeface="Nikosh" pitchFamily="2" charset="0"/>
                <a:cs typeface="Nikosh" pitchFamily="2" charset="0"/>
              </a:rPr>
              <a:t>কখন</a:t>
            </a:r>
            <a:r>
              <a:rPr b="1" dirty="0" sz="5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5000" lang="en-US" err="1" smtClean="0">
                <a:latin typeface="Nikosh" pitchFamily="2" charset="0"/>
                <a:cs typeface="Nikosh" pitchFamily="2" charset="0"/>
              </a:rPr>
              <a:t>একজন</a:t>
            </a:r>
            <a:r>
              <a:rPr b="1" dirty="0" sz="5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5000" lang="en-US" err="1" smtClean="0">
                <a:latin typeface="Nikosh" pitchFamily="2" charset="0"/>
                <a:cs typeface="Nikosh" pitchFamily="2" charset="0"/>
              </a:rPr>
              <a:t>মানুষ</a:t>
            </a:r>
            <a:r>
              <a:rPr b="1" dirty="0" sz="5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5000" lang="en-US" err="1" smtClean="0">
                <a:latin typeface="Nikosh" pitchFamily="2" charset="0"/>
                <a:cs typeface="Nikosh" pitchFamily="2" charset="0"/>
              </a:rPr>
              <a:t>দোষী</a:t>
            </a:r>
            <a:r>
              <a:rPr b="1" dirty="0" sz="5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5000" lang="en-US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b="1" dirty="0" sz="5000" lang="en-US" smtClean="0">
                <a:latin typeface="Nikosh" pitchFamily="2" charset="0"/>
                <a:cs typeface="Nikosh" pitchFamily="2" charset="0"/>
              </a:rPr>
              <a:t>?</a:t>
            </a:r>
            <a:endParaRPr b="1" dirty="0" sz="5000" lang="en-US">
              <a:latin typeface="Nikosh" pitchFamily="2" charset="0"/>
              <a:cs typeface="Nikosh" pitchFamily="2" charset="0"/>
            </a:endParaRPr>
          </a:p>
          <a:p>
            <a:endParaRPr b="1" dirty="0" sz="5000"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1048668" name="Rectangle 2"/>
          <p:cNvSpPr txBox="1">
            <a:spLocks noChangeArrowheads="1"/>
          </p:cNvSpPr>
          <p:nvPr/>
        </p:nvSpPr>
        <p:spPr bwMode="auto">
          <a:xfrm>
            <a:off x="388620" y="381000"/>
            <a:ext cx="8229600" cy="808038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algn="ctr" fontAlgn="base" marL="4572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algn="ctr" fontAlgn="base" marL="9144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algn="ctr" fontAlgn="base" marL="13716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algn="ctr" fontAlgn="base" marL="18288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altLang="en-US" b="1" dirty="0" sz="6000" lang="en-US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জ</a:t>
            </a:r>
            <a:r>
              <a:rPr altLang="en-US" b="1" dirty="0" sz="6000" lang="en-US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ো</a:t>
            </a:r>
            <a:r>
              <a:rPr altLang="en-US" b="1" dirty="0" sz="6000" lang="en-US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ড়</a:t>
            </a:r>
            <a:r>
              <a:rPr altLang="en-US" b="1" dirty="0" sz="6000" lang="en-US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া</a:t>
            </a:r>
            <a:r>
              <a:rPr altLang="en-US" b="1" dirty="0" sz="6000" lang="en-US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য়</a:t>
            </a:r>
            <a:r>
              <a:rPr b="1" dirty="0" sz="6000" lang="en-US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b="1" dirty="0" sz="6000" lang="en-US" spc="5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কাজ</a:t>
            </a:r>
            <a:endParaRPr b="1" dirty="0" sz="6000" lang="en-US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3145733" name="Straight Connector 9"/>
          <p:cNvCxnSpPr>
            <a:cxnSpLocks/>
          </p:cNvCxnSpPr>
          <p:nvPr/>
        </p:nvCxnSpPr>
        <p:spPr bwMode="auto">
          <a:xfrm>
            <a:off x="388620" y="1066800"/>
            <a:ext cx="8229600" cy="0"/>
          </a:xfrm>
          <a:prstGeom prst="line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1048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0"/>
                                        <p:tgtEl>
                                          <p:spTgt spid="1048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0"/>
            <a:ext cx="8229600" cy="808038"/>
          </a:xfrm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b="1" dirty="0" sz="4000" lang="en-US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কপিরা</a:t>
            </a:r>
            <a:r>
              <a:rPr b="1" dirty="0" sz="4000" lang="as-IN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ই</a:t>
            </a:r>
            <a:r>
              <a:rPr b="1" dirty="0" sz="4000" lang="en-US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টের</a:t>
            </a:r>
            <a:r>
              <a:rPr b="1" dirty="0" sz="4000" lang="en-US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b="1" dirty="0" sz="4000" lang="en-US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সাধারণ</a:t>
            </a:r>
            <a:r>
              <a:rPr b="1" dirty="0" sz="4000" lang="en-US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b="1" dirty="0" sz="4000" lang="en-US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তথ্য</a:t>
            </a:r>
            <a:endParaRPr b="1" dirty="0" sz="4000" lang="en-US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4867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6511F69-9EBC-4CE4-B96C-76EA49573B73}" type="datetime1">
              <a:rPr lang="en-US" smtClean="0"/>
              <a:t>8/30/2020</a:t>
            </a:fld>
            <a:endParaRPr lang="en-US"/>
          </a:p>
        </p:txBody>
      </p:sp>
      <p:sp>
        <p:nvSpPr>
          <p:cNvPr id="104867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3BC71B-8898-4C26-9424-9A1CA4487239}" type="slidenum">
              <a:rPr lang="en-US" smtClean="0"/>
              <a:t>11</a:t>
            </a:fld>
            <a:endParaRPr lang="en-US"/>
          </a:p>
        </p:txBody>
      </p:sp>
      <p:grpSp>
        <p:nvGrpSpPr>
          <p:cNvPr id="73" name="Group 4"/>
          <p:cNvGrpSpPr/>
          <p:nvPr/>
        </p:nvGrpSpPr>
        <p:grpSpPr>
          <a:xfrm>
            <a:off x="1" y="880182"/>
            <a:ext cx="6164580" cy="3817471"/>
            <a:chOff x="-130180" y="880182"/>
            <a:chExt cx="8229600" cy="3817471"/>
          </a:xfrm>
        </p:grpSpPr>
        <p:pic>
          <p:nvPicPr>
            <p:cNvPr id="2097174" name="Picture 2" descr="https://printingparadise.files.wordpress.com/2012/04/printing-press.jpg"/>
            <p:cNvPicPr>
              <a:picLocks noChangeAspect="1" noChangeArrowheads="1"/>
            </p:cNvPicPr>
            <p:nvPr/>
          </p:nvPicPr>
          <p:blipFill rotWithShape="1">
            <a:blip xmlns:r="http://schemas.openxmlformats.org/officeDocument/2006/relationships" r:embed="rId1"/>
            <a:srcRect l="1702" t="19030" r="1256" b="9335"/>
            <a:stretch>
              <a:fillRect/>
            </a:stretch>
          </p:blipFill>
          <p:spPr bwMode="auto">
            <a:xfrm>
              <a:off x="388619" y="880182"/>
              <a:ext cx="6826455" cy="2964032"/>
            </a:xfrm>
            <a:prstGeom prst="rect"/>
            <a:noFill/>
          </p:spPr>
        </p:pic>
        <p:sp>
          <p:nvSpPr>
            <p:cNvPr id="1048672" name="TextBox 3"/>
            <p:cNvSpPr txBox="1"/>
            <p:nvPr/>
          </p:nvSpPr>
          <p:spPr>
            <a:xfrm>
              <a:off x="-130180" y="3844213"/>
              <a:ext cx="8229600" cy="853440"/>
            </a:xfrm>
            <a:prstGeom prst="rect"/>
            <a:noFill/>
          </p:spPr>
          <p:txBody>
            <a:bodyPr rtlCol="0" wrap="square">
              <a:spAutoFit/>
            </a:bodyPr>
            <a:p>
              <a:pPr algn="ctr">
                <a:buNone/>
              </a:pPr>
              <a:r>
                <a:rPr b="1" dirty="0" lang="en-US" err="1" smtClean="0">
                  <a:latin typeface="Nikosh" pitchFamily="2" charset="0"/>
                  <a:cs typeface="Nikosh" pitchFamily="2" charset="0"/>
                </a:rPr>
                <a:t>মুদ্রন</a:t>
              </a:r>
              <a:r>
                <a:rPr b="1" dirty="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b="1" dirty="0" lang="en-US" err="1" smtClean="0">
                  <a:latin typeface="Nikosh" pitchFamily="2" charset="0"/>
                  <a:cs typeface="Nikosh" pitchFamily="2" charset="0"/>
                </a:rPr>
                <a:t>যন্ত্র</a:t>
              </a:r>
              <a:r>
                <a:rPr b="1" dirty="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b="1" dirty="0" lang="en-US" err="1" smtClean="0">
                  <a:latin typeface="Nikosh" pitchFamily="2" charset="0"/>
                  <a:cs typeface="Nikosh" pitchFamily="2" charset="0"/>
                </a:rPr>
                <a:t>আবিস্কারের</a:t>
              </a:r>
              <a:r>
                <a:rPr b="1" dirty="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b="1" dirty="0" lang="en-US" err="1" smtClean="0">
                  <a:latin typeface="Nikosh" pitchFamily="2" charset="0"/>
                  <a:cs typeface="Nikosh" pitchFamily="2" charset="0"/>
                </a:rPr>
                <a:t>পর</a:t>
              </a:r>
              <a:r>
                <a:rPr b="1" dirty="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b="1" dirty="0" lang="en-US" err="1" smtClean="0">
                  <a:latin typeface="Nikosh" pitchFamily="2" charset="0"/>
                  <a:cs typeface="Nikosh" pitchFamily="2" charset="0"/>
                </a:rPr>
                <a:t>কপি</a:t>
              </a:r>
              <a:r>
                <a:rPr b="1" dirty="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b="1" dirty="0" lang="en-US" err="1" smtClean="0">
                  <a:latin typeface="Nikosh" pitchFamily="2" charset="0"/>
                  <a:cs typeface="Nikosh" pitchFamily="2" charset="0"/>
                </a:rPr>
                <a:t>করাটা</a:t>
              </a:r>
              <a:r>
                <a:rPr b="1" dirty="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b="1" dirty="0" lang="en-US" err="1" smtClean="0">
                  <a:latin typeface="Nikosh" pitchFamily="2" charset="0"/>
                  <a:cs typeface="Nikosh" pitchFamily="2" charset="0"/>
                </a:rPr>
                <a:t>সহজ</a:t>
              </a:r>
              <a:r>
                <a:rPr b="1" dirty="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b="1" dirty="0" lang="en-US" err="1" smtClean="0">
                  <a:latin typeface="Nikosh" pitchFamily="2" charset="0"/>
                  <a:cs typeface="Nikosh" pitchFamily="2" charset="0"/>
                </a:rPr>
                <a:t>হয়েছে</a:t>
              </a:r>
              <a:endParaRPr b="1" dirty="0" lang="en-US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74" name="Group 9"/>
          <p:cNvGrpSpPr/>
          <p:nvPr/>
        </p:nvGrpSpPr>
        <p:grpSpPr>
          <a:xfrm>
            <a:off x="571500" y="4698480"/>
            <a:ext cx="6102446" cy="2186940"/>
            <a:chOff x="571500" y="4698480"/>
            <a:chExt cx="6102446" cy="2186940"/>
          </a:xfrm>
        </p:grpSpPr>
        <p:pic>
          <p:nvPicPr>
            <p:cNvPr id="2097175" name="Picture 2" descr="http://dmasonline.org/wp-content/uploads/2015/01/commercial_law.gif"/>
            <p:cNvPicPr>
              <a:picLocks noChangeAspect="1" noChangeArrowheads="1"/>
            </p:cNvPicPr>
            <p:nvPr/>
          </p:nvPicPr>
          <p:blipFill rotWithShape="1">
            <a:blip xmlns:r="http://schemas.openxmlformats.org/officeDocument/2006/relationships" r:embed="rId2"/>
            <a:srcRect t="20555" b="20738"/>
            <a:stretch>
              <a:fillRect/>
            </a:stretch>
          </p:blipFill>
          <p:spPr bwMode="auto">
            <a:xfrm>
              <a:off x="4730846" y="5184599"/>
              <a:ext cx="1943100" cy="1520999"/>
            </a:xfrm>
            <a:prstGeom prst="rect"/>
            <a:noFill/>
          </p:spPr>
        </p:pic>
        <p:sp>
          <p:nvSpPr>
            <p:cNvPr id="1048673" name="Rectangle 7"/>
            <p:cNvSpPr/>
            <p:nvPr/>
          </p:nvSpPr>
          <p:spPr>
            <a:xfrm>
              <a:off x="571500" y="4698480"/>
              <a:ext cx="4572000" cy="2186940"/>
            </a:xfrm>
            <a:prstGeom prst="rect"/>
          </p:spPr>
          <p:txBody>
            <a:bodyPr>
              <a:spAutoFit/>
            </a:bodyPr>
            <a:p>
              <a:pPr>
                <a:buNone/>
              </a:pPr>
              <a:r>
                <a:rPr b="1" dirty="0" sz="3100" lang="as-IN">
                  <a:solidFill>
                    <a:schemeClr val="accent2">
                      <a:lumMod val="75000"/>
                    </a:schemeClr>
                  </a:solidFill>
                  <a:latin typeface="Nikosh" pitchFamily="2" charset="0"/>
                  <a:cs typeface="Nikosh" pitchFamily="2" charset="0"/>
                </a:rPr>
                <a:t>সাধারণত এটি লেখক, শিল্পী, নাট্যকারের মৃত্যুর পর ৫০ থেকে ৭০ বছর পর্যন্ত বলবৎ থাকে, এমনকি ১০০ বছর পর্যন্ত হতে পারে</a:t>
              </a:r>
              <a:endParaRPr b="1" dirty="0" sz="3100" lang="as-IN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75" name="Group 6"/>
          <p:cNvGrpSpPr/>
          <p:nvPr/>
        </p:nvGrpSpPr>
        <p:grpSpPr>
          <a:xfrm>
            <a:off x="6109621" y="880182"/>
            <a:ext cx="2801696" cy="4895704"/>
            <a:chOff x="2009889" y="3392448"/>
            <a:chExt cx="6131660" cy="4055514"/>
          </a:xfrm>
        </p:grpSpPr>
        <p:pic>
          <p:nvPicPr>
            <p:cNvPr id="2097176" name="Picture 2" descr="https://lh5.ggpht.com/mz-hphzED4GqF6P-Nu8BMAitSq5dkImotls0RwDA_ylAdArssHDaX4-80ykjzmvoEK0=h900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3"/>
            <a:srcRect l="14249" t="48855" r="6361" b="4326"/>
            <a:stretch>
              <a:fillRect/>
            </a:stretch>
          </p:blipFill>
          <p:spPr bwMode="auto">
            <a:xfrm>
              <a:off x="3244946" y="3392448"/>
              <a:ext cx="4185631" cy="940404"/>
            </a:xfrm>
            <a:prstGeom prst="rect"/>
            <a:noFill/>
          </p:spPr>
        </p:pic>
        <p:sp>
          <p:nvSpPr>
            <p:cNvPr id="1048674" name="Rectangle 5"/>
            <p:cNvSpPr/>
            <p:nvPr/>
          </p:nvSpPr>
          <p:spPr>
            <a:xfrm>
              <a:off x="2009889" y="4247639"/>
              <a:ext cx="6131660" cy="3200323"/>
            </a:xfrm>
            <a:prstGeom prst="rect"/>
          </p:spPr>
          <p:txBody>
            <a:bodyPr wrap="square">
              <a:spAutoFit/>
            </a:bodyPr>
            <a:p>
              <a:pPr algn="ctr">
                <a:buNone/>
              </a:pPr>
              <a:r>
                <a:rPr b="1" dirty="0" sz="3100" lang="as-IN">
                  <a:latin typeface="Nikosh" pitchFamily="2" charset="0"/>
                  <a:cs typeface="Nikosh" pitchFamily="2" charset="0"/>
                </a:rPr>
                <a:t>তখন লেখকদের অধিকার সংরক্ষণের জন্য সর্বপ্রথম যুক্তরাজ্যে ১৬৬২ সালে কপিরাইট আইন পার্লামেন্টে প্রথম পাস করে</a:t>
              </a:r>
              <a:endParaRPr b="1" dirty="0" sz="3100" lang="en-US"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18" y="-155264"/>
            <a:ext cx="8229600" cy="808038"/>
          </a:xfrm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b="1" dirty="0" sz="4000" lang="en-US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মুক্ত</a:t>
            </a:r>
            <a:r>
              <a:rPr b="1" dirty="0" sz="4000" lang="en-US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b="1" dirty="0" sz="4000" lang="en-US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দর্শন</a:t>
            </a:r>
            <a:endParaRPr b="1" dirty="0" sz="4000" lang="en-US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4867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6511F69-9EBC-4CE4-B96C-76EA49573B73}" type="datetime1">
              <a:rPr lang="en-US" smtClean="0"/>
              <a:t>8/30/2020</a:t>
            </a:fld>
            <a:endParaRPr lang="en-US"/>
          </a:p>
        </p:txBody>
      </p:sp>
      <p:sp>
        <p:nvSpPr>
          <p:cNvPr id="104868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3BC71B-8898-4C26-9424-9A1CA4487239}" type="slidenum">
              <a:rPr lang="en-US" smtClean="0"/>
              <a:t>12</a:t>
            </a:fld>
            <a:endParaRPr lang="en-US"/>
          </a:p>
        </p:txBody>
      </p:sp>
      <p:sp>
        <p:nvSpPr>
          <p:cNvPr id="1048681" name="Rectangle 11"/>
          <p:cNvSpPr/>
          <p:nvPr/>
        </p:nvSpPr>
        <p:spPr>
          <a:xfrm>
            <a:off x="254448" y="3616959"/>
            <a:ext cx="4654017" cy="3241041"/>
          </a:xfrm>
          <a:prstGeom prst="rect"/>
        </p:spPr>
        <p:txBody>
          <a:bodyPr wrap="square">
            <a:spAutoFit/>
          </a:bodyPr>
          <a:p>
            <a:pPr algn="ctr">
              <a:buNone/>
            </a:pPr>
            <a:r>
              <a:rPr b="1" dirty="0" sz="3000" lang="as-IN">
                <a:latin typeface="Nikosh" pitchFamily="2" charset="0"/>
                <a:cs typeface="Nikosh" pitchFamily="2" charset="0"/>
              </a:rPr>
              <a:t>কোনো লেখক, শিল্পী, প্রোগ্রামার বা নাট্যকার ইচ্ছে করলে তার </a:t>
            </a:r>
            <a:r>
              <a:rPr b="1" dirty="0" sz="3000" lang="as-IN" smtClean="0">
                <a:latin typeface="Nikosh" pitchFamily="2" charset="0"/>
                <a:cs typeface="Nikosh" pitchFamily="2" charset="0"/>
              </a:rPr>
              <a:t>সৃষ্ট</a:t>
            </a:r>
            <a:r>
              <a:rPr b="1" dirty="0" sz="3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000" lang="as-IN" smtClean="0">
                <a:latin typeface="Nikosh" pitchFamily="2" charset="0"/>
                <a:cs typeface="Nikosh" pitchFamily="2" charset="0"/>
              </a:rPr>
              <a:t>সৃজনশীল </a:t>
            </a:r>
            <a:r>
              <a:rPr b="1" dirty="0" sz="3000" lang="as-IN">
                <a:latin typeface="Nikosh" pitchFamily="2" charset="0"/>
                <a:cs typeface="Nikosh" pitchFamily="2" charset="0"/>
              </a:rPr>
              <a:t>কর্মকে শর্তসাপেক্ষে সবার কপি করার জন্য উন্মুক্ত করে দিতে পারেন, এই দর্শনকে বলা হয় মুক্ত দর্শন বা ওপেন সোর্স ফিলসফি</a:t>
            </a:r>
            <a:endParaRPr b="1" dirty="0" sz="3000" lang="en-US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97177" name="Picture 4" descr="http://opensource.org/files/OSI-Affiliates-Slide-v1.3_2.pn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3760" t="6253" r="5691" b="4272"/>
          <a:stretch>
            <a:fillRect/>
          </a:stretch>
        </p:blipFill>
        <p:spPr bwMode="auto">
          <a:xfrm>
            <a:off x="388618" y="652774"/>
            <a:ext cx="3843411" cy="2772111"/>
          </a:xfrm>
          <a:prstGeom prst="rect"/>
          <a:noFill/>
        </p:spPr>
      </p:pic>
      <p:cxnSp>
        <p:nvCxnSpPr>
          <p:cNvPr id="3145734" name="Straight Connector 10"/>
          <p:cNvCxnSpPr>
            <a:cxnSpLocks/>
          </p:cNvCxnSpPr>
          <p:nvPr/>
        </p:nvCxnSpPr>
        <p:spPr bwMode="auto">
          <a:xfrm>
            <a:off x="388619" y="652773"/>
            <a:ext cx="8229600" cy="0"/>
          </a:xfrm>
          <a:prstGeom prst="line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8682" name="Rectangle 6"/>
          <p:cNvSpPr/>
          <p:nvPr/>
        </p:nvSpPr>
        <p:spPr>
          <a:xfrm>
            <a:off x="4232028" y="652773"/>
            <a:ext cx="4259580" cy="624840"/>
          </a:xfrm>
          <a:prstGeom prst="rect"/>
        </p:spPr>
        <p:txBody>
          <a:bodyPr wrap="none">
            <a:spAutoFit/>
          </a:bodyPr>
          <a:p>
            <a:pPr>
              <a:buNone/>
            </a:pPr>
            <a:r>
              <a:rPr dirty="0" sz="3600" lang="as-IN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কপিলেফট</a:t>
            </a:r>
            <a:r>
              <a:rPr dirty="0" sz="3600" lang="en-US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dirty="0" sz="3600" lang="en-US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Copyleft</a:t>
            </a:r>
            <a:r>
              <a:rPr dirty="0" sz="3600" lang="en-US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)</a:t>
            </a:r>
            <a:endParaRPr dirty="0" sz="3600" lang="en-US">
              <a:solidFill>
                <a:srgbClr val="00B050"/>
              </a:solidFill>
            </a:endParaRPr>
          </a:p>
        </p:txBody>
      </p:sp>
      <p:pic>
        <p:nvPicPr>
          <p:cNvPr id="2097178" name="Picture 3" descr="https://upload.wikimedia.org/wikipedia/commons/thumb/c/c4/License_icon-copyleft-88x31.svg/2000px-License_icon-copyleft-88x31.svg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717948" y="1277612"/>
            <a:ext cx="3287738" cy="1666983"/>
          </a:xfrm>
          <a:prstGeom prst="rect"/>
          <a:noFill/>
        </p:spPr>
      </p:pic>
      <p:sp>
        <p:nvSpPr>
          <p:cNvPr id="1048683" name="Rectangle 5"/>
          <p:cNvSpPr/>
          <p:nvPr/>
        </p:nvSpPr>
        <p:spPr>
          <a:xfrm>
            <a:off x="4503417" y="2944595"/>
            <a:ext cx="4858381" cy="2186940"/>
          </a:xfrm>
          <a:prstGeom prst="rect"/>
        </p:spPr>
        <p:txBody>
          <a:bodyPr wrap="square">
            <a:spAutoFit/>
          </a:bodyPr>
          <a:p>
            <a:pPr algn="ctr">
              <a:buNone/>
            </a:pPr>
            <a:r>
              <a:rPr b="1" dirty="0" sz="3100" lang="as-IN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কপিরাইটের একেবারে উল্টোটি হলো কপিলেফট, সৃজনশীল কর্মের স্রষ্টা সবাইকে এই কাজ কপি করার সানন্দ অনুমতি দিয়ে </a:t>
            </a:r>
            <a:r>
              <a:rPr b="1" dirty="0" sz="3100" lang="as-IN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দিচ্ছেন</a:t>
            </a:r>
            <a:r>
              <a:rPr b="1" dirty="0" sz="3100" lang="en-US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।</a:t>
            </a:r>
            <a:endParaRPr b="1" dirty="0" sz="3100" lang="en-US">
              <a:solidFill>
                <a:schemeClr val="accent2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48684" name="TextBox 23"/>
          <p:cNvSpPr txBox="1"/>
          <p:nvPr/>
        </p:nvSpPr>
        <p:spPr>
          <a:xfrm>
            <a:off x="5162914" y="5039361"/>
            <a:ext cx="3539385" cy="1818639"/>
          </a:xfrm>
          <a:prstGeom prst="rect"/>
          <a:noFill/>
        </p:spPr>
        <p:txBody>
          <a:bodyPr rtlCol="0" wrap="square">
            <a:spAutoFit/>
          </a:bodyPr>
          <a:p>
            <a:pPr>
              <a:buNone/>
            </a:pPr>
            <a:r>
              <a:rPr b="1" dirty="0" sz="3200" lang="en-US" err="1" smtClean="0">
                <a:latin typeface="Nikosh" pitchFamily="2" charset="0"/>
                <a:cs typeface="Nikosh" pitchFamily="2" charset="0"/>
              </a:rPr>
              <a:t>যা</a:t>
            </a:r>
            <a:r>
              <a:rPr b="1" dirty="0" sz="32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200" lang="en-US" err="1" smtClean="0">
                <a:latin typeface="Nikosh" pitchFamily="2" charset="0"/>
                <a:cs typeface="Nikosh" pitchFamily="2" charset="0"/>
              </a:rPr>
              <a:t>মানুষের</a:t>
            </a:r>
            <a:r>
              <a:rPr b="1" dirty="0" sz="32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200" lang="en-US" err="1" smtClean="0">
                <a:latin typeface="Nikosh" pitchFamily="2" charset="0"/>
                <a:cs typeface="Nikosh" pitchFamily="2" charset="0"/>
              </a:rPr>
              <a:t>নিজস্ব</a:t>
            </a:r>
            <a:r>
              <a:rPr b="1" dirty="0" sz="32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200" lang="en-US" err="1" smtClean="0">
                <a:latin typeface="Nikosh" pitchFamily="2" charset="0"/>
                <a:cs typeface="Nikosh" pitchFamily="2" charset="0"/>
              </a:rPr>
              <a:t>মেধা</a:t>
            </a:r>
            <a:r>
              <a:rPr b="1" dirty="0" sz="3200" lang="en-US" smtClean="0">
                <a:latin typeface="Nikosh" pitchFamily="2" charset="0"/>
                <a:cs typeface="Nikosh" pitchFamily="2" charset="0"/>
              </a:rPr>
              <a:t>, </a:t>
            </a:r>
            <a:r>
              <a:rPr b="1" dirty="0" sz="3200" lang="en-US" err="1" smtClean="0">
                <a:latin typeface="Nikosh" pitchFamily="2" charset="0"/>
                <a:cs typeface="Nikosh" pitchFamily="2" charset="0"/>
              </a:rPr>
              <a:t>শ্রম</a:t>
            </a:r>
            <a:r>
              <a:rPr b="1" dirty="0" sz="3200" lang="en-US" smtClean="0">
                <a:latin typeface="Nikosh" pitchFamily="2" charset="0"/>
                <a:cs typeface="Nikosh" pitchFamily="2" charset="0"/>
              </a:rPr>
              <a:t>, </a:t>
            </a:r>
            <a:r>
              <a:rPr b="1" dirty="0" sz="3200" lang="en-US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b="1" dirty="0" sz="3200" lang="en-US" smtClean="0">
                <a:latin typeface="Nikosh" pitchFamily="2" charset="0"/>
                <a:cs typeface="Nikosh" pitchFamily="2" charset="0"/>
              </a:rPr>
              <a:t>, </a:t>
            </a:r>
            <a:r>
              <a:rPr b="1" dirty="0" sz="3200" lang="en-US" err="1" smtClean="0">
                <a:latin typeface="Nikosh" pitchFamily="2" charset="0"/>
                <a:cs typeface="Nikosh" pitchFamily="2" charset="0"/>
              </a:rPr>
              <a:t>চিন্তা</a:t>
            </a:r>
            <a:r>
              <a:rPr b="1" dirty="0" sz="3200" lang="en-US" smtClean="0">
                <a:latin typeface="Nikosh" pitchFamily="2" charset="0"/>
                <a:cs typeface="Nikosh" pitchFamily="2" charset="0"/>
              </a:rPr>
              <a:t> ও </a:t>
            </a:r>
            <a:r>
              <a:rPr b="1" dirty="0" sz="3200" lang="en-US" err="1" smtClean="0">
                <a:latin typeface="Nikosh" pitchFamily="2" charset="0"/>
                <a:cs typeface="Nikosh" pitchFamily="2" charset="0"/>
              </a:rPr>
              <a:t>অর্থ</a:t>
            </a:r>
            <a:r>
              <a:rPr b="1" dirty="0" sz="32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200" lang="en-US" err="1" smtClean="0">
                <a:latin typeface="Nikosh" pitchFamily="2" charset="0"/>
                <a:cs typeface="Nikosh" pitchFamily="2" charset="0"/>
              </a:rPr>
              <a:t>ব্যয়</a:t>
            </a:r>
            <a:r>
              <a:rPr b="1" dirty="0" sz="32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200" lang="en-US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b="1" dirty="0" sz="32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200" lang="en-US" err="1" smtClean="0">
                <a:latin typeface="Nikosh" pitchFamily="2" charset="0"/>
                <a:cs typeface="Nikosh" pitchFamily="2" charset="0"/>
              </a:rPr>
              <a:t>তৈরী</a:t>
            </a:r>
            <a:r>
              <a:rPr b="1" dirty="0" sz="32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200" lang="en-US" err="1" smtClean="0">
                <a:latin typeface="Nikosh" pitchFamily="2" charset="0"/>
                <a:cs typeface="Nikosh" pitchFamily="2" charset="0"/>
              </a:rPr>
              <a:t>করে</a:t>
            </a:r>
            <a:endParaRPr b="1" dirty="0" sz="3200" lang="en-US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0"/>
            <a:ext cx="8229600" cy="808038"/>
          </a:xfrm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b="1" dirty="0" sz="4000" lang="en-US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মুক্ত</a:t>
            </a:r>
            <a:r>
              <a:rPr b="1" dirty="0" sz="4000" lang="en-US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b="1" dirty="0" sz="4000" lang="en-US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দর্শন</a:t>
            </a:r>
            <a:endParaRPr b="1" dirty="0" sz="4000" lang="en-US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4868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6511F69-9EBC-4CE4-B96C-76EA49573B73}" type="datetime1">
              <a:rPr lang="en-US" smtClean="0"/>
              <a:t>8/30/2020</a:t>
            </a:fld>
            <a:endParaRPr lang="en-US"/>
          </a:p>
        </p:txBody>
      </p:sp>
      <p:sp>
        <p:nvSpPr>
          <p:cNvPr id="104869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3BC71B-8898-4C26-9424-9A1CA4487239}" type="slidenum">
              <a:rPr lang="en-US" smtClean="0"/>
              <a:t>13</a:t>
            </a:fld>
            <a:endParaRPr lang="en-US"/>
          </a:p>
        </p:txBody>
      </p:sp>
      <p:cxnSp>
        <p:nvCxnSpPr>
          <p:cNvPr id="3145735" name="Straight Connector 10"/>
          <p:cNvCxnSpPr>
            <a:cxnSpLocks/>
          </p:cNvCxnSpPr>
          <p:nvPr/>
        </p:nvCxnSpPr>
        <p:spPr bwMode="auto">
          <a:xfrm>
            <a:off x="388620" y="808037"/>
            <a:ext cx="8229600" cy="0"/>
          </a:xfrm>
          <a:prstGeom prst="line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8691" name="Rectangle 7"/>
          <p:cNvSpPr/>
          <p:nvPr/>
        </p:nvSpPr>
        <p:spPr>
          <a:xfrm>
            <a:off x="388620" y="808038"/>
            <a:ext cx="4526280" cy="624840"/>
          </a:xfrm>
          <a:prstGeom prst="rect"/>
        </p:spPr>
        <p:txBody>
          <a:bodyPr wrap="none">
            <a:spAutoFit/>
          </a:bodyPr>
          <a:p>
            <a:pPr>
              <a:buNone/>
            </a:pPr>
            <a:r>
              <a:rPr b="1" dirty="0" sz="3600" lang="as-IN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ওপেন সোর্স সফটওয়্যার</a:t>
            </a:r>
            <a:endParaRPr b="1" dirty="0" sz="3600" lang="en-US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97179" name="Picture 5" descr="https://media.licdn.com/mpr/mpr/shrinknp_800_800/AAEAAQAAAAAAAAbCAAAAJDMxNmU2ZmVmLTU5ZjgtNDg1Ny1iZmI0LTk2NTZkMzRiYWY2NQ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36214" y="1426432"/>
            <a:ext cx="3967205" cy="1585690"/>
          </a:xfrm>
          <a:prstGeom prst="rect"/>
          <a:noFill/>
        </p:spPr>
      </p:pic>
      <p:sp>
        <p:nvSpPr>
          <p:cNvPr id="1048692" name="Rectangle 8"/>
          <p:cNvSpPr/>
          <p:nvPr/>
        </p:nvSpPr>
        <p:spPr>
          <a:xfrm>
            <a:off x="0" y="3012121"/>
            <a:ext cx="4620717" cy="3863340"/>
          </a:xfrm>
          <a:prstGeom prst="rect"/>
        </p:spPr>
        <p:txBody>
          <a:bodyPr wrap="square">
            <a:spAutoFit/>
          </a:bodyPr>
          <a:p>
            <a:pPr algn="ctr">
              <a:buNone/>
            </a:pPr>
            <a:r>
              <a:rPr b="1" dirty="0" sz="3100" lang="as-IN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মুক্ত দর্শনের আওতায় যে সফটওয়্যারগুলো প্রকাশিত হয় সেগুলোকে একত্রে মুক্ত সফটওয়্যার বা ওপেন সোর্স সফটওয়্যার বলা হয়। এই সফটওয়্যারগুলো সহজে একজন অন্যজনকে কপি করে দিতে পারে, ব্যবহারও করতে পারে।</a:t>
            </a:r>
            <a:endParaRPr b="1" dirty="0" sz="3100" lang="en-US">
              <a:solidFill>
                <a:schemeClr val="accent2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48693" name="Rectangle 4"/>
          <p:cNvSpPr/>
          <p:nvPr/>
        </p:nvSpPr>
        <p:spPr>
          <a:xfrm>
            <a:off x="5397556" y="808038"/>
            <a:ext cx="3053079" cy="624839"/>
          </a:xfrm>
          <a:prstGeom prst="rect"/>
        </p:spPr>
        <p:txBody>
          <a:bodyPr wrap="none">
            <a:spAutoFit/>
          </a:bodyPr>
          <a:p>
            <a:pPr>
              <a:buNone/>
            </a:pPr>
            <a:r>
              <a:rPr b="1" dirty="0" sz="3600" lang="as-IN">
                <a:solidFill>
                  <a:srgbClr val="99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ক্রিয়েটিভ কমন্স</a:t>
            </a:r>
            <a:r>
              <a:rPr b="1" dirty="0" sz="3600" lang="en-US">
                <a:solidFill>
                  <a:srgbClr val="99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3600" lang="en-US">
              <a:solidFill>
                <a:srgbClr val="99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80" name="Picture 2" descr="https://upload.wikimedia.org/wikipedia/commons/f/f2/LuMaxArt_Gold_Guys_With_Creative_Commons_Symbol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2" cstate="print"/>
          <a:srcRect l="11132" t="1872" r="10241" b="2296"/>
          <a:stretch>
            <a:fillRect/>
          </a:stretch>
        </p:blipFill>
        <p:spPr bwMode="auto">
          <a:xfrm>
            <a:off x="5454226" y="1279443"/>
            <a:ext cx="2996409" cy="1732679"/>
          </a:xfrm>
          <a:prstGeom prst="rect"/>
          <a:noFill/>
        </p:spPr>
      </p:pic>
      <p:sp>
        <p:nvSpPr>
          <p:cNvPr id="1048694" name="Rectangle 3"/>
          <p:cNvSpPr/>
          <p:nvPr/>
        </p:nvSpPr>
        <p:spPr>
          <a:xfrm>
            <a:off x="4503420" y="3012121"/>
            <a:ext cx="4452001" cy="3863341"/>
          </a:xfrm>
          <a:prstGeom prst="rect"/>
        </p:spPr>
        <p:txBody>
          <a:bodyPr wrap="square">
            <a:spAutoFit/>
          </a:bodyPr>
          <a:p>
            <a:pPr algn="ctr">
              <a:buNone/>
            </a:pPr>
            <a:r>
              <a:rPr b="1" dirty="0" sz="3100" lang="as-IN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কপিরাইট আর কপিলেফটের মাঝখানে রয়েছে সৃজনী সাধারণ বা ক্রিয়েটিভ </a:t>
            </a:r>
            <a:r>
              <a:rPr b="1" dirty="0" sz="3100" lang="as-IN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কমন্স</a:t>
            </a:r>
            <a:r>
              <a:rPr b="1" dirty="0" sz="3100" lang="en-US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100" lang="en-US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b="1" dirty="0" sz="3100" lang="en-US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Creative Commons</a:t>
            </a:r>
            <a:r>
              <a:rPr b="1" dirty="0" sz="3100" lang="en-US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b="1" dirty="0" sz="3100" lang="as-IN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b="1" dirty="0" sz="3100" lang="as-IN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সৃজনী সাধারণ লাইসেন্সের বিভিন্ন ক্যাটাগরিতে, কর্মস্রষ্টার কিছু কিছু অধিকার সংরক্ষিত হয়ে </a:t>
            </a:r>
            <a:r>
              <a:rPr b="1" dirty="0" sz="3100" lang="as-IN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b="1" dirty="0" sz="3100" lang="en-US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b="1" dirty="0" sz="3100" lang="en-US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209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5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1" grpId="0"/>
      <p:bldP spid="10486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152400"/>
            <a:ext cx="8229600" cy="808038"/>
          </a:xfrm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b="1" dirty="0" sz="4000" lang="en-US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মুক্ত</a:t>
            </a:r>
            <a:r>
              <a:rPr b="1" dirty="0" sz="4000" lang="en-US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b="1" dirty="0" sz="4000" lang="en-US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দর্শন</a:t>
            </a:r>
            <a:endParaRPr b="1" dirty="0" sz="4000" lang="en-US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486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6511F69-9EBC-4CE4-B96C-76EA49573B73}" type="datetime1">
              <a:rPr lang="en-US" smtClean="0"/>
              <a:t>8/30/2020</a:t>
            </a:fld>
            <a:endParaRPr lang="en-US"/>
          </a:p>
        </p:txBody>
      </p:sp>
      <p:sp>
        <p:nvSpPr>
          <p:cNvPr id="104870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3BC71B-8898-4C26-9424-9A1CA4487239}" type="slidenum">
              <a:rPr lang="en-US" smtClean="0"/>
              <a:t>14</a:t>
            </a:fld>
            <a:endParaRPr lang="en-US"/>
          </a:p>
        </p:txBody>
      </p:sp>
      <p:cxnSp>
        <p:nvCxnSpPr>
          <p:cNvPr id="3145736" name="Straight Connector 10"/>
          <p:cNvCxnSpPr>
            <a:cxnSpLocks/>
          </p:cNvCxnSpPr>
          <p:nvPr/>
        </p:nvCxnSpPr>
        <p:spPr bwMode="auto">
          <a:xfrm>
            <a:off x="388620" y="838200"/>
            <a:ext cx="8229600" cy="0"/>
          </a:xfrm>
          <a:prstGeom prst="line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97181" name="Picture 4" descr="http://thenews-chronicle.com/wp-content/uploads/2015/11/Pirated-Books-612x30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50429" y="1646237"/>
            <a:ext cx="4516341" cy="1899343"/>
          </a:xfrm>
          <a:prstGeom prst="rect"/>
          <a:noFill/>
        </p:spPr>
      </p:pic>
      <p:sp>
        <p:nvSpPr>
          <p:cNvPr id="1048701" name="Rectangle 5"/>
          <p:cNvSpPr/>
          <p:nvPr/>
        </p:nvSpPr>
        <p:spPr>
          <a:xfrm>
            <a:off x="141925" y="3734434"/>
            <a:ext cx="4361494" cy="2987040"/>
          </a:xfrm>
          <a:prstGeom prst="rect"/>
        </p:spPr>
        <p:txBody>
          <a:bodyPr wrap="square">
            <a:spAutoFit/>
          </a:bodyPr>
          <a:p>
            <a:pPr algn="ctr">
              <a:buNone/>
            </a:pPr>
            <a:r>
              <a:rPr b="1" dirty="0" sz="3600" lang="as-IN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কোন সৃজনশীল কর্মের কপিরাইট ভঙ্গ করে সেটি পুনরুৎপাদন করা হয় তখন সেটিকে বলা হয় চোরাই </a:t>
            </a:r>
            <a:r>
              <a:rPr b="1" dirty="0" sz="3600" lang="as-IN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b="1" dirty="0" sz="3600" lang="en-US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Pirated</a:t>
            </a:r>
            <a:r>
              <a:rPr b="1" dirty="0" sz="3600" lang="as-IN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b="1" dirty="0" sz="3600" lang="as-IN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endParaRPr b="1" dirty="0" sz="3600" lang="en-US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02" name="Rectangle 6"/>
          <p:cNvSpPr/>
          <p:nvPr/>
        </p:nvSpPr>
        <p:spPr>
          <a:xfrm>
            <a:off x="250428" y="960436"/>
            <a:ext cx="3637280" cy="701040"/>
          </a:xfrm>
          <a:prstGeom prst="rect"/>
        </p:spPr>
        <p:txBody>
          <a:bodyPr wrap="none">
            <a:spAutoFit/>
          </a:bodyPr>
          <a:p>
            <a:pPr>
              <a:buNone/>
            </a:pPr>
            <a:r>
              <a:rPr b="1" dirty="0" sz="4100" lang="as-IN">
                <a:solidFill>
                  <a:srgbClr val="99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চোরাই (</a:t>
            </a:r>
            <a:r>
              <a:rPr b="1" dirty="0" sz="4100" lang="en-US">
                <a:solidFill>
                  <a:srgbClr val="99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Pirated</a:t>
            </a:r>
            <a:r>
              <a:rPr b="1" dirty="0" sz="4100" lang="as-IN">
                <a:solidFill>
                  <a:srgbClr val="99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b="1" dirty="0" sz="4100" lang="en-US">
              <a:solidFill>
                <a:srgbClr val="99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03" name="Rectangle 4"/>
          <p:cNvSpPr/>
          <p:nvPr/>
        </p:nvSpPr>
        <p:spPr>
          <a:xfrm>
            <a:off x="5041612" y="833436"/>
            <a:ext cx="3014980" cy="751840"/>
          </a:xfrm>
          <a:prstGeom prst="rect"/>
        </p:spPr>
        <p:txBody>
          <a:bodyPr wrap="none">
            <a:spAutoFit/>
          </a:bodyPr>
          <a:p>
            <a:pPr>
              <a:buNone/>
            </a:pPr>
            <a:r>
              <a:rPr b="1" dirty="0" sz="4400" lang="as-IN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ফেয়ার ইউজ</a:t>
            </a:r>
            <a:endParaRPr b="1" dirty="0" sz="4400" lang="en-US">
              <a:solidFill>
                <a:srgbClr val="00B050"/>
              </a:solidFill>
            </a:endParaRPr>
          </a:p>
        </p:txBody>
      </p:sp>
      <p:pic>
        <p:nvPicPr>
          <p:cNvPr id="2097182" name="Picture 2" descr="http://d7.freedomworks.org.s3.amazonaws.com/field/image/fair%20use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800311" y="1272857"/>
            <a:ext cx="3497580" cy="2429070"/>
          </a:xfrm>
          <a:prstGeom prst="rect"/>
          <a:noFill/>
        </p:spPr>
      </p:pic>
      <p:sp>
        <p:nvSpPr>
          <p:cNvPr id="1048704" name="Rectangle 3"/>
          <p:cNvSpPr/>
          <p:nvPr/>
        </p:nvSpPr>
        <p:spPr>
          <a:xfrm>
            <a:off x="4143228" y="3545579"/>
            <a:ext cx="5189791" cy="2987041"/>
          </a:xfrm>
          <a:prstGeom prst="rect"/>
        </p:spPr>
        <p:txBody>
          <a:bodyPr wrap="square">
            <a:spAutoFit/>
          </a:bodyPr>
          <a:p>
            <a:pPr algn="ctr">
              <a:buNone/>
            </a:pPr>
            <a:r>
              <a:rPr b="1" dirty="0" sz="3600" lang="as-IN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পড়ালেখার কাজে আমরা কোনো বইয়ের যে ফটোকপি করি তা কপিরাইট আইন ভঙ্গ করে না। এরকম ব্যবহারকে বলা হয় ‘ফেয়ার ইউজ</a:t>
            </a:r>
            <a:r>
              <a:rPr b="1" dirty="0" sz="3600" lang="as-IN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b="1" dirty="0" sz="3600" lang="en-US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b="1" dirty="0" sz="3600" lang="en-US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104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5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1" grpId="0"/>
      <p:bldP spid="10487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>
          <a:xfrm>
            <a:off x="467193" y="304800"/>
            <a:ext cx="8229600" cy="794480"/>
          </a:xfrm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b="1" dirty="0" sz="4800" lang="en-US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দলীয়</a:t>
            </a:r>
            <a:r>
              <a:rPr b="1" dirty="0" sz="4800" lang="en-US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b="1" dirty="0" sz="4800" lang="en-US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বিতর্ক</a:t>
            </a:r>
            <a:endParaRPr b="1" dirty="0" sz="4800" lang="en-US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48709" name="Content Placeholder 2"/>
          <p:cNvSpPr>
            <a:spLocks noGrp="1"/>
          </p:cNvSpPr>
          <p:nvPr>
            <p:ph idx="1"/>
          </p:nvPr>
        </p:nvSpPr>
        <p:spPr>
          <a:xfrm>
            <a:off x="446172" y="4735725"/>
            <a:ext cx="8458200" cy="9030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p>
            <a:pPr algn="ctr" indent="0" marL="0">
              <a:buNone/>
            </a:pPr>
            <a:r>
              <a:rPr dirty="0" sz="4400" lang="en-US" err="1" smtClean="0">
                <a:latin typeface="Nikosh" pitchFamily="2" charset="0"/>
                <a:cs typeface="Nikosh" pitchFamily="2" charset="0"/>
              </a:rPr>
              <a:t>মুক্ত</a:t>
            </a:r>
            <a:r>
              <a:rPr dirty="0" sz="44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dirty="0" sz="4400" lang="en-US" err="1" smtClean="0">
                <a:latin typeface="Nikosh" pitchFamily="2" charset="0"/>
                <a:cs typeface="Nikosh" pitchFamily="2" charset="0"/>
              </a:rPr>
              <a:t>দর্শন</a:t>
            </a:r>
            <a:r>
              <a:rPr dirty="0" sz="44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dirty="0" sz="4400" lang="en-US" err="1" smtClean="0">
                <a:latin typeface="Nikosh" pitchFamily="2" charset="0"/>
                <a:cs typeface="Nikosh" pitchFamily="2" charset="0"/>
              </a:rPr>
              <a:t>জ্ঞান</a:t>
            </a:r>
            <a:r>
              <a:rPr dirty="0" sz="44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dirty="0" sz="4400" lang="en-US" err="1" smtClean="0">
                <a:latin typeface="Nikosh" pitchFamily="2" charset="0"/>
                <a:cs typeface="Nikosh" pitchFamily="2" charset="0"/>
              </a:rPr>
              <a:t>বিকাশে</a:t>
            </a:r>
            <a:r>
              <a:rPr dirty="0" sz="44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dirty="0" sz="4400" lang="en-US" err="1" smtClean="0">
                <a:latin typeface="Nikosh" pitchFamily="2" charset="0"/>
                <a:cs typeface="Nikosh" pitchFamily="2" charset="0"/>
              </a:rPr>
              <a:t>গুরুত্বপূর্ণ</a:t>
            </a:r>
            <a:r>
              <a:rPr dirty="0" sz="44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dirty="0" sz="4400" lang="en-US" err="1" smtClean="0">
                <a:latin typeface="Nikosh" pitchFamily="2" charset="0"/>
                <a:cs typeface="Nikosh" pitchFamily="2" charset="0"/>
              </a:rPr>
              <a:t>ভূমিকা</a:t>
            </a:r>
            <a:r>
              <a:rPr dirty="0" sz="44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dirty="0" sz="4400" lang="en-US" err="1" smtClean="0">
                <a:latin typeface="Nikosh" pitchFamily="2" charset="0"/>
                <a:cs typeface="Nikosh" pitchFamily="2" charset="0"/>
              </a:rPr>
              <a:t>রাখে</a:t>
            </a:r>
            <a:endParaRPr dirty="0" sz="4400"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10487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23DFE44-F51D-429A-A93E-0F89B6F64F06}" type="datetime1">
              <a:rPr lang="en-US" smtClean="0"/>
              <a:t>8/30/2020</a:t>
            </a:fld>
            <a:endParaRPr dirty="0" lang="en-US"/>
          </a:p>
        </p:txBody>
      </p:sp>
      <p:sp>
        <p:nvSpPr>
          <p:cNvPr id="10487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3BC71B-8898-4C26-9424-9A1CA4487239}" type="slidenum">
              <a:rPr lang="en-US" smtClean="0"/>
              <a:t>15</a:t>
            </a:fld>
            <a:endParaRPr lang="en-US"/>
          </a:p>
        </p:txBody>
      </p:sp>
      <p:sp>
        <p:nvSpPr>
          <p:cNvPr id="1048712" name="Rectangle 3"/>
          <p:cNvSpPr txBox="1">
            <a:spLocks noChangeArrowheads="1"/>
          </p:cNvSpPr>
          <p:nvPr/>
        </p:nvSpPr>
        <p:spPr bwMode="auto">
          <a:xfrm>
            <a:off x="467193" y="1436812"/>
            <a:ext cx="8229600" cy="468188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l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algn="l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algn="l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algn="l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algn="l" fontAlgn="base" indent="-228600" marL="2514600" rtl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algn="l" fontAlgn="base" indent="-228600" marL="2971800" rtl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algn="l" fontAlgn="base" indent="-228600" marL="3429000" rtl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algn="l" fontAlgn="base" indent="-228600" marL="3886200" rtl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indent="0" marL="0">
              <a:buFontTx/>
              <a:buNone/>
            </a:pPr>
            <a:r>
              <a:rPr b="1" dirty="0" sz="3200" lang="bn-BD" smtClean="0">
                <a:latin typeface="Nikosh" pitchFamily="2" charset="0"/>
                <a:cs typeface="Nikosh" pitchFamily="2" charset="0"/>
              </a:rPr>
              <a:t>প্রথমে শিক্ষার্থী</a:t>
            </a:r>
            <a:r>
              <a:rPr b="1" dirty="0" sz="3200" lang="en-US" err="1" smtClean="0">
                <a:latin typeface="Nikosh" pitchFamily="2" charset="0"/>
                <a:cs typeface="Nikosh" pitchFamily="2" charset="0"/>
              </a:rPr>
              <a:t>দের</a:t>
            </a:r>
            <a:r>
              <a:rPr b="1" dirty="0" sz="32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200" lang="en-US" err="1" smtClean="0">
                <a:latin typeface="Nikosh" pitchFamily="2" charset="0"/>
                <a:cs typeface="Nikosh" pitchFamily="2" charset="0"/>
              </a:rPr>
              <a:t>মধ্য</a:t>
            </a:r>
            <a:r>
              <a:rPr b="1" dirty="0" sz="32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200" lang="en-US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b="1" dirty="0" sz="32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200" lang="en-US" err="1" smtClean="0">
                <a:latin typeface="Nikosh" pitchFamily="2" charset="0"/>
                <a:cs typeface="Nikosh" pitchFamily="2" charset="0"/>
              </a:rPr>
              <a:t>দু’টি</a:t>
            </a:r>
            <a:r>
              <a:rPr b="1" dirty="0" sz="32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200" lang="en-US" err="1" smtClean="0">
                <a:latin typeface="Nikosh" pitchFamily="2" charset="0"/>
                <a:cs typeface="Nikosh" pitchFamily="2" charset="0"/>
              </a:rPr>
              <a:t>বিতার্কিক</a:t>
            </a:r>
            <a:r>
              <a:rPr b="1" dirty="0" sz="32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200" lang="bn-BD" smtClean="0">
                <a:latin typeface="Nikosh" pitchFamily="2" charset="0"/>
                <a:cs typeface="Nikosh" pitchFamily="2" charset="0"/>
              </a:rPr>
              <a:t>দল</a:t>
            </a:r>
            <a:r>
              <a:rPr b="1" dirty="0" sz="32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200" lang="en-US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b="1" dirty="0" sz="32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200" lang="en-US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b="1" dirty="0" sz="32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200" lang="en-US" err="1" smtClean="0">
                <a:latin typeface="Nikosh" pitchFamily="2" charset="0"/>
                <a:cs typeface="Nikosh" pitchFamily="2" charset="0"/>
              </a:rPr>
              <a:t>হবে</a:t>
            </a:r>
            <a:endParaRPr b="1" dirty="0" sz="3200" lang="bn-BD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3145737" name="Straight Connector 8"/>
          <p:cNvCxnSpPr>
            <a:cxnSpLocks/>
          </p:cNvCxnSpPr>
          <p:nvPr/>
        </p:nvCxnSpPr>
        <p:spPr bwMode="auto">
          <a:xfrm>
            <a:off x="388620" y="1066800"/>
            <a:ext cx="8229600" cy="0"/>
          </a:xfrm>
          <a:prstGeom prst="line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8713" name="TextBox 9"/>
          <p:cNvSpPr txBox="1"/>
          <p:nvPr/>
        </p:nvSpPr>
        <p:spPr>
          <a:xfrm>
            <a:off x="762000" y="2514600"/>
            <a:ext cx="1676400" cy="1158239"/>
          </a:xfrm>
          <a:prstGeom prst="rect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>
              <a:buNone/>
            </a:pP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পক্ষ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দল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4" name="TextBox 10"/>
          <p:cNvSpPr txBox="1"/>
          <p:nvPr/>
        </p:nvSpPr>
        <p:spPr>
          <a:xfrm>
            <a:off x="6553200" y="2462480"/>
            <a:ext cx="2278379" cy="688339"/>
          </a:xfrm>
          <a:prstGeom prst="rect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wrap="none">
            <a:spAutoFit/>
          </a:bodyPr>
          <a:p>
            <a:pPr algn="ctr">
              <a:buNone/>
            </a:pP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বিপক্ষ</a:t>
            </a:r>
            <a:r>
              <a:rPr dirty="0" sz="40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latin typeface="NikoshBAN" pitchFamily="2" charset="0"/>
                <a:cs typeface="NikoshBAN" pitchFamily="2" charset="0"/>
              </a:rPr>
              <a:t>দল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715" name="Rectangle 3"/>
          <p:cNvSpPr txBox="1">
            <a:spLocks noChangeArrowheads="1"/>
          </p:cNvSpPr>
          <p:nvPr/>
        </p:nvSpPr>
        <p:spPr bwMode="auto">
          <a:xfrm>
            <a:off x="533400" y="3657600"/>
            <a:ext cx="8229600" cy="609600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l" eaLnBrk="0" fontAlgn="base" hangingPunct="0" indent="-342900" marL="342900" rtl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285750" marL="742950" rtl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algn="l" eaLnBrk="0" fontAlgn="base" hangingPunct="0" indent="-228600" marL="1143000" rtl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algn="l" eaLnBrk="0" fontAlgn="base" hangingPunct="0" indent="-228600" marL="1600200" rtl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algn="l" eaLnBrk="0" fontAlgn="base" hangingPunct="0" indent="-228600" marL="2057400" rtl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algn="l" fontAlgn="base" indent="-228600" marL="2514600" rtl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algn="l" fontAlgn="base" indent="-228600" marL="2971800" rtl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algn="l" fontAlgn="base" indent="-228600" marL="3429000" rtl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algn="l" fontAlgn="base" indent="-228600" marL="3886200" rtl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indent="0" marL="0">
              <a:buFontTx/>
              <a:buNone/>
            </a:pPr>
            <a:r>
              <a:rPr b="1" dirty="0" sz="3600" lang="en-US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বিতর্কের</a:t>
            </a:r>
            <a:r>
              <a:rPr b="1" dirty="0" sz="3600" lang="en-US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b="1" dirty="0" sz="3600" lang="en-US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বিষয়</a:t>
            </a:r>
            <a:endParaRPr b="1" dirty="0" sz="3600" lang="bn-BD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104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2"/>
                                        <p:tgtEl>
                                          <p:spTgt spid="10487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7"/>
                                        <p:tgtEl>
                                          <p:spTgt spid="1048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9" grpId="0" build="p" animBg="1"/>
      <p:bldP spid="1048713" grpId="0" animBg="1"/>
      <p:bldP spid="1048714" grpId="0" animBg="1"/>
      <p:bldP spid="10487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b="1" dirty="0" sz="4800" lang="en-US" spc="5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মূল্যায়ন</a:t>
            </a:r>
            <a:endParaRPr b="1" dirty="0" sz="4800" lang="en-US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48720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153400" cy="3505200"/>
          </a:xfrm>
        </p:spPr>
        <p:txBody>
          <a:bodyPr/>
          <a:p>
            <a:r>
              <a:rPr dirty="0" sz="4000" lang="en-US" err="1" smtClean="0">
                <a:latin typeface="Nikosh" pitchFamily="2" charset="0"/>
                <a:cs typeface="Nikosh" pitchFamily="2" charset="0"/>
              </a:rPr>
              <a:t>কপিরাইট</a:t>
            </a:r>
            <a:r>
              <a:rPr dirty="0" sz="4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latin typeface="Nikosh" pitchFamily="2" charset="0"/>
                <a:cs typeface="Nikosh" pitchFamily="2" charset="0"/>
              </a:rPr>
              <a:t>আইন</a:t>
            </a:r>
            <a:r>
              <a:rPr dirty="0" sz="4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dirty="0" sz="4000" lang="en-US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dirty="0" sz="4000" lang="en-US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dirty="0" sz="4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latin typeface="Nikosh" pitchFamily="2" charset="0"/>
                <a:cs typeface="Nikosh" pitchFamily="2" charset="0"/>
              </a:rPr>
              <a:t>বছর</a:t>
            </a:r>
            <a:r>
              <a:rPr dirty="0" sz="4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latin typeface="Nikosh" pitchFamily="2" charset="0"/>
                <a:cs typeface="Nikosh" pitchFamily="2" charset="0"/>
              </a:rPr>
              <a:t>পর্যন্ত</a:t>
            </a:r>
            <a:r>
              <a:rPr dirty="0" sz="4000" lang="en-US"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latin typeface="Nikosh" pitchFamily="2" charset="0"/>
                <a:cs typeface="Nikosh" pitchFamily="2" charset="0"/>
              </a:rPr>
              <a:t>কপিরাইট</a:t>
            </a:r>
            <a:r>
              <a:rPr dirty="0" sz="4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latin typeface="Nikosh" pitchFamily="2" charset="0"/>
                <a:cs typeface="Nikosh" pitchFamily="2" charset="0"/>
              </a:rPr>
              <a:t>আইন</a:t>
            </a:r>
            <a:r>
              <a:rPr dirty="0" sz="4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latin typeface="Nikosh" pitchFamily="2" charset="0"/>
                <a:cs typeface="Nikosh" pitchFamily="2" charset="0"/>
              </a:rPr>
              <a:t>বলব</a:t>
            </a:r>
            <a:r>
              <a:rPr dirty="0" sz="4000" lang="en-US" smtClean="0">
                <a:latin typeface="Nikosh" pitchFamily="2" charset="0"/>
                <a:cs typeface="Nikosh" pitchFamily="2" charset="0"/>
              </a:rPr>
              <a:t>ৎ </a:t>
            </a:r>
            <a:r>
              <a:rPr dirty="0" sz="4000" lang="en-US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dirty="0" sz="4000" lang="en-US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dirty="0" sz="4000" lang="en-US" err="1" smtClean="0">
                <a:latin typeface="Nikosh" pitchFamily="2" charset="0"/>
                <a:cs typeface="Nikosh" pitchFamily="2" charset="0"/>
              </a:rPr>
              <a:t>কয়েকটি</a:t>
            </a:r>
            <a:r>
              <a:rPr dirty="0" sz="4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latin typeface="Nikosh" pitchFamily="2" charset="0"/>
                <a:cs typeface="Nikosh" pitchFamily="2" charset="0"/>
              </a:rPr>
              <a:t>মুক্ত</a:t>
            </a:r>
            <a:r>
              <a:rPr dirty="0" sz="4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latin typeface="Nikosh" pitchFamily="2" charset="0"/>
                <a:cs typeface="Nikosh" pitchFamily="2" charset="0"/>
              </a:rPr>
              <a:t>সফটওয়্যারের</a:t>
            </a:r>
            <a:r>
              <a:rPr dirty="0" sz="4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latin typeface="Nikosh" pitchFamily="2" charset="0"/>
                <a:cs typeface="Nikosh" pitchFamily="2" charset="0"/>
              </a:rPr>
              <a:t>নাম</a:t>
            </a:r>
            <a:r>
              <a:rPr dirty="0" sz="4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latin typeface="Nikosh" pitchFamily="2" charset="0"/>
                <a:cs typeface="Nikosh" pitchFamily="2" charset="0"/>
              </a:rPr>
              <a:t>বল</a:t>
            </a:r>
            <a:r>
              <a:rPr dirty="0" sz="4000" lang="en-US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dirty="0" sz="4000" lang="en-US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dirty="0" sz="4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dirty="0" sz="4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latin typeface="Nikosh" pitchFamily="2" charset="0"/>
                <a:cs typeface="Nikosh" pitchFamily="2" charset="0"/>
              </a:rPr>
              <a:t>সম্পদ</a:t>
            </a:r>
            <a:r>
              <a:rPr dirty="0" sz="4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latin typeface="Nikosh" pitchFamily="2" charset="0"/>
                <a:cs typeface="Nikosh" pitchFamily="2" charset="0"/>
              </a:rPr>
              <a:t>আমরা</a:t>
            </a:r>
            <a:r>
              <a:rPr dirty="0" sz="4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latin typeface="Nikosh" pitchFamily="2" charset="0"/>
                <a:cs typeface="Nikosh" pitchFamily="2" charset="0"/>
              </a:rPr>
              <a:t>পাইরেটেড</a:t>
            </a:r>
            <a:r>
              <a:rPr dirty="0" sz="40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>
                <a:latin typeface="Nikosh" pitchFamily="2" charset="0"/>
                <a:cs typeface="Nikosh" pitchFamily="2" charset="0"/>
              </a:rPr>
              <a:t>দেখে</a:t>
            </a:r>
            <a:r>
              <a:rPr dirty="0" sz="4000" lang="en-US"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latin typeface="Nikosh" pitchFamily="2" charset="0"/>
                <a:cs typeface="Nikosh" pitchFamily="2" charset="0"/>
              </a:rPr>
              <a:t>থাকি</a:t>
            </a:r>
            <a:r>
              <a:rPr dirty="0" sz="4000" lang="en-US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10487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23DFE44-F51D-429A-A93E-0F89B6F64F06}" type="datetime1">
              <a:rPr lang="en-US" smtClean="0"/>
              <a:t>8/30/2020</a:t>
            </a:fld>
            <a:endParaRPr lang="en-US"/>
          </a:p>
        </p:txBody>
      </p:sp>
      <p:sp>
        <p:nvSpPr>
          <p:cNvPr id="10487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3BC71B-8898-4C26-9424-9A1CA4487239}" type="slidenum">
              <a:rPr lang="en-US" smtClean="0"/>
              <a:t>16</a:t>
            </a:fld>
            <a:endParaRPr lang="en-US"/>
          </a:p>
        </p:txBody>
      </p:sp>
      <p:cxnSp>
        <p:nvCxnSpPr>
          <p:cNvPr id="3145738" name="Straight Connector 5"/>
          <p:cNvCxnSpPr>
            <a:cxnSpLocks/>
          </p:cNvCxnSpPr>
          <p:nvPr/>
        </p:nvCxnSpPr>
        <p:spPr bwMode="auto">
          <a:xfrm>
            <a:off x="388620" y="1066800"/>
            <a:ext cx="8229600" cy="0"/>
          </a:xfrm>
          <a:prstGeom prst="line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1048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2"/>
                                        <p:tgtEl>
                                          <p:spTgt spid="1048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7"/>
                                        <p:tgtEl>
                                          <p:spTgt spid="1048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2"/>
                                        <p:tgtEl>
                                          <p:spTgt spid="1048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08038"/>
          </a:xfrm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b="1" dirty="0" sz="4800" lang="bn-BD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বাড়</a:t>
            </a:r>
            <a:r>
              <a:rPr b="1" dirty="0" sz="4800" lang="en-US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ি</a:t>
            </a:r>
            <a:r>
              <a:rPr b="1" dirty="0" sz="4800" lang="bn-BD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র </a:t>
            </a:r>
            <a:r>
              <a:rPr b="1" dirty="0" sz="4800" lang="bn-BD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কাজ</a:t>
            </a:r>
            <a:endParaRPr b="1" dirty="0" sz="4800" lang="en-US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4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5819" y="2895600"/>
            <a:ext cx="7315200" cy="1295400"/>
          </a:xfrm>
        </p:spPr>
        <p:txBody>
          <a:bodyPr/>
          <a:p>
            <a:pPr algn="ctr" eaLnBrk="1" hangingPunct="1" indent="0" marL="0">
              <a:buNone/>
            </a:pPr>
            <a:r>
              <a:rPr dirty="0" sz="4000" lang="en-US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dirty="0" sz="4000" lang="en-US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মুক্ত</a:t>
            </a:r>
            <a:r>
              <a:rPr dirty="0" sz="4000" lang="en-US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দর্শনের</a:t>
            </a:r>
            <a:r>
              <a:rPr dirty="0" sz="4000" lang="en-US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আওতায়</a:t>
            </a:r>
            <a:r>
              <a:rPr dirty="0" sz="4000" lang="en-US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dirty="0" sz="4000" lang="en-US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dirty="0" sz="4000" lang="en-US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dirty="0" sz="4000" lang="en-US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dirty="0" sz="4000" lang="en-US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dirty="0" sz="4000" lang="en-US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dirty="0" sz="4000" lang="en-US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dirty="0" sz="4000" lang="en-US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dirty="0" sz="4000" lang="en-US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দাও</a:t>
            </a:r>
            <a:r>
              <a:rPr dirty="0" sz="4000" lang="en-US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  <a:endParaRPr dirty="0" sz="4000" lang="en-US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4872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314E328-9D49-4C26-9C76-0AEC5AD2229D}" type="datetime1">
              <a:rPr lang="en-US" smtClean="0"/>
              <a:t>8/30/2020</a:t>
            </a:fld>
            <a:endParaRPr lang="en-US"/>
          </a:p>
        </p:txBody>
      </p:sp>
      <p:sp>
        <p:nvSpPr>
          <p:cNvPr id="104872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3BC71B-8898-4C26-9424-9A1CA4487239}" type="slidenum">
              <a:rPr lang="en-US" smtClean="0"/>
              <a:t>17</a:t>
            </a:fld>
            <a:endParaRPr lang="en-US"/>
          </a:p>
        </p:txBody>
      </p:sp>
      <p:cxnSp>
        <p:nvCxnSpPr>
          <p:cNvPr id="3145739" name="Straight Connector 6"/>
          <p:cNvCxnSpPr>
            <a:cxnSpLocks/>
          </p:cNvCxnSpPr>
          <p:nvPr/>
        </p:nvCxnSpPr>
        <p:spPr bwMode="auto">
          <a:xfrm>
            <a:off x="388620" y="1066800"/>
            <a:ext cx="8229600" cy="0"/>
          </a:xfrm>
          <a:prstGeom prst="line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85651"/>
            <a:ext cx="990600" cy="304801"/>
          </a:xfrm>
        </p:spPr>
        <p:txBody>
          <a:bodyPr/>
          <a:p>
            <a:fld id="{4C6B2656-8EB8-4B36-B85D-ACFB88423968}" type="datetime1">
              <a:rPr lang="en-US" smtClean="0"/>
              <a:t>8/30/2020</a:t>
            </a:fld>
            <a:endParaRPr lang="en-US"/>
          </a:p>
        </p:txBody>
      </p:sp>
      <p:sp>
        <p:nvSpPr>
          <p:cNvPr id="104872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3BC71B-8898-4C26-9424-9A1CA4487239}" type="slidenum">
              <a:rPr lang="en-US" smtClean="0"/>
              <a:t>18</a:t>
            </a:fld>
            <a:endParaRPr lang="en-US"/>
          </a:p>
        </p:txBody>
      </p:sp>
      <p:sp>
        <p:nvSpPr>
          <p:cNvPr id="1048729" name="TextBox 9"/>
          <p:cNvSpPr txBox="1"/>
          <p:nvPr/>
        </p:nvSpPr>
        <p:spPr>
          <a:xfrm>
            <a:off x="2088571" y="2192770"/>
            <a:ext cx="4450080" cy="1805940"/>
          </a:xfrm>
          <a:prstGeom prst="rect"/>
          <a:noFill/>
        </p:spPr>
        <p:txBody>
          <a:bodyPr rtlCol="0" wrap="none">
            <a:spAutoFit/>
          </a:bodyPr>
          <a:p>
            <a:pPr>
              <a:buNone/>
            </a:pPr>
            <a:r>
              <a:rPr dirty="0" sz="11500" lang="en-US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dirty="0" sz="11500" lang="en-US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94636"/>
            <a:ext cx="3479370" cy="5825163"/>
          </a:xfrm>
        </p:spPr>
        <p:txBody>
          <a:bodyPr/>
          <a:p>
            <a:pPr>
              <a:lnSpc>
                <a:spcPct val="90000"/>
              </a:lnSpc>
            </a:pPr>
            <a:endParaRPr b="1" dirty="0" sz="3300" kern="12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b="1" dirty="0" sz="3300" kern="1200" lang="en-US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b="1" dirty="0" sz="3300" kern="1200" lang="bn-BD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b="1" dirty="0" sz="3300" kern="1200" lang="bn-BD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</a:t>
            </a:r>
            <a:endParaRPr b="1" dirty="0" sz="3300" kern="1200" lang="en-US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b="1" dirty="0" sz="3300" kern="1200" lang="bn-BD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b="1" dirty="0" sz="3300" kern="1200" lang="en-US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b="1" dirty="0" sz="3300" kern="1200" lang="en-US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b="1" dirty="0" sz="3300" kern="1200" lang="en-US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b="1" dirty="0" sz="3300" kern="1200" lang="bn-BD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b="1" dirty="0" sz="3300" kern="1200" lang="en-US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b="1" dirty="0" sz="3300" kern="1200" lang="en-US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</a:t>
            </a:r>
            <a:r>
              <a:rPr b="1" dirty="0" sz="3300" kern="1200" lang="bn-BD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  <a:endParaRPr b="1" dirty="0" sz="3300" kern="1200" lang="en-US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b="1" dirty="0" sz="3300" kern="1200" lang="en-US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b="1" dirty="0" sz="3300" kern="1200" lang="en-US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b="1" dirty="0" sz="3300" kern="1200" lang="en-US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endParaRPr b="1" dirty="0" sz="3300" kern="1200" lang="bn-BD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87" name="Rectangle 3"/>
          <p:cNvSpPr txBox="1">
            <a:spLocks noChangeArrowheads="1"/>
          </p:cNvSpPr>
          <p:nvPr/>
        </p:nvSpPr>
        <p:spPr bwMode="auto">
          <a:xfrm>
            <a:off x="838200" y="914398"/>
            <a:ext cx="3733800" cy="5105400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ctr" fontAlgn="base" indent="0" marL="0" rtl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fontAlgn="base" indent="0" marL="457200" rtl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algn="ctr" fontAlgn="base" indent="0" marL="914400" rtl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algn="ctr" fontAlgn="base" indent="0" marL="1371600" rtl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algn="ctr" fontAlgn="base" indent="0" marL="1828800" rtl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algn="ctr" fontAlgn="base" indent="0" marL="2286000" rtl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algn="ctr" fontAlgn="base" indent="0" marL="2743200" rtl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algn="ctr" fontAlgn="base" indent="0" marL="3200400" rtl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algn="ctr" fontAlgn="base" indent="0" marL="3657600" rtl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b="1" dirty="0" sz="2800" lang="bn-BD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b="1" dirty="0" sz="2800" lang="bn-BD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ৌশন</a:t>
            </a:r>
            <a:r>
              <a:rPr altLang="bn-BD" b="1" dirty="0" sz="2800" lang="en-US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2800" lang="bn-BD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আরা</a:t>
            </a:r>
            <a:r>
              <a:rPr altLang="bn-BD" b="1" dirty="0" sz="2800" lang="en-US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2800" lang="bn-BD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b="1" dirty="0" sz="2800" lang="bn-BD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b="1" dirty="0" sz="2800" lang="bn-BD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হকারী</a:t>
            </a:r>
            <a:r>
              <a:rPr altLang="bn-BD" b="1" dirty="0" sz="2800" lang="en-US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2800" lang="bn-BD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altLang="bn-BD" b="1" dirty="0" sz="2800" lang="en-US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altLang="en-US" b="1" dirty="0" sz="2800" lang="bn-BD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altLang="bn-BD" b="1" dirty="0" sz="2800" lang="en-US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b="1" dirty="0" sz="2800" lang="bn-BD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altLang="en-US" b="1" dirty="0" sz="2800" lang="bn-BD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altLang="en-US" b="1" dirty="0" sz="2800" lang="bn-BD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নকিলা</a:t>
            </a:r>
            <a:r>
              <a:rPr altLang="bn-BD" b="1" dirty="0" sz="2800" lang="en-US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2800" lang="bn-BD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  <a:r>
              <a:rPr altLang="bn-BD" b="1" dirty="0" sz="2800" lang="en-US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2800" lang="bn-BD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altLang="en-US" b="1" dirty="0" sz="2800" lang="bn-BD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altLang="en-US" b="1" dirty="0" sz="2800" lang="bn-BD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াহরাস্তি</a:t>
            </a:r>
            <a:r>
              <a:rPr altLang="bn-BD" b="1" dirty="0" sz="2800" lang="en-US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altLang="en-US" b="1" dirty="0" sz="2800" lang="bn-BD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altLang="en-US" b="1" dirty="0" sz="2800" lang="bn-BD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2800" lang="bn-BD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দঁপুর</a:t>
            </a:r>
            <a:r>
              <a:rPr altLang="bn-BD" b="1" dirty="0" sz="2800" lang="en-US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2800" lang="bn-BD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b="1" dirty="0" sz="2800" lang="bn-BD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altLang="en-US" b="1" dirty="0" sz="2800" lang="bn-BD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altLang="en-US" b="1" dirty="0" sz="2800" lang="bn-BD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altLang="en-US" b="1" dirty="0" sz="2800" lang="bn-BD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েইল</a:t>
            </a:r>
            <a:r>
              <a:rPr altLang="bn-BD" b="1" dirty="0" sz="2800" lang="en-US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bn-BD" b="1" dirty="0" sz="2800" lang="en-US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altLang="bn-BD" b="1" dirty="0" sz="2800" lang="en-US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altLang="bn-BD" b="1" dirty="0" sz="2800" lang="en-US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altLang="bn-BD" b="1" dirty="0" sz="2800" lang="en-US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altLang="bn-BD" b="1" dirty="0" sz="2800" lang="en-US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altLang="bn-BD" b="1" dirty="0" sz="2800" lang="en-US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altLang="bn-BD" b="1" dirty="0" sz="2800" lang="en-US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altLang="bn-BD" b="1" dirty="0" sz="2800" lang="en-US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altLang="bn-BD" b="1" dirty="0" sz="2800" lang="en-US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ra198507@gmail.com</a:t>
            </a:r>
            <a:r>
              <a:rPr altLang="bn-BD" b="1" dirty="0" sz="2800" lang="en-US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bn-BD" b="1" dirty="0" sz="2800" lang="en-US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2800" lang="bn-BD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8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001031-A06E-4B86-9FCA-158417A87459}" type="datetime1">
              <a:rPr lang="en-US" smtClean="0"/>
              <a:t>8/30/2020</a:t>
            </a:fld>
            <a:endParaRPr lang="en-US"/>
          </a:p>
        </p:txBody>
      </p:sp>
      <p:sp>
        <p:nvSpPr>
          <p:cNvPr id="104858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26EFD1D-6E81-4B63-8A69-79648248B86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23DFE44-F51D-429A-A93E-0F89B6F64F06}" type="datetime1">
              <a:rPr lang="en-US" smtClean="0"/>
              <a:t>8/30/2020</a:t>
            </a:fld>
            <a:endParaRPr lang="en-US"/>
          </a:p>
        </p:txBody>
      </p:sp>
      <p:sp>
        <p:nvSpPr>
          <p:cNvPr id="104859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3BC71B-8898-4C26-9424-9A1CA4487239}" type="slidenum">
              <a:rPr lang="en-US" smtClean="0"/>
              <a:t>3</a:t>
            </a:fld>
            <a:endParaRPr lang="en-US"/>
          </a:p>
        </p:txBody>
      </p:sp>
      <p:sp>
        <p:nvSpPr>
          <p:cNvPr id="1048597" name="Right Arrow 6"/>
          <p:cNvSpPr/>
          <p:nvPr/>
        </p:nvSpPr>
        <p:spPr bwMode="auto">
          <a:xfrm>
            <a:off x="1752600" y="4876800"/>
            <a:ext cx="838200" cy="685800"/>
          </a:xfrm>
          <a:prstGeom prst="rightArrow"/>
          <a:noFill/>
          <a:ln>
            <a:noFill/>
          </a:ln>
          <a:effectLst/>
        </p:spPr>
        <p:txBody>
          <a:bodyPr anchor="t" anchorCtr="0" bIns="45720" compatLnSpc="1" lIns="91440" numCol="1" rIns="91440" rtlCol="0" tIns="45720" vert="horz" wrap="square">
            <a:prstTxWarp prst="textNoShape"/>
          </a:bodyPr>
          <a:p>
            <a:pPr algn="l" defTabSz="914400" eaLnBrk="1" fontAlgn="base" hangingPunct="1" indent="-342900" latinLnBrk="0" marL="342900" marR="0" rtl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baseline="0" b="0" cap="none" sz="2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048598" name="TextBox 8"/>
          <p:cNvSpPr txBox="1"/>
          <p:nvPr/>
        </p:nvSpPr>
        <p:spPr>
          <a:xfrm>
            <a:off x="457200" y="5101491"/>
            <a:ext cx="8382000" cy="1158239"/>
          </a:xfrm>
          <a:prstGeom prst="rect"/>
          <a:noFill/>
        </p:spPr>
        <p:txBody>
          <a:bodyPr rtlCol="0" wrap="square">
            <a:spAutoFit/>
          </a:bodyPr>
          <a:p>
            <a:pPr algn="ctr">
              <a:buNone/>
            </a:pPr>
            <a:r>
              <a:rPr dirty="0" sz="4000" lang="en-US" err="1" smtClean="0">
                <a:solidFill>
                  <a:srgbClr val="99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ভিডিওর</a:t>
            </a:r>
            <a:r>
              <a:rPr dirty="0" sz="4000" lang="en-US" smtClean="0">
                <a:solidFill>
                  <a:srgbClr val="99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dirty="0" sz="4000" lang="en-US" err="1" smtClean="0">
                <a:solidFill>
                  <a:srgbClr val="99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dirty="0" sz="4000" lang="en-US" smtClean="0">
                <a:solidFill>
                  <a:srgbClr val="99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dirty="0" sz="4000" lang="en-US" err="1" smtClean="0">
                <a:solidFill>
                  <a:srgbClr val="99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কার্টুনটি</a:t>
            </a:r>
            <a:r>
              <a:rPr dirty="0" sz="4000" lang="en-US" smtClean="0">
                <a:solidFill>
                  <a:srgbClr val="99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dirty="0" sz="4000" lang="en-US" err="1" smtClean="0">
                <a:solidFill>
                  <a:srgbClr val="99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dirty="0" sz="4000" lang="en-US" smtClean="0">
                <a:solidFill>
                  <a:srgbClr val="99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dirty="0" sz="4000" lang="en-US" err="1" smtClean="0">
                <a:solidFill>
                  <a:srgbClr val="99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dirty="0" sz="4000" lang="en-US" smtClean="0">
                <a:solidFill>
                  <a:srgbClr val="99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dirty="0" sz="4000" lang="en-US" err="1" smtClean="0">
                <a:solidFill>
                  <a:srgbClr val="99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গিয়ে</a:t>
            </a:r>
            <a:r>
              <a:rPr dirty="0" sz="4000" lang="en-US" smtClean="0">
                <a:solidFill>
                  <a:srgbClr val="99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dirty="0" sz="4000" lang="en-US" err="1" smtClean="0">
                <a:solidFill>
                  <a:srgbClr val="99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ভয়</a:t>
            </a:r>
            <a:r>
              <a:rPr dirty="0" sz="4000" lang="en-US" smtClean="0">
                <a:solidFill>
                  <a:srgbClr val="99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dirty="0" sz="4000" lang="en-US" err="1" smtClean="0">
                <a:solidFill>
                  <a:srgbClr val="99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পেয়েছে</a:t>
            </a:r>
            <a:r>
              <a:rPr dirty="0" sz="4000" lang="en-US" smtClean="0">
                <a:solidFill>
                  <a:srgbClr val="9966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dirty="0" sz="4000" lang="en-US">
              <a:solidFill>
                <a:srgbClr val="9966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419430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76600" y="2667000"/>
          <a:ext cx="2286000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r:id="rId1" spid="_x0000_s1061" imgH="771480" imgW="914400" showAsIcon="1" progId="Package">
                  <p:embed/>
                </p:oleObj>
              </mc:Choice>
              <mc:Fallback>
                <p:oleObj name="Packager Shell Object" r:id="rId1" imgH="771480" imgW="914400" showAsIcon="1" progId="Package">
                  <p:embed/>
                  <p:pic>
                    <p:nvPicPr>
                      <p:cNvPr id="2097156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667000"/>
                        <a:ext cx="2286000" cy="1928813"/>
                      </a:xfrm>
                      <a:prstGeom prst="rect"/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599" name="TextBox 7"/>
          <p:cNvSpPr txBox="1"/>
          <p:nvPr/>
        </p:nvSpPr>
        <p:spPr>
          <a:xfrm>
            <a:off x="381000" y="762000"/>
            <a:ext cx="8382000" cy="624840"/>
          </a:xfrm>
          <a:prstGeom prst="rect"/>
          <a:noFill/>
        </p:spPr>
        <p:txBody>
          <a:bodyPr rtlCol="0" wrap="square">
            <a:spAutoFit/>
          </a:bodyPr>
          <a:p>
            <a:pPr algn="ctr">
              <a:buNone/>
            </a:pPr>
            <a:r>
              <a:rPr dirty="0" sz="4000" lang="en-US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dirty="0" sz="4000" lang="en-US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dirty="0" sz="4000" lang="en-US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dirty="0" sz="4000" lang="en-US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dirty="0" sz="4000" lang="en-US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ভিডিও</a:t>
            </a:r>
            <a:r>
              <a:rPr dirty="0" sz="4000" lang="en-US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dirty="0" sz="4000" lang="en-US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দেখব</a:t>
            </a:r>
            <a:r>
              <a:rPr dirty="0" sz="4000" lang="en-US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…</a:t>
            </a:r>
            <a:endParaRPr dirty="0" sz="4000" lang="en-US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917" y="3279328"/>
            <a:ext cx="8305800" cy="914400"/>
          </a:xfrm>
        </p:spPr>
        <p:txBody>
          <a:bodyPr/>
          <a:p>
            <a:pPr algn="ctr" eaLnBrk="1" hangingPunct="1">
              <a:buFontTx/>
              <a:buNone/>
            </a:pPr>
            <a:r>
              <a:rPr dirty="0" sz="7200" lang="en-US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কপিরাইট</a:t>
            </a:r>
            <a:endParaRPr dirty="0" sz="7200" lang="en-US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4860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128F922-5163-4F6B-B63E-7BA975F8BED9}" type="datetime1">
              <a:rPr lang="en-US" smtClean="0"/>
              <a:t>8/30/2020</a:t>
            </a:fld>
            <a:endParaRPr lang="en-US"/>
          </a:p>
        </p:txBody>
      </p:sp>
      <p:sp>
        <p:nvSpPr>
          <p:cNvPr id="104860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3BC71B-8898-4C26-9424-9A1CA448723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348736"/>
            <a:ext cx="7467600" cy="2262982"/>
          </a:xfrm>
        </p:spPr>
        <p:txBody>
          <a:bodyPr/>
          <a:p>
            <a:pPr eaLnBrk="1" hangingPunct="1"/>
            <a:endParaRPr altLang="en-US" sz="4000" lang="zh-CN"/>
          </a:p>
          <a:p>
            <a:pPr eaLnBrk="1" hangingPunct="1"/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কপিরাইট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altLang="en-US"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altLang="en-US"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altLang="en-GB"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altLang="en-US" dirty="0" sz="40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altLang="en-GB"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altLang="en-US" dirty="0" sz="40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GB"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altLang="en-US" dirty="0" sz="40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altLang="en-US" dirty="0" sz="40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altLang="en-US" dirty="0" sz="40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altLang="en-US" sz="4000" lang="zh-CN"/>
          </a:p>
          <a:p>
            <a:pPr eaLnBrk="1" hangingPunct="1"/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কপিরাইট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altLang="en-US"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altLang="en-US"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altLang="en-US" sz="4000" lang="zh-CN"/>
          </a:p>
          <a:p>
            <a:pPr eaLnBrk="1" hangingPunct="1"/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altLang="en-US"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altLang="en-US"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altLang="en-US"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altLang="en-US"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altLang="en-GB"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altLang="en-US" dirty="0" sz="40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en-US" dirty="0" sz="40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altLang="en-US" dirty="0" sz="40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altLang="en-US" dirty="0" sz="40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altLang="en-US" dirty="0" sz="4000" lang="en-GB" err="1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dirty="0" sz="40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sz="4000"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D8C77-E052-4CA2-87ED-9B25F76235B9}" type="datetime1">
              <a:rPr lang="en-US" smtClean="0"/>
              <a:t>8/30/2020</a:t>
            </a:fld>
            <a:endParaRPr lang="en-US"/>
          </a:p>
        </p:txBody>
      </p:sp>
      <p:sp>
        <p:nvSpPr>
          <p:cNvPr id="104861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3BC71B-8898-4C26-9424-9A1CA4487239}" type="slidenum">
              <a:rPr lang="en-US" smtClean="0"/>
              <a:t>5</a:t>
            </a:fld>
            <a:endParaRPr lang="en-US"/>
          </a:p>
        </p:txBody>
      </p:sp>
      <p:sp>
        <p:nvSpPr>
          <p:cNvPr id="1048615" name="Rectangle 2"/>
          <p:cNvSpPr txBox="1">
            <a:spLocks noChangeArrowheads="1"/>
          </p:cNvSpPr>
          <p:nvPr/>
        </p:nvSpPr>
        <p:spPr bwMode="auto">
          <a:xfrm>
            <a:off x="1443718" y="1348736"/>
            <a:ext cx="7010400" cy="685800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fontAlgn="base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fontAlgn="base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fontAlgn="base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fontAlgn="base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fontAlgn="base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algn="ctr" fontAlgn="base" marL="4572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algn="ctr" fontAlgn="base" marL="9144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algn="ctr" fontAlgn="base" marL="13716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algn="ctr" fontAlgn="base" marL="18288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b="1" dirty="0" sz="4100" lang="en-US" spc="5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b="1" dirty="0" sz="4100" lang="en-US" spc="5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100" lang="en-US" spc="5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b="1" dirty="0" sz="4100" lang="en-US" spc="5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100" lang="en-US" spc="5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b="1" dirty="0" sz="4100" lang="en-US" spc="5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100" lang="en-US" spc="5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altLang="en-US" b="1" dirty="0" sz="4100" lang="en-US" spc="5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GB" b="1" dirty="0" sz="4100" lang="en-US" spc="5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b="1" dirty="0" sz="4100" lang="en-US" spc="50">
              <a:ln w="11430"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182683"/>
            <a:ext cx="8229600" cy="808038"/>
          </a:xfrm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b="1" dirty="0" sz="4000" lang="en-US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বুদ্ধিবৃত্তিক</a:t>
            </a:r>
            <a:r>
              <a:rPr b="1" dirty="0" sz="4000" lang="en-US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b="1" dirty="0" sz="4000" lang="en-US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সম্পদ</a:t>
            </a:r>
            <a:endParaRPr b="1" dirty="0" sz="4000" lang="en-US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4862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6511F69-9EBC-4CE4-B96C-76EA49573B73}" type="datetime1">
              <a:rPr lang="en-US" smtClean="0"/>
              <a:t>8/30/2020</a:t>
            </a:fld>
            <a:endParaRPr lang="en-US"/>
          </a:p>
        </p:txBody>
      </p:sp>
      <p:sp>
        <p:nvSpPr>
          <p:cNvPr id="104862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3BC71B-8898-4C26-9424-9A1CA4487239}" type="slidenum">
              <a:rPr lang="en-US" smtClean="0"/>
              <a:t>6</a:t>
            </a:fld>
            <a:endParaRPr lang="en-US"/>
          </a:p>
        </p:txBody>
      </p:sp>
      <p:cxnSp>
        <p:nvCxnSpPr>
          <p:cNvPr id="3145729" name="Straight Connector 10"/>
          <p:cNvCxnSpPr>
            <a:cxnSpLocks/>
          </p:cNvCxnSpPr>
          <p:nvPr/>
        </p:nvCxnSpPr>
        <p:spPr bwMode="auto">
          <a:xfrm>
            <a:off x="388620" y="1066800"/>
            <a:ext cx="8229600" cy="0"/>
          </a:xfrm>
          <a:prstGeom prst="line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7" name="Group 7"/>
          <p:cNvGrpSpPr/>
          <p:nvPr/>
        </p:nvGrpSpPr>
        <p:grpSpPr>
          <a:xfrm>
            <a:off x="0" y="1358868"/>
            <a:ext cx="1812605" cy="2923538"/>
            <a:chOff x="-114299" y="1523998"/>
            <a:chExt cx="1812605" cy="2923538"/>
          </a:xfrm>
        </p:grpSpPr>
        <p:pic>
          <p:nvPicPr>
            <p:cNvPr id="2097158" name="Picture 2" descr="http://www.picgifs.com/clip-art/activities/listening-to-music/clip-art-listening-to-music-885638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/>
            <a:srcRect/>
            <a:stretch>
              <a:fillRect/>
            </a:stretch>
          </p:blipFill>
          <p:spPr bwMode="auto">
            <a:xfrm>
              <a:off x="-114299" y="1523998"/>
              <a:ext cx="1812605" cy="2362199"/>
            </a:xfrm>
            <a:prstGeom prst="rect"/>
            <a:noFill/>
          </p:spPr>
        </p:pic>
        <p:sp>
          <p:nvSpPr>
            <p:cNvPr id="1048622" name="TextBox 6"/>
            <p:cNvSpPr txBox="1"/>
            <p:nvPr/>
          </p:nvSpPr>
          <p:spPr>
            <a:xfrm>
              <a:off x="90963" y="3886196"/>
              <a:ext cx="1529079" cy="561340"/>
            </a:xfrm>
            <a:prstGeom prst="rect"/>
            <a:noFill/>
          </p:spPr>
          <p:txBody>
            <a:bodyPr rtlCol="0" wrap="none">
              <a:spAutoFit/>
            </a:bodyPr>
            <a:p>
              <a:pPr>
                <a:buNone/>
              </a:pPr>
              <a:r>
                <a:rPr b="1" dirty="0" sz="3100" lang="en-US" err="1" smtClean="0">
                  <a:latin typeface="Nikosh" pitchFamily="2" charset="0"/>
                  <a:cs typeface="Nikosh" pitchFamily="2" charset="0"/>
                </a:rPr>
                <a:t>গান</a:t>
              </a:r>
              <a:r>
                <a:rPr b="1" dirty="0" sz="31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b="1" dirty="0" sz="3100" lang="en-US" err="1" smtClean="0">
                  <a:latin typeface="Nikosh" pitchFamily="2" charset="0"/>
                  <a:cs typeface="Nikosh" pitchFamily="2" charset="0"/>
                </a:rPr>
                <a:t>করা</a:t>
              </a:r>
              <a:endParaRPr b="1" dirty="0" sz="3100" lang="en-US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48" name="Group 11"/>
          <p:cNvGrpSpPr/>
          <p:nvPr/>
        </p:nvGrpSpPr>
        <p:grpSpPr>
          <a:xfrm>
            <a:off x="1812604" y="1198089"/>
            <a:ext cx="2514599" cy="3352286"/>
            <a:chOff x="1511615" y="1448982"/>
            <a:chExt cx="2514599" cy="3152891"/>
          </a:xfrm>
        </p:grpSpPr>
        <p:pic>
          <p:nvPicPr>
            <p:cNvPr id="2097159" name="Picture 4" descr="http://blog.bdnews24.com/wp-content/uploads/2012/08/image_531_119195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/>
            <a:srcRect/>
            <a:stretch>
              <a:fillRect/>
            </a:stretch>
          </p:blipFill>
          <p:spPr bwMode="auto">
            <a:xfrm>
              <a:off x="1511615" y="1448982"/>
              <a:ext cx="2514599" cy="2524126"/>
            </a:xfrm>
            <a:prstGeom prst="rect"/>
            <a:noFill/>
          </p:spPr>
        </p:pic>
        <p:sp>
          <p:nvSpPr>
            <p:cNvPr id="1048623" name="TextBox 9"/>
            <p:cNvSpPr txBox="1"/>
            <p:nvPr/>
          </p:nvSpPr>
          <p:spPr>
            <a:xfrm>
              <a:off x="1723943" y="4061977"/>
              <a:ext cx="2176779" cy="539896"/>
            </a:xfrm>
            <a:prstGeom prst="rect"/>
            <a:noFill/>
          </p:spPr>
          <p:txBody>
            <a:bodyPr rtlCol="0" wrap="none">
              <a:spAutoFit/>
            </a:bodyPr>
            <a:p>
              <a:pPr>
                <a:buNone/>
              </a:pPr>
              <a:r>
                <a:rPr b="1" dirty="0" sz="3200" lang="en-US" err="1" smtClean="0">
                  <a:latin typeface="Nikosh" pitchFamily="2" charset="0"/>
                  <a:cs typeface="Nikosh" pitchFamily="2" charset="0"/>
                </a:rPr>
                <a:t>কবিতা</a:t>
              </a:r>
              <a:r>
                <a:rPr b="1" dirty="0" sz="32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b="1" dirty="0" sz="3200" lang="en-US" err="1" smtClean="0">
                  <a:latin typeface="Nikosh" pitchFamily="2" charset="0"/>
                  <a:cs typeface="Nikosh" pitchFamily="2" charset="0"/>
                </a:rPr>
                <a:t>লিখা</a:t>
              </a:r>
              <a:endParaRPr b="1" dirty="0" sz="3200" lang="en-US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49" name="Group 13"/>
          <p:cNvGrpSpPr/>
          <p:nvPr/>
        </p:nvGrpSpPr>
        <p:grpSpPr>
          <a:xfrm>
            <a:off x="4327202" y="1124304"/>
            <a:ext cx="2316480" cy="3706741"/>
            <a:chOff x="4634208" y="1389087"/>
            <a:chExt cx="2316480" cy="3361965"/>
          </a:xfrm>
        </p:grpSpPr>
        <p:pic>
          <p:nvPicPr>
            <p:cNvPr id="2097160" name="Picture 6" descr="https://upload.wikimedia.org/wikipedia/bn/thumb/7/77/Mukh_O_Mukhosh_DVD_Cover.jpg/220px-Mukh_O_Mukhosh_DVD_Cover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3"/>
            <a:srcRect/>
            <a:stretch>
              <a:fillRect/>
            </a:stretch>
          </p:blipFill>
          <p:spPr bwMode="auto">
            <a:xfrm>
              <a:off x="4634208" y="1389087"/>
              <a:ext cx="2286000" cy="2743200"/>
            </a:xfrm>
            <a:prstGeom prst="rect"/>
            <a:noFill/>
          </p:spPr>
        </p:pic>
        <p:sp>
          <p:nvSpPr>
            <p:cNvPr id="1048624" name="TextBox 12"/>
            <p:cNvSpPr txBox="1"/>
            <p:nvPr/>
          </p:nvSpPr>
          <p:spPr>
            <a:xfrm>
              <a:off x="4634209" y="4207368"/>
              <a:ext cx="2316479" cy="543684"/>
            </a:xfrm>
            <a:prstGeom prst="rect"/>
            <a:noFill/>
          </p:spPr>
          <p:txBody>
            <a:bodyPr rtlCol="0" wrap="none">
              <a:spAutoFit/>
            </a:bodyPr>
            <a:p>
              <a:pPr>
                <a:buNone/>
              </a:pPr>
              <a:r>
                <a:rPr b="1" dirty="0" sz="3400" lang="en-US" err="1" smtClean="0">
                  <a:latin typeface="Nikosh" pitchFamily="2" charset="0"/>
                  <a:cs typeface="Nikosh" pitchFamily="2" charset="0"/>
                </a:rPr>
                <a:t>সিনেমা</a:t>
              </a:r>
              <a:r>
                <a:rPr b="1" dirty="0" sz="34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b="1" dirty="0" sz="3400" lang="en-US" err="1" smtClean="0">
                  <a:latin typeface="Nikosh" pitchFamily="2" charset="0"/>
                  <a:cs typeface="Nikosh" pitchFamily="2" charset="0"/>
                </a:rPr>
                <a:t>তৈরি</a:t>
              </a:r>
              <a:endParaRPr b="1" dirty="0" sz="3400" lang="en-US">
                <a:latin typeface="Nikosh" pitchFamily="2" charset="0"/>
                <a:cs typeface="Nikosh" pitchFamily="2" charset="0"/>
              </a:endParaRPr>
            </a:p>
          </p:txBody>
        </p:sp>
      </p:grpSp>
      <p:pic>
        <p:nvPicPr>
          <p:cNvPr id="2097161" name="Picture 6" descr="https://encrypted-tbn1.gstatic.com/images?q=tbn:ANd9GcRwmHtKhT5Mw-c0xeEql4xjIOSi-YRPbolhY8BdHm9OI9u4JNwN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6613201" y="1282667"/>
            <a:ext cx="2755724" cy="2514600"/>
          </a:xfrm>
          <a:prstGeom prst="rect"/>
          <a:noFill/>
        </p:spPr>
      </p:pic>
      <p:sp>
        <p:nvSpPr>
          <p:cNvPr id="1048625" name="TextBox 21"/>
          <p:cNvSpPr txBox="1"/>
          <p:nvPr/>
        </p:nvSpPr>
        <p:spPr>
          <a:xfrm>
            <a:off x="6680272" y="4148825"/>
            <a:ext cx="2362200" cy="599440"/>
          </a:xfrm>
          <a:prstGeom prst="rect"/>
          <a:noFill/>
        </p:spPr>
        <p:txBody>
          <a:bodyPr rtlCol="0" wrap="square">
            <a:spAutoFit/>
          </a:bodyPr>
          <a:p>
            <a:pPr algn="ctr">
              <a:buNone/>
            </a:pPr>
            <a:r>
              <a:rPr b="1" dirty="0" sz="3800" lang="en-US" err="1" smtClean="0">
                <a:latin typeface="Nikosh" pitchFamily="2" charset="0"/>
                <a:cs typeface="Nikosh" pitchFamily="2" charset="0"/>
              </a:rPr>
              <a:t>বই</a:t>
            </a:r>
            <a:r>
              <a:rPr b="1" dirty="0" sz="38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800" lang="en-US" err="1" smtClean="0">
                <a:latin typeface="Nikosh" pitchFamily="2" charset="0"/>
                <a:cs typeface="Nikosh" pitchFamily="2" charset="0"/>
              </a:rPr>
              <a:t>লিখা</a:t>
            </a:r>
            <a:endParaRPr b="1" dirty="0" sz="3800"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1048626" name="TextBox 23"/>
          <p:cNvSpPr txBox="1"/>
          <p:nvPr/>
        </p:nvSpPr>
        <p:spPr>
          <a:xfrm>
            <a:off x="759959" y="5176022"/>
            <a:ext cx="7620000" cy="1183639"/>
          </a:xfrm>
          <a:prstGeom prst="rect"/>
          <a:noFill/>
        </p:spPr>
        <p:txBody>
          <a:bodyPr rtlCol="0" wrap="square">
            <a:spAutoFit/>
          </a:bodyPr>
          <a:p>
            <a:pPr>
              <a:buNone/>
            </a:pPr>
            <a:r>
              <a:rPr b="1" dirty="0" sz="4100" lang="en-US" err="1" smtClean="0">
                <a:latin typeface="Nikosh" pitchFamily="2" charset="0"/>
                <a:cs typeface="Nikosh" pitchFamily="2" charset="0"/>
              </a:rPr>
              <a:t>যা</a:t>
            </a:r>
            <a:r>
              <a:rPr b="1" dirty="0" sz="41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4100" lang="en-US" err="1" smtClean="0">
                <a:latin typeface="Nikosh" pitchFamily="2" charset="0"/>
                <a:cs typeface="Nikosh" pitchFamily="2" charset="0"/>
              </a:rPr>
              <a:t>মানুষের</a:t>
            </a:r>
            <a:r>
              <a:rPr b="1" dirty="0" sz="41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4100" lang="en-US" err="1" smtClean="0">
                <a:latin typeface="Nikosh" pitchFamily="2" charset="0"/>
                <a:cs typeface="Nikosh" pitchFamily="2" charset="0"/>
              </a:rPr>
              <a:t>নিজস্ব</a:t>
            </a:r>
            <a:r>
              <a:rPr b="1" dirty="0" sz="41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4100" lang="en-US" err="1" smtClean="0">
                <a:latin typeface="Nikosh" pitchFamily="2" charset="0"/>
                <a:cs typeface="Nikosh" pitchFamily="2" charset="0"/>
              </a:rPr>
              <a:t>মেধা</a:t>
            </a:r>
            <a:r>
              <a:rPr b="1" dirty="0" sz="4100" lang="en-US" smtClean="0">
                <a:latin typeface="Nikosh" pitchFamily="2" charset="0"/>
                <a:cs typeface="Nikosh" pitchFamily="2" charset="0"/>
              </a:rPr>
              <a:t>, </a:t>
            </a:r>
            <a:r>
              <a:rPr b="1" dirty="0" sz="4100" lang="en-US" err="1" smtClean="0">
                <a:latin typeface="Nikosh" pitchFamily="2" charset="0"/>
                <a:cs typeface="Nikosh" pitchFamily="2" charset="0"/>
              </a:rPr>
              <a:t>শ্রম</a:t>
            </a:r>
            <a:r>
              <a:rPr b="1" dirty="0" sz="4100" lang="en-US" smtClean="0">
                <a:latin typeface="Nikosh" pitchFamily="2" charset="0"/>
                <a:cs typeface="Nikosh" pitchFamily="2" charset="0"/>
              </a:rPr>
              <a:t>, </a:t>
            </a:r>
            <a:r>
              <a:rPr b="1" dirty="0" sz="4100" lang="en-US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b="1" dirty="0" sz="4100" lang="en-US" smtClean="0">
                <a:latin typeface="Nikosh" pitchFamily="2" charset="0"/>
                <a:cs typeface="Nikosh" pitchFamily="2" charset="0"/>
              </a:rPr>
              <a:t>, </a:t>
            </a:r>
            <a:r>
              <a:rPr b="1" dirty="0" sz="4100" lang="en-US" err="1" smtClean="0">
                <a:latin typeface="Nikosh" pitchFamily="2" charset="0"/>
                <a:cs typeface="Nikosh" pitchFamily="2" charset="0"/>
              </a:rPr>
              <a:t>চিন্তা</a:t>
            </a:r>
            <a:r>
              <a:rPr b="1" dirty="0" sz="4100" lang="en-US" smtClean="0">
                <a:latin typeface="Nikosh" pitchFamily="2" charset="0"/>
                <a:cs typeface="Nikosh" pitchFamily="2" charset="0"/>
              </a:rPr>
              <a:t> ও </a:t>
            </a:r>
            <a:r>
              <a:rPr b="1" dirty="0" sz="4100" lang="en-US" err="1" smtClean="0">
                <a:latin typeface="Nikosh" pitchFamily="2" charset="0"/>
                <a:cs typeface="Nikosh" pitchFamily="2" charset="0"/>
              </a:rPr>
              <a:t>অর্থ</a:t>
            </a:r>
            <a:r>
              <a:rPr b="1" dirty="0" sz="41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4100" lang="en-US" err="1" smtClean="0">
                <a:latin typeface="Nikosh" pitchFamily="2" charset="0"/>
                <a:cs typeface="Nikosh" pitchFamily="2" charset="0"/>
              </a:rPr>
              <a:t>ব্যয়</a:t>
            </a:r>
            <a:r>
              <a:rPr b="1" dirty="0" sz="41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4100" lang="en-US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b="1" dirty="0" sz="41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4100" lang="en-US" err="1" smtClean="0">
                <a:latin typeface="Nikosh" pitchFamily="2" charset="0"/>
                <a:cs typeface="Nikosh" pitchFamily="2" charset="0"/>
              </a:rPr>
              <a:t>তৈরী</a:t>
            </a:r>
            <a:r>
              <a:rPr b="1" dirty="0" sz="41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4100" lang="en-US" err="1" smtClean="0">
                <a:latin typeface="Nikosh" pitchFamily="2" charset="0"/>
                <a:cs typeface="Nikosh" pitchFamily="2" charset="0"/>
              </a:rPr>
              <a:t>করে</a:t>
            </a:r>
            <a:endParaRPr b="1" dirty="0" sz="4100" lang="en-US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b="1" dirty="0" sz="4000" lang="en-US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কপিরাইট</a:t>
            </a:r>
            <a:endParaRPr b="1" dirty="0" sz="4000" lang="en-US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4863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6511F69-9EBC-4CE4-B96C-76EA49573B73}" type="datetime1">
              <a:rPr lang="en-US" smtClean="0"/>
              <a:t>8/30/2020</a:t>
            </a:fld>
            <a:endParaRPr lang="en-US"/>
          </a:p>
        </p:txBody>
      </p:sp>
      <p:sp>
        <p:nvSpPr>
          <p:cNvPr id="104863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3BC71B-8898-4C26-9424-9A1CA4487239}" type="slidenum">
              <a:rPr lang="en-US" smtClean="0"/>
              <a:t>7</a:t>
            </a:fld>
            <a:endParaRPr lang="en-US"/>
          </a:p>
        </p:txBody>
      </p:sp>
      <p:cxnSp>
        <p:nvCxnSpPr>
          <p:cNvPr id="3145730" name="Straight Connector 10"/>
          <p:cNvCxnSpPr>
            <a:cxnSpLocks/>
          </p:cNvCxnSpPr>
          <p:nvPr/>
        </p:nvCxnSpPr>
        <p:spPr bwMode="auto">
          <a:xfrm>
            <a:off x="388620" y="1066800"/>
            <a:ext cx="8229600" cy="0"/>
          </a:xfrm>
          <a:prstGeom prst="line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8633" name="AutoShape 2" descr="data:image/jpeg;base64,/9j/4AAQSkZJRgABAQAAAQABAAD/2wCEAAkGBxMSEhUUEhQWFBQVFxQXFBYWFRQYFhQVFBUXFxYXFRcZHCggGBolGxQUIjEhJSktLi4uFx8zODMsNygtLisBCgoKDg0OGxAQGywkICYsLC0vLjQsLCw0LC8sNCwsLCwsLC8sLDQ3LCwsLCwsLCwsLCwsLCwsLCwsLCwsLCwsLP/AABEIAOEA4QMBIgACEQEDEQH/xAAcAAABBAMBAAAAAAAAAAAAAAAAAwQFBgECBwj/xABKEAACAQIDBAcECAIGBwkAAAABAgMAEQQSIQUxQVEGEyIyYXGBQpGhsQcUI1JicsHRgpIzQ1Ois/AWY5OywuHxFSQ1RFRzo8PS/8QAGgEAAgMBAQAAAAAAAAAAAAAAAAQCAwUBBv/EADERAAIBAwMCBAUEAQUAAAAAAAABAgMRIQQSMUFREyJhcQUygZHwobHB0SMUMzRSYv/aAAwDAQACEQMRAD8A4bRRRQAUUUUAFFFFABRRRQAUUVN9HuiuKxp+wjJQHtSt2Yl83OhPgLnwrqTeEcbSV2QlZVSSABcnQAbyfCurbN+jzBwAHFytiH4pGSkQPLN338xl8qsOHxSQC2Fw6QjmiBSfzOe03qachoajV5WivUpVZzdqcXL2OS4Lobj5RdcLKBzcdWD5GSwNSKfR1i7XkaCLwaYEj/ZhhV4x20Z23kDza/yvUPMZSCXbL4DU+utqk6Omh807+wxHSa6fFO30K23QdwbHEYf064//AFil4vo9lbu4rC+rTg/4VSixZj2ZPep08zet0Rl7xNuYtb361G2l4z+fQm9BrLXtj6MiZfozxoF0aCXwSZQT/tAtRmN6E7QiF2wspHOMCQDzMZa1XGPaGX2mHjcftUtsraOJc2hDSW35fZ8WO5RpxNWf6fTy4nb3Fpx1FPlJnG5YypKsCrDeCCCPMGtK9ET4XESJbE4RZ15MIpiPIAkg+VVTafQXATk9Xnwkv3dWQE843OYejC3KqnopPNNqXsytai3zpo5FRVl6Q9CcXhAXKiWIf1sV2UD8YtmTzIt4mq1SkouLsxiMlJXQUUUVw6FFFFABRRRQAUUUUAFFFFABRRRQAUUUUAFL4PCPM6xxIzuxsqqCST4AU86PbBnxswigW7HVmOiIvFnbgP8AoLmu1bC2Jh9mxlYbNMRaXEMO0b71X7q6d0b7a3ter6NCVV447lU6lntirt9CtdHfo7hwwEu0CJJLAjDqewh/1rA9s7tBppvarJidqMyhUAjjUWRVAVFUcABoopnj9rKpuRcndfU258hVbxe0ZJDvOpp3xKdBWgs92N0vh25p1nd/9US2M2rGm67Hib2HpxPqahp9ssb5RYep+dR+KmRN93bjYgKDyvxpm20eSD1LfvWfV1Ep92bEIKli6j6JfzYfPtOStIca1+1uIIPrTE478A/vfvSkUuc9xl8b3HypSUn2Gqc8q1Rt9s/0OJ5sug9wOg/c1vg8bc2J0OhpnjlI1sb8rH40imuouGHA8fKubrxJNyp1bL7eheuju1IcBH1kgDTSFsrm32cY0GUncTvJHgOFWiDplntcAA8Cm/xJIuarOw8IiYdJpReVgWiuL9VE24jkzam+8AjmaiNsY1lZSqMUYgGTQgMTuNu6fPfw41Qmpy9Tz+ql/kaXF8HQcft6cOiQpndxmCgDUc/AeO6lMftSYwMcRDkZLMMyo6MoIzBWN1vYk6a6VXdv9LPqsMKKPtHQMSN/Vk3QE77Edq3jUfsn6THTsuMyneG1B9L61dQlUSUooVkl1LTsvaeGl/o5DC/InMh/Ue/0qC6W/R1FODJGqwSnc6a4eQ/jAH2ZPMAeRp4u2cHiWzFVRj4KR6hgW9zCrpsVYRH9mdba2Z7EfldmsPC5rT/1cZq1Rff+xZ0WneODzDtfZU2FkMU6FHGuuoYHcykaMpsdRyplXpzpT0VhxcJDJmTUgL34zxeE8PFdxtu4VwDpV0XlwLjN24n/AKOVR2X8CPZbmvuuNarqUrLdHK/OSyFS72ywyCoooqktCiiigAooooAKKKKACiiigAqT6O7Dlxs6wQi7HVmPdRB3nY8AL+8gbyKZ4LCPNIscal3chVUbyTuruuwtkR7LwvVrZpnsZpB7TcFX8IuQPU8av09B1ZWRTWq7Fjli+z8DDs+EYbDbzrJIe9Iw3s3IDgOHzh9o48br3UX1vbXnpxpTa2OCKVv22Ha/byqr4skjW9jz0v8AvTOorxjHZDC/c2fh+h8BbpLdN8+np/ZskhmkJ9kak+FMtp7Y9iHRRvPPy/em2NxZVOrGl9X8eQ8rfOo3DkE2PGsuct3mfBoeJKH+Kn8z5f8ACMTzFuA9KzELC41I9w8udbtAKWiiPLT5+VVOouDkNNO+58iSYzNoxt5afKtrhBm5aDxP7D9qw8Nt4t5itccpstuXz1qN03ZFzUoQcpZa4Y2EjE3ufeam9g4Qysc7lI1F5G3mx3KoPttuHkTwqGwyX0uB61bcbhuoijQMuqK7a73dQxO7WwIA8BRUmvlEJSnThvXLHvSjpah3IoFgAByHdHjYUx6KYySd2IAWNQWlsNGTcEYHfmOnoSN1RuG2HHi7pnKTWPVtcNGx3hXXePzDnuNSW0pVwGHTDRd4qJJn3F3YaX5KBoB+pNVbYKOyPJnupVTux7tfbbliRkU2AzKihrKLAZgL2sB7qTwPSWUkK751OlpLMtuRBBBFUyTEGQMxOgtfyJApAY627SmI0Fawu2dChhweJfJcYObd/qWNtAVJtHfgR2fDW9WHZOwcXhyZI3SdFDXVHIYkA2GVwN5sNCd9csw+PSUBJTa3dkHeT/8AS8187WNWDo70gnw2aMsewzAi5sLGxt4VNqcVh/RkcF36IdLHhYwT3Q3AGcFTG/JgdQD8N9SXSXCwutpIwYZ7rJEdwca54yN2+4I3HdoagRtbDbRQCWySrZRKts0ZPdv9+MnhwPK4JfdHNrFH+p41EdQbLn1C5tzI28Agg3HCtDT11e7Xuu/sL1IXX7HIOmPRZ8DILEvA9+qk580fk4+O8eFdr0ZtzY0TxPG6scO5yOjd+CT2SG481b0N768I6S7CkwU7RSajvI4FhIh7rDluII4EEVHUUVDzQ+V/liVKo35Zc/uRVFFFLF4UUUUAFFFFABRRVo+jzo39dxQDj7CKzzHmPZTzYi3kGPCuxi5OyIykoq7Lv9F3RwYaH67MPtZV+wB9iIjV/Bn/AN381SGM2hnkLHuxjN5n2R7/AJU96TbUsCBoBoANwHhVPw+KzpIBq2YEjiVtp8b1r1UtNQsuXyQ+GU/H1SlL1aXtwgx2LIufabUnlfcByqCxM5Y3JJNPcdKDoTqAAfQWqPlXS9YTqXyesqwmvKuEN8U9yT/nQUjHCSaWkWk1mI9n41W5O1kVKEXLdMXkawzHfuHnxNJ4XCNKd1x947r+fGnWz8EZO3J3RuHP/lUpIwUchwA/SlpVNuFyalLR+KlUqYj26v1GeH2YE7zFvDTL8adthY7d0G3PWmuLlY+HlSCsStjz/QVC0nlsZVWjTWyMMfne48ECD2E/lFSe3MRGYouwpIijXdxVQv6VXFiPAmmW1cZImUXuOANSjS3SWRPV6iMae6ULJeifJfNiYHASvE5ikw8tgc8MhZC1tbxyXsL8FIpt036KYiRmkw0iYuNAAyobToFWxLRHUjT2SfKobo50giYIjnqnXc57m/S7ezvAudPGprHQTRt1naGtxIpNr8w66e40eeFS7/U8nJpt7eCmbIMWRuuNkO8DvNbgOXnTj67gL2+rG33hNLm8xc5b+lSe1MKuLJeRSJTvmQDt+MqaBj+IWPPNVX2nsx4LZrMp3OuqHwB3g+BAPprTkHGb5dyl4JDaOy0i6uZGMuGkNgTZXVhqY5LbjbiN45bhZ4Omr2PVBYidWyALc+npVX2SxkwmJi3leplQfiEgjNv4ZWqMQlGsfXXdU9qniWWjnHB0zZmPXFHK+VJzpHOFUOG9kPp20va6tcfAi49GcemKULioYuviuhbIoJykgrpuIN92mprjeycZZx511LZ04Y9YvfYKX8SBbMPO2vjeq5vZgLXOjxYRZYHh9kqQtzfLyIPg2U+6uTbd2UNo4QoB9vGC8B0uTbtR35MB7wtXTDbayyKgGdwhbLmsWikujFebKUDW4gG2tqhZtjthSskbZ4SQAfaQ8Ff9x8K1/h1qlOVOfXj3EtTJRmrcnn8isVcfpP2QIcX1qC0eJHWC24SXtKv81m/jFU6kpwcJOL6DcJKUU0FFFFRJBRRRQBkV3bo3ssbOwKxsLTP9pNzDsNE/hFl5XueNc7+izYn1jGCVxeLDASNyL3+yX+YFvJCONXnpTtO5Otafw+ks1JdBLUy3NQX1K5t/aGYnWovYVi0kh9gWH8V/2+NMto4m5NNNn4/q2IN8rjKbbwb6Ec/+dUa+pKpF2NP4TKFLUwlPhfvbH6kjiIszeN6TfX9PKnGNRlbMNdb/ALimuKQjUbjqKxt6dsnqKlGUN2M3z7dDArWAZnCniQPfWUXKBfedf2rEc2Vg3Ig+6uPjBGNlJbscFnMYAsNwpljE4+lPwQwBGt9aSTCdYG7SqoNmdu6DxHMnwAJpOODf1ElGLcrWGBsQK1kjAreTH4NGKO0r2O9FRfmWv8KcLj9nvYXn9XjHyQ1dsn2ZhT+MaOF7yvb/AMy/oYwm5rbEbGOJZUXvE9nxPKp9xglTPdFjsb9qR5WPAAd1fMqfI1Wsf0thAyYbCYeMcXMCSOfV9B/LUqdObd44M7UfHqFWEqUKblfr8tn07/wXDonsbBgT4MkvLLGVeVELwRMNRG8o0V72PLs2vfSpLo70QxEB6uVWaH2XQlsnqN6eHCubDpjKVysxKjcgjiCDwAGg9BSKdKBfWAeaSNGf7gA94qUtNN3zyeeVWpf5f1Oq7Z2FmAKZZI9QpjZSGINiMw0JBveqJEInLgsGjbSRG7LAXsDrpoSLML2PnVgwHT949mBuqLFp5YUdnDPGepV1cnIA9rnSwOg1rlk8rBibk31uTf50UdPJXTZKNVyeUPNqYOXBSvFfRlBVgNJIybqw93oQRwpvs/DlyS2iIpdz+FeA8SbAeJqXj2s8kIjZUnA0USKSUvvysLMt7DcRekJJTDcIMjMRmAJYC3sC+p133vutzpuLbw+QlNLCI3CT2a9XCTbLxxQSobZHaNvUB0v/APJ7qr+Nkw7rdUySfgvk9QdAfBRancGObD4cRnV5mVspUEJGt8r6jRmJIH4c3MVY6e5pkd+OMl7TEnGFMZh2HXRBVlh3XVSWLx8+8br7uVX0sHimw9xmtcA+yTYrf1tXKOi+LVD1pOVE7bkb7LwHiTYDxIqwYHbbyocVYLIjrnsO9G5ygNbfYlQCeArS00VGKijM1ClOe4b9P9nmbZzEg9ZhnD2tqFJ6uQfFSfyVx6vRuLCTsUPcxMADeUiFCfh7xXnfFYdo3ZHFmRmVhyZTYj3io6+PnU+6HNHO8WhKiiikBsKKKKAOx9Do1wey0Y6SYgtK3O3djHllF/4jVX2zjWcmrBtFx1WHVe6IIMv5eqW1Rv1EPW6oNUlCPYz01ucmUvEsaaZyCCN4II9NatW09jFdbVXMTDas2tSlF5G4TXKJv6/ezDVW1H7eY3ViTH3Fgot41A4fElNN6neP1HI0+SRW7pv4bj7qyZaeMXweqpfFqtWNlKz6r+iTgxSNpIq8gRoRTfFYFlOnaU906a+HnTYC3CrN0MiJM0pGYQoGVTuMjGyt/DZj5haqktmUWT1MJU/8yyuq5+orsXD/AFewxZyjesQP2gv98+wPDveVNNuzvI5K2Cewo0VRyArWZA4Ya5rkqSe0DxU8GX3Gs4KRQckpEeawV+8l+TW1T1qjN9y57DEYpU0tS249Gun59ysbRwp1a2o3+PjUdGCTZQSeQFz7q6eeiUklwWjVWVu31iW1Btl11J4Cto9hx4Qa2OXvKvLiWbnTNLUpxzyeb+NKhp6kXSe7crnNZHkRSrBlzW3gjd50rgtls6h3YRxk2DNclyDYiNBq5+A4kV0jZWxFxbC0c/VkklusiC5FBJ7xubgWHnSc+zC0heH6vHIBaJpZ4XWNVuAEjViEtbecw8ONMRqxtdoxlqV2KTNBDFoMPLKRxkYopPEhIxcfzmtIpUJt9RQ+TYm/+JVpbBYsH7TaGEXmc/Wt59iIn3kU/wABtbDw9/HPO/KKERL5ZzqPOx9Kn4rthL8+h11Wl3+5AJBG2Gkw654GMscirKwaIShWXKJMoKFldtGB7gJIAvUMNjTO3V5GEitlKkajnep7aW1ZMW+SLDl2W+QKrMU11vbTXS7HU8TU6EP1aOSZ0MgvFJFHLFeVl/oRJLmyiyhhYE9wXGldtKUbxWTm+aXGSu4PAjDqchUyW7UpI6uIccp3M3iNBwud1Zx7qz9gl+bWIv8AlB1t4n4U76R4qd3tMhjXeiDu25g+3+b5bq12RAqZppR2I7WG7rHPdQedteQua5CDT83JbGLitz5JfYez4EYLIwbEsoKRuCIUZhdBK29rgqbDnqagNoCXrn6+/W5iHvvDDQjTQAcLaWtbSkXnaSQuxuzMWJ8Sb1asRLDLHC+KzK7Bk6xVDZuqy2L6g3yuq+SCr1k47wld5uSPRjBRyQyLLfKyWBBsVa4ZWHiCo31L7GwjrgsSFGYjqgba/wBarFrcrKaapJhoML1okd0zKlkQZszAkZszDKOydakeiG1Ps3kUFbsLa6ixuPWm6eLCM5Ss5dLlhw8wMEL8VITzBBNvevxNcn+k7A9VtCUgALMEmW34x2z/ADh66ntABYlKiyySo4A3A5JA4Hrr5MKo/wBL8IIwkvFkljJ8I2Vh/itTGsjuoKXZk9I7T97nOaKKKyDTCiiigDovR3HDEYRAdZMN9m3jGSTE3oLr/COdSCQMRddap3Qd8kskjG0aRMH/ABZ7BV94v/BUsm2nhfNGcy77cxWzpqy8Nb/YTqQe52LHICsRaUWHC/GqHtWxJtVj6WYhJkWeOWRozowChuq03OLgr8arbwaKwYMrC4IvwJB0IBGoNR1VTe9qO0o2yQ8q0iae4taZGsuSsxpG6TsNzH3mrr9FuPY4qSNyzCWFlCixOYOjAgHeQA3peqNT3Yu0nw08c6d6Ng1vvDcynwIJHrVNSClFo7OU3BxUn9y09I53jlZVIsCRuHA+VNcBtzGMQolOXiO72RvvlsTVl2nsmHFoMRhZkKPvVzlZG3lGH3vAb94uKiNn9GZopSWUlWFtNdPmPWlUobcrJVT+I14wtvd13ZDbe6QtJmjRVRNxtrcD5VtsXpXNHaKYmaAgqyMRmCn+zc6rbgN1O9tdDJ42JVc62zG28DxG8VCwxxIftc+m8Kov8SLVbCNPbaKJ19U9V5qj3OxbcR0mMiMQrpGbRhFAACizMB2rcEBJ4E1WsVj1LEjNrpuFhysL1Nf6RRqqQQ4NiFAJBkR2dmAJzXhO64Glt1PkTs9YcNgsNxviDK9/yXbIW8LVO6glGwokodP1K7svZ02JNo0mfmRYIvm17LVnh6HzxgNPAzC+kYJklYc84Fo/AENfkN9P9h7Gx2MHWy4kfV0J6tIyqI5HHLEMuUbjfiLc612ls10YjNc+02cGxJ3BVNxrrqAPE01SouS3Nq3Y5KbbsmjO1tkyMLDr4YbKVj6uykmwJsvesDvIvcgVGYzZPV4RgOsP/eIzd48lvsZl3BiSNRyJJ3DfUltDCyIqDNKxyIt7uoUsS2Ua94X13G5Ou+lA+WKJHfFISXlJjdSQGORAVOVh3GNhc9rva0zslFYIxbXUrez8oHVzJ1sNySpNijG3aVx/RHQdlb33EGo3pFsSRCj9Z18LGyFQVMegPVshFka2otobX51dYsVFcB2jlOvfw7xy/wAIhzAebXNOsDtfKxVOrWNjZkijLEjnJNINCN+lteAqHh+JyvqSVWSd7FA2n0bbDosuYPE9srWKtrzQ+Oh1NjWNsyA4WEDeJZLeqJf5Cp7pLsibDl5UYz4eX+kDsz7xYHMdQd1mG4ix3WqtLhi4Rd6gkjnqADf3CqpRs7E4yvaTZL7Fw5fBzof7NnHnERIP9wj1qx7BjWHBLJIcoY9kcXY7go+PgK0w6JgsOJpVZg940RdM7FSSGbci2vrqeQNJx5scquFCtFZUjW+QRk7lB9obyePoKZpRyLSe6/a5bseb4SD/AN3TyKG/yFU76W2th8GvEtOfQCIfrVu2gwzRQKb9SDntu6xrXHoFA8yRVB+l3FXnghG6KHMfBpWJP91U99Nary6b3YaVedfUoVFFFYxqBRRTvZsQZ7t3UGZvELw9TYetdSu7Ax/O/UwLEO8/2knmR2V9Ft6k1vs8llPlUXi8QXcsd5N6snRrBF9Lb6bpXnPaimeI3ZL9H9kCHD/WeuP2mZTGEupsxAQ6gltL8AAeWtRG1prm+5QLKoUKFHIKNBV3xmHXD4cA8y1vxMAPkBXM9q4wsxpqulSgkU03vbYzxMl6amssaxWXJ3G0YoooqJ0dbP2jJA2aJit9GGhVxydTow8CKlsHtSJjYvJhb7xGXaHzyZsyjwGaq9RUXFMjKCZetnbDUsHhxmHzDtBhKqOPEhyGHqKmMXhcGrF5p8JM53jrVyIeNlQksb+g4X4ctoqt0bvkoenu/mZ0rFdJsNHokqqPu4aAr655ACPMGkpsU3XZWgjVQuZnZjK7KCLnObKAFJbunQHfVNgwueFn+5v/AEqe2TjTPh1Aa00AtcGzGLcrC3K+U+nOmIaeCd31L9PpqTbT5Lts7bcmIwoeGOJFjJQIUJKdo2vlYa5SDb8VIvt+RLRiKJpGIFurk0voBYyXLHkKhehuLljmaKxZZyAQO8H4Mt+Olj6a6U8x0i4fE5Yze0ii4axHaFxe1ydbXrQjGEoZQvU0+2ptaLLhekmZrTLGqANmN2Q5UUmVz2m0ADWuKjMV0v2e7FuqkY6AKGRsqgAKNRcaAb6qW2XcNiIV7U8mct2heONHEgiUHexVSxH5RvuKqDRnj/n/AD5VROSi/Kji00bs6wnSjZ76GCUX/KfcQwFOIcRgXIswt+MOcvncED31yOGNvQ+I/X5U+w+HI8PXdz15f54a9jUkDoJcM7fs2CJ1KiSJlIIymRCpW3AZtPS1QWO6EiGUZQcraopI113K2425Gx3b6oWHwjC2W4t93QgnXS3+bgjcRVz2ntDERbPLda6yRyJ1ZBve7BCrA9lhYsRcHu3q+Scld9BeVJ8RZIYzYM8+HkhMTAnKyXFsrobg3O64zKfBjRLhf+zoFjUj6xJutY9Wg7z3+8ToPU8KquD6ZbQbRsSzDkY4bDyGTSn+EzyNnkYux3sxuf8Ap4VbQp7mQ8KUcSeCc2BhbkfEn4k1yDpTtP61i5ph3Xc5OH2a9mP1yKtdP6W7R+qYByDaSb7GPnZh9o3olxfgWWuN1V8SqXkqa6DeljzIKKKKzBsKfuOriC+1JZm8F9getyfUUbJwoYs79yIAsPvMe4nqb38Aad4eDri0khsN5P7VdTg2QlIiohciup/R7gxqx4Vz0rADdWOnAiulfR7MGikI4U9oIpVBfUvyDLp5jCxtyrm2IOtXPpbLd2qmzLUNc7zJUFaI3NYpQpWOrpCwwJ0VuUrGWuWOmlFbWrFcAxWaK2AoAmej3ajxUZYKGhzAkE9qORCN24WLa0zwiSROrhgpXcQVa/MaEgi2ljzrOzcR1bhrZhZgy3tmR1Kst+FwTrwNjT04IE3SRMh4syqyjk6E5r/lBB4Xq9K6XoQvtd0TOyekMqTpJh4hmUpdbFmffcKPZUgEeAq447GrMrzYYLI4FyyBCIyDrYgH7QXvxW1yM2hHM5saADHFdIzox9uTXe5G5dB2BpzudaX2Ni5cO+aB8sgysMpuHC3zIRuYFWJtxtarY1LMlKU6mbjjHYXK2YdpzZjoL5t4Ot8x40xTDMBcAjmtgP8AiFx8atv+l+Fla+Iw6KzAEsgIUnibrqPLKbfeNL/W9lHVyFH4XLn0VbH4VLbB5uUylK/BVsPh2OhKr4ucoHnnv8L1I4TBE7iW8V0B8tO0PSpGXauzGNopHjAuCXiku+u8ZS1l5bjz8FY9uYNf67OOQinN/wCZB86shs7kJOXYW2XgGLAWuORGvn4jT4U16a7QV2TDRkFYjeQjcZQMtr/hFwfFjyrTaPS1nBTDK0YOjSNYSEccoFwn5rk8rVH7PwVXN7/LEglbLF9mYSrbsnC3IAqOweHtS3SbbH1HCllNppbpFzXTtyfwg6eJHI04ttCm5voVSvN2RSvpH2yMRiurQ3iw4Ma23Fr/AGjerC3koqp0UV52c3OTk+poRiopJBRRRUSRM7NKvA0IdI3Mgf7Q5VdQtgM+4EHNvt3qmF2C/UC5zDVj1N5M3IZlBAHjr5VTq2jkKkFSQRuINiPI1fCqkrNEHBvhklj9mFV6xBoDZ1zKzRk7r21yngSBqLHhe/fR0+WFwdL/AKCq10N2u74hYpj1qyK63fVl7JNsx1INrWP6VZ8ORCxC6D/latDRQin4seOLC1dtrayC29q586g2hFSe2Zu2aiGmqmu05ssgsGTEK0ZRWrSUmxpdtFiB7U3c0o1JNVUmSQmTWKyaxUCQVlaxSka0IBeEU4NZhjsKbzSa1dwivk2c1rHcmw38POkS9YDG9xvFRciSQ8liJRm+6wBH5r628x8aag1KRQvIhJPYysSbKO0qnKHPHXdUUooZOasKLTzDQ3pLDxE1NYHC1dSg2ymUrC+BwtT+FitSOEw1qmMHhd7MQqKCWYmwVRvJPAVrUae1Ck5XFcOUjRpZTljjGZj8gOZJsAOJIrlXSTbT4ydpW0HdjXgkYvlX4kk8SSak+mfSb60wiiuMPGezwMjbusYe+w4A8yarFZmt1XivbH5V+oxQpbfM+QooopEYCiiigAooooAnehcDNi43HdjJdzwAAO/zOnrVpxWLDMbVA7Gx6NEkSERyjNcEgLKWJIIY6Z7WFjyFjwpXHYeaMXaKQDi2U5ffurToS2UsZ6sWmryyMtrPrUWXp1jZs1MCaUqyvItisCwas0iprfNUEzplhSbCt81a3oZ0SYVpSzUmRUGjpgCnMIpBRTuCKpQRxjgaimcxF6czPYVHO16lN2ORQpYVkJSINbq9QTRIdxwA1IYbAg1GxS1IYeer6e3qVyuTWD2ctTeEwQFQeBmvVmixEcELTzmyLYADvOx7qL4mx8gCeFalHYld8IVncdiBI0MsrCONdWZvkOJJ4AamufdLOljYr7KIGPDg6L7UhG5pLfBdw8TrUd0i6QS4x80hsg/o41vkQeA4tzY6nysBE1n6rWOr5Y4j+5fSobcy5CiiikRgKKKKACiiigAooooAs/QqPWZ0CtOgQxA6kKc3WOo4sLJ5AmlcR1obM1gTvsqi9997CqzgmcSJ1RIkzLkKmxzX0t43roHSyRVkYC287t3pT+ne6m1xb+RepiXuU/HLrTA0+xEl6aMtLz5LYmgoJrbLWeqJqFjokTRenKYNjTqLZh41JU5M45JEcqk0tHhSamYdngcKcCACrY0H1IuoQ8eDtW8hsKfT6VE4p67JKKBO42nkvSFZY1rSjdyxGayK1rYVw6KIadwPTNRTmGrYEWWLZR1FK/SPiCPq0I7ojMp5Fndk18hH/eNNNmPYipHp3h+sw0Ew/q2aN/J+0h8rq/8AMKend6d29BdYqIolFFFZg0FFFFABRRRQAUUUUAFFFFAE30MiDYuMkXCZ5PWNGZf7wWnG2sWXcnxqO6PY4Qzo7XydpXtwV1Kk242ve3hVhxmwHY5k7aHVWXVWHMEU7RTlScY83KZ2U7srVbpCTU9D0ffip91SWH2MR7J91TjpZvlEXVSK3BgCeFSMGzPCrJBs4/cb3Gn8Ozm/s29xpuGkS5KpVitxbP8ACnC4KrOmy3/s291I4zCFFuykDmQaYVCKKvEuV18PamOJIFK7Q2uuoXWoHFYpmpOrUisIvhFvkMXiKi5pL0u0LGhcEaQlukXqyGNqMtSQwJrDYWoeEyW5EeFpRY6dDD0skFdVM45DMR0tGtPBh6yIKsVMjuFsCdatcEPXYWeG180bFR+OPtp/eUD1qsYWPWrp0Xj7Y/zpT2njdOL7C9V2ycjooorHHQooooAKKKKACiiigAooooAKc4THyxf0Ujx335HZb+402orqduAJpOleNG7EP62PzFbHpfjv/UP6WHyFQdFS8Wfd/cjsj2JZ+k2NP/mp/SVx8jSEm2sS2/ETHzlkP60worjlJ8s7tXY3lmZtWYt5kn51KdF8XImJhVHYB5Y1ZQTlZWYKQw3EEE1EU82NiRFiIZG3JLG58lcE/KiLtJMJLBZpcADIdOJpc7OHKrNi9l5JGFuJpKTDVurTIR8UgE2cOVKfUBUyIaGiqXgI5vZBPg6ay4WrC8VNZIKrlRRJTK82GrKQ1LPh606iqPCJ7hqkFKDDU8iip3FBVsaVyLkR0GF1q2bFQRo8h0CI7k8gqlj8qZ4bB3qQ239js7FOf7Ip6ykR/wDHV+zw6cpehVKW5pHFKKKK86aQUUUUAFFFFABRRRQAUUUUAFFFFABRRRQAUUUUAFFFFAHecbvX8q/7oqNnoor1cfkXsjIXIjSbVmiosmItSD1iiq5EkIvSVZoqlk0bx08hrNFWQIslsDWvT3/wuf8AND/iLWaKlq/+OyuH+4vc4pRRRXmjVCiiigAooooAKKKKA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34" name="AutoShape 4" descr="data:image/jpeg;base64,/9j/4AAQSkZJRgABAQAAAQABAAD/2wCEAAkGBxMSEhUUEhQWFBQVFxQXFBYWFRQYFhQVFBUXFxYXFRcZHCggGBolGxQUIjEhJSktLi4uFx8zODMsNygtLisBCgoKDg0OGxAQGywkICYsLC0vLjQsLCw0LC8sNCwsLCwsLC8sLDQ3LCwsLCwsLCwsLCwsLCwsLCwsLCwsLCwsLP/AABEIAOEA4QMBIgACEQEDEQH/xAAcAAABBAMBAAAAAAAAAAAAAAAAAwQFBgECBwj/xABKEAACAQIDBAcECAIGBwkAAAABAgMAEQQSIQUxQVEGEyIyYXGBQpGhsQcUI1JicsHRgpIzQ1Ois/AWY5OywuHxFSQ1RFRzo8PS/8QAGgEAAgMBAQAAAAAAAAAAAAAAAAQCAwUBBv/EADERAAIBAwMCBAUEAQUAAAAAAAABAgMRIQQSMUFREyJhcQUygZHwobHB0SMUMzRSYv/aAAwDAQACEQMRAD8A4bRRRQAUUUUAFFFFABRRRQAUUVN9HuiuKxp+wjJQHtSt2Yl83OhPgLnwrqTeEcbSV2QlZVSSABcnQAbyfCurbN+jzBwAHFytiH4pGSkQPLN338xl8qsOHxSQC2Fw6QjmiBSfzOe03qachoajV5WivUpVZzdqcXL2OS4Lobj5RdcLKBzcdWD5GSwNSKfR1i7XkaCLwaYEj/ZhhV4x20Z23kDza/yvUPMZSCXbL4DU+utqk6Omh807+wxHSa6fFO30K23QdwbHEYf064//AFil4vo9lbu4rC+rTg/4VSixZj2ZPep08zet0Rl7xNuYtb361G2l4z+fQm9BrLXtj6MiZfozxoF0aCXwSZQT/tAtRmN6E7QiF2wspHOMCQDzMZa1XGPaGX2mHjcftUtsraOJc2hDSW35fZ8WO5RpxNWf6fTy4nb3Fpx1FPlJnG5YypKsCrDeCCCPMGtK9ET4XESJbE4RZ15MIpiPIAkg+VVTafQXATk9Xnwkv3dWQE843OYejC3KqnopPNNqXsytai3zpo5FRVl6Q9CcXhAXKiWIf1sV2UD8YtmTzIt4mq1SkouLsxiMlJXQUUUVw6FFFFABRRRQAUUUUAFFFFABRRRQAUUUUAFL4PCPM6xxIzuxsqqCST4AU86PbBnxswigW7HVmOiIvFnbgP8AoLmu1bC2Jh9mxlYbNMRaXEMO0b71X7q6d0b7a3ter6NCVV447lU6lntirt9CtdHfo7hwwEu0CJJLAjDqewh/1rA9s7tBppvarJidqMyhUAjjUWRVAVFUcABoopnj9rKpuRcndfU258hVbxe0ZJDvOpp3xKdBWgs92N0vh25p1nd/9US2M2rGm67Hib2HpxPqahp9ssb5RYep+dR+KmRN93bjYgKDyvxpm20eSD1LfvWfV1Ep92bEIKli6j6JfzYfPtOStIca1+1uIIPrTE478A/vfvSkUuc9xl8b3HypSUn2Gqc8q1Rt9s/0OJ5sug9wOg/c1vg8bc2J0OhpnjlI1sb8rH40imuouGHA8fKubrxJNyp1bL7eheuju1IcBH1kgDTSFsrm32cY0GUncTvJHgOFWiDplntcAA8Cm/xJIuarOw8IiYdJpReVgWiuL9VE24jkzam+8AjmaiNsY1lZSqMUYgGTQgMTuNu6fPfw41Qmpy9Tz+ql/kaXF8HQcft6cOiQpndxmCgDUc/AeO6lMftSYwMcRDkZLMMyo6MoIzBWN1vYk6a6VXdv9LPqsMKKPtHQMSN/Vk3QE77Edq3jUfsn6THTsuMyneG1B9L61dQlUSUooVkl1LTsvaeGl/o5DC/InMh/Ue/0qC6W/R1FODJGqwSnc6a4eQ/jAH2ZPMAeRp4u2cHiWzFVRj4KR6hgW9zCrpsVYRH9mdba2Z7EfldmsPC5rT/1cZq1Rff+xZ0WneODzDtfZU2FkMU6FHGuuoYHcykaMpsdRyplXpzpT0VhxcJDJmTUgL34zxeE8PFdxtu4VwDpV0XlwLjN24n/AKOVR2X8CPZbmvuuNarqUrLdHK/OSyFS72ywyCoooqktCiiigAooooAKKKKACiiigAqT6O7Dlxs6wQi7HVmPdRB3nY8AL+8gbyKZ4LCPNIscal3chVUbyTuruuwtkR7LwvVrZpnsZpB7TcFX8IuQPU8av09B1ZWRTWq7Fjli+z8DDs+EYbDbzrJIe9Iw3s3IDgOHzh9o48br3UX1vbXnpxpTa2OCKVv22Ha/byqr4skjW9jz0v8AvTOorxjHZDC/c2fh+h8BbpLdN8+np/ZskhmkJ9kak+FMtp7Y9iHRRvPPy/em2NxZVOrGl9X8eQ8rfOo3DkE2PGsuct3mfBoeJKH+Kn8z5f8ACMTzFuA9KzELC41I9w8udbtAKWiiPLT5+VVOouDkNNO+58iSYzNoxt5afKtrhBm5aDxP7D9qw8Nt4t5itccpstuXz1qN03ZFzUoQcpZa4Y2EjE3ufeam9g4Qysc7lI1F5G3mx3KoPttuHkTwqGwyX0uB61bcbhuoijQMuqK7a73dQxO7WwIA8BRUmvlEJSnThvXLHvSjpah3IoFgAByHdHjYUx6KYySd2IAWNQWlsNGTcEYHfmOnoSN1RuG2HHi7pnKTWPVtcNGx3hXXePzDnuNSW0pVwGHTDRd4qJJn3F3YaX5KBoB+pNVbYKOyPJnupVTux7tfbbliRkU2AzKihrKLAZgL2sB7qTwPSWUkK751OlpLMtuRBBBFUyTEGQMxOgtfyJApAY627SmI0Fawu2dChhweJfJcYObd/qWNtAVJtHfgR2fDW9WHZOwcXhyZI3SdFDXVHIYkA2GVwN5sNCd9csw+PSUBJTa3dkHeT/8AS8187WNWDo70gnw2aMsewzAi5sLGxt4VNqcVh/RkcF36IdLHhYwT3Q3AGcFTG/JgdQD8N9SXSXCwutpIwYZ7rJEdwca54yN2+4I3HdoagRtbDbRQCWySrZRKts0ZPdv9+MnhwPK4JfdHNrFH+p41EdQbLn1C5tzI28Agg3HCtDT11e7Xuu/sL1IXX7HIOmPRZ8DILEvA9+qk580fk4+O8eFdr0ZtzY0TxPG6scO5yOjd+CT2SG481b0N768I6S7CkwU7RSajvI4FhIh7rDluII4EEVHUUVDzQ+V/liVKo35Zc/uRVFFFLF4UUUUAFFFFABRRVo+jzo39dxQDj7CKzzHmPZTzYi3kGPCuxi5OyIykoq7Lv9F3RwYaH67MPtZV+wB9iIjV/Bn/AN381SGM2hnkLHuxjN5n2R7/AJU96TbUsCBoBoANwHhVPw+KzpIBq2YEjiVtp8b1r1UtNQsuXyQ+GU/H1SlL1aXtwgx2LIufabUnlfcByqCxM5Y3JJNPcdKDoTqAAfQWqPlXS9YTqXyesqwmvKuEN8U9yT/nQUjHCSaWkWk1mI9n41W5O1kVKEXLdMXkawzHfuHnxNJ4XCNKd1x947r+fGnWz8EZO3J3RuHP/lUpIwUchwA/SlpVNuFyalLR+KlUqYj26v1GeH2YE7zFvDTL8adthY7d0G3PWmuLlY+HlSCsStjz/QVC0nlsZVWjTWyMMfne48ECD2E/lFSe3MRGYouwpIijXdxVQv6VXFiPAmmW1cZImUXuOANSjS3SWRPV6iMae6ULJeifJfNiYHASvE5ikw8tgc8MhZC1tbxyXsL8FIpt036KYiRmkw0iYuNAAyobToFWxLRHUjT2SfKobo50giYIjnqnXc57m/S7ezvAudPGprHQTRt1naGtxIpNr8w66e40eeFS7/U8nJpt7eCmbIMWRuuNkO8DvNbgOXnTj67gL2+rG33hNLm8xc5b+lSe1MKuLJeRSJTvmQDt+MqaBj+IWPPNVX2nsx4LZrMp3OuqHwB3g+BAPprTkHGb5dyl4JDaOy0i6uZGMuGkNgTZXVhqY5LbjbiN45bhZ4Omr2PVBYidWyALc+npVX2SxkwmJi3leplQfiEgjNv4ZWqMQlGsfXXdU9qniWWjnHB0zZmPXFHK+VJzpHOFUOG9kPp20va6tcfAi49GcemKULioYuviuhbIoJykgrpuIN92mprjeycZZx511LZ04Y9YvfYKX8SBbMPO2vjeq5vZgLXOjxYRZYHh9kqQtzfLyIPg2U+6uTbd2UNo4QoB9vGC8B0uTbtR35MB7wtXTDbayyKgGdwhbLmsWikujFebKUDW4gG2tqhZtjthSskbZ4SQAfaQ8Ff9x8K1/h1qlOVOfXj3EtTJRmrcnn8isVcfpP2QIcX1qC0eJHWC24SXtKv81m/jFU6kpwcJOL6DcJKUU0FFFFRJBRRRQBkV3bo3ssbOwKxsLTP9pNzDsNE/hFl5XueNc7+izYn1jGCVxeLDASNyL3+yX+YFvJCONXnpTtO5Otafw+ks1JdBLUy3NQX1K5t/aGYnWovYVi0kh9gWH8V/2+NMto4m5NNNn4/q2IN8rjKbbwb6Ec/+dUa+pKpF2NP4TKFLUwlPhfvbH6kjiIszeN6TfX9PKnGNRlbMNdb/ALimuKQjUbjqKxt6dsnqKlGUN2M3z7dDArWAZnCniQPfWUXKBfedf2rEc2Vg3Ig+6uPjBGNlJbscFnMYAsNwpljE4+lPwQwBGt9aSTCdYG7SqoNmdu6DxHMnwAJpOODf1ElGLcrWGBsQK1kjAreTH4NGKO0r2O9FRfmWv8KcLj9nvYXn9XjHyQ1dsn2ZhT+MaOF7yvb/AMy/oYwm5rbEbGOJZUXvE9nxPKp9xglTPdFjsb9qR5WPAAd1fMqfI1Wsf0thAyYbCYeMcXMCSOfV9B/LUqdObd44M7UfHqFWEqUKblfr8tn07/wXDonsbBgT4MkvLLGVeVELwRMNRG8o0V72PLs2vfSpLo70QxEB6uVWaH2XQlsnqN6eHCubDpjKVysxKjcgjiCDwAGg9BSKdKBfWAeaSNGf7gA94qUtNN3zyeeVWpf5f1Oq7Z2FmAKZZI9QpjZSGINiMw0JBveqJEInLgsGjbSRG7LAXsDrpoSLML2PnVgwHT949mBuqLFp5YUdnDPGepV1cnIA9rnSwOg1rlk8rBibk31uTf50UdPJXTZKNVyeUPNqYOXBSvFfRlBVgNJIybqw93oQRwpvs/DlyS2iIpdz+FeA8SbAeJqXj2s8kIjZUnA0USKSUvvysLMt7DcRekJJTDcIMjMRmAJYC3sC+p133vutzpuLbw+QlNLCI3CT2a9XCTbLxxQSobZHaNvUB0v/APJ7qr+Nkw7rdUySfgvk9QdAfBRancGObD4cRnV5mVspUEJGt8r6jRmJIH4c3MVY6e5pkd+OMl7TEnGFMZh2HXRBVlh3XVSWLx8+8br7uVX0sHimw9xmtcA+yTYrf1tXKOi+LVD1pOVE7bkb7LwHiTYDxIqwYHbbyocVYLIjrnsO9G5ygNbfYlQCeArS00VGKijM1ClOe4b9P9nmbZzEg9ZhnD2tqFJ6uQfFSfyVx6vRuLCTsUPcxMADeUiFCfh7xXnfFYdo3ZHFmRmVhyZTYj3io6+PnU+6HNHO8WhKiiikBsKKKKAOx9Do1wey0Y6SYgtK3O3djHllF/4jVX2zjWcmrBtFx1WHVe6IIMv5eqW1Rv1EPW6oNUlCPYz01ucmUvEsaaZyCCN4II9NatW09jFdbVXMTDas2tSlF5G4TXKJv6/ezDVW1H7eY3ViTH3Fgot41A4fElNN6neP1HI0+SRW7pv4bj7qyZaeMXweqpfFqtWNlKz6r+iTgxSNpIq8gRoRTfFYFlOnaU906a+HnTYC3CrN0MiJM0pGYQoGVTuMjGyt/DZj5haqktmUWT1MJU/8yyuq5+orsXD/AFewxZyjesQP2gv98+wPDveVNNuzvI5K2Cewo0VRyArWZA4Ya5rkqSe0DxU8GX3Gs4KRQckpEeawV+8l+TW1T1qjN9y57DEYpU0tS249Gun59ysbRwp1a2o3+PjUdGCTZQSeQFz7q6eeiUklwWjVWVu31iW1Btl11J4Cto9hx4Qa2OXvKvLiWbnTNLUpxzyeb+NKhp6kXSe7crnNZHkRSrBlzW3gjd50rgtls6h3YRxk2DNclyDYiNBq5+A4kV0jZWxFxbC0c/VkklusiC5FBJ7xubgWHnSc+zC0heH6vHIBaJpZ4XWNVuAEjViEtbecw8ONMRqxtdoxlqV2KTNBDFoMPLKRxkYopPEhIxcfzmtIpUJt9RQ+TYm/+JVpbBYsH7TaGEXmc/Wt59iIn3kU/wABtbDw9/HPO/KKERL5ZzqPOx9Kn4rthL8+h11Wl3+5AJBG2Gkw654GMscirKwaIShWXKJMoKFldtGB7gJIAvUMNjTO3V5GEitlKkajnep7aW1ZMW+SLDl2W+QKrMU11vbTXS7HU8TU6EP1aOSZ0MgvFJFHLFeVl/oRJLmyiyhhYE9wXGldtKUbxWTm+aXGSu4PAjDqchUyW7UpI6uIccp3M3iNBwud1Zx7qz9gl+bWIv8AlB1t4n4U76R4qd3tMhjXeiDu25g+3+b5bq12RAqZppR2I7WG7rHPdQedteQua5CDT83JbGLitz5JfYez4EYLIwbEsoKRuCIUZhdBK29rgqbDnqagNoCXrn6+/W5iHvvDDQjTQAcLaWtbSkXnaSQuxuzMWJ8Sb1asRLDLHC+KzK7Bk6xVDZuqy2L6g3yuq+SCr1k47wld5uSPRjBRyQyLLfKyWBBsVa4ZWHiCo31L7GwjrgsSFGYjqgba/wBarFrcrKaapJhoML1okd0zKlkQZszAkZszDKOydakeiG1Ps3kUFbsLa6ixuPWm6eLCM5Ss5dLlhw8wMEL8VITzBBNvevxNcn+k7A9VtCUgALMEmW34x2z/ADh66ntABYlKiyySo4A3A5JA4Hrr5MKo/wBL8IIwkvFkljJ8I2Vh/itTGsjuoKXZk9I7T97nOaKKKyDTCiiigDovR3HDEYRAdZMN9m3jGSTE3oLr/COdSCQMRddap3Qd8kskjG0aRMH/ABZ7BV94v/BUsm2nhfNGcy77cxWzpqy8Nb/YTqQe52LHICsRaUWHC/GqHtWxJtVj6WYhJkWeOWRozowChuq03OLgr8arbwaKwYMrC4IvwJB0IBGoNR1VTe9qO0o2yQ8q0iae4taZGsuSsxpG6TsNzH3mrr9FuPY4qSNyzCWFlCixOYOjAgHeQA3peqNT3Yu0nw08c6d6Ng1vvDcynwIJHrVNSClFo7OU3BxUn9y09I53jlZVIsCRuHA+VNcBtzGMQolOXiO72RvvlsTVl2nsmHFoMRhZkKPvVzlZG3lGH3vAb94uKiNn9GZopSWUlWFtNdPmPWlUobcrJVT+I14wtvd13ZDbe6QtJmjRVRNxtrcD5VtsXpXNHaKYmaAgqyMRmCn+zc6rbgN1O9tdDJ42JVc62zG28DxG8VCwxxIftc+m8Kov8SLVbCNPbaKJ19U9V5qj3OxbcR0mMiMQrpGbRhFAACizMB2rcEBJ4E1WsVj1LEjNrpuFhysL1Nf6RRqqQQ4NiFAJBkR2dmAJzXhO64Glt1PkTs9YcNgsNxviDK9/yXbIW8LVO6glGwokodP1K7svZ02JNo0mfmRYIvm17LVnh6HzxgNPAzC+kYJklYc84Fo/AENfkN9P9h7Gx2MHWy4kfV0J6tIyqI5HHLEMuUbjfiLc612ls10YjNc+02cGxJ3BVNxrrqAPE01SouS3Nq3Y5KbbsmjO1tkyMLDr4YbKVj6uykmwJsvesDvIvcgVGYzZPV4RgOsP/eIzd48lvsZl3BiSNRyJJ3DfUltDCyIqDNKxyIt7uoUsS2Ua94X13G5Ou+lA+WKJHfFISXlJjdSQGORAVOVh3GNhc9rva0zslFYIxbXUrez8oHVzJ1sNySpNijG3aVx/RHQdlb33EGo3pFsSRCj9Z18LGyFQVMegPVshFka2otobX51dYsVFcB2jlOvfw7xy/wAIhzAebXNOsDtfKxVOrWNjZkijLEjnJNINCN+lteAqHh+JyvqSVWSd7FA2n0bbDosuYPE9srWKtrzQ+Oh1NjWNsyA4WEDeJZLeqJf5Cp7pLsibDl5UYz4eX+kDsz7xYHMdQd1mG4ix3WqtLhi4Rd6gkjnqADf3CqpRs7E4yvaTZL7Fw5fBzof7NnHnERIP9wj1qx7BjWHBLJIcoY9kcXY7go+PgK0w6JgsOJpVZg940RdM7FSSGbci2vrqeQNJx5scquFCtFZUjW+QRk7lB9obyePoKZpRyLSe6/a5bseb4SD/AN3TyKG/yFU76W2th8GvEtOfQCIfrVu2gwzRQKb9SDntu6xrXHoFA8yRVB+l3FXnghG6KHMfBpWJP91U99Nary6b3YaVedfUoVFFFYxqBRRTvZsQZ7t3UGZvELw9TYetdSu7Ax/O/UwLEO8/2knmR2V9Ft6k1vs8llPlUXi8QXcsd5N6snRrBF9Lb6bpXnPaimeI3ZL9H9kCHD/WeuP2mZTGEupsxAQ6gltL8AAeWtRG1prm+5QLKoUKFHIKNBV3xmHXD4cA8y1vxMAPkBXM9q4wsxpqulSgkU03vbYzxMl6amssaxWXJ3G0YoooqJ0dbP2jJA2aJit9GGhVxydTow8CKlsHtSJjYvJhb7xGXaHzyZsyjwGaq9RUXFMjKCZetnbDUsHhxmHzDtBhKqOPEhyGHqKmMXhcGrF5p8JM53jrVyIeNlQksb+g4X4ctoqt0bvkoenu/mZ0rFdJsNHokqqPu4aAr655ACPMGkpsU3XZWgjVQuZnZjK7KCLnObKAFJbunQHfVNgwueFn+5v/AEqe2TjTPh1Aa00AtcGzGLcrC3K+U+nOmIaeCd31L9PpqTbT5Lts7bcmIwoeGOJFjJQIUJKdo2vlYa5SDb8VIvt+RLRiKJpGIFurk0voBYyXLHkKhehuLljmaKxZZyAQO8H4Mt+Olj6a6U8x0i4fE5Yze0ii4axHaFxe1ydbXrQjGEoZQvU0+2ptaLLhekmZrTLGqANmN2Q5UUmVz2m0ADWuKjMV0v2e7FuqkY6AKGRsqgAKNRcaAb6qW2XcNiIV7U8mct2heONHEgiUHexVSxH5RvuKqDRnj/n/AD5VROSi/Kji00bs6wnSjZ76GCUX/KfcQwFOIcRgXIswt+MOcvncED31yOGNvQ+I/X5U+w+HI8PXdz15f54a9jUkDoJcM7fs2CJ1KiSJlIIymRCpW3AZtPS1QWO6EiGUZQcraopI113K2425Gx3b6oWHwjC2W4t93QgnXS3+bgjcRVz2ntDERbPLda6yRyJ1ZBve7BCrA9lhYsRcHu3q+Scld9BeVJ8RZIYzYM8+HkhMTAnKyXFsrobg3O64zKfBjRLhf+zoFjUj6xJutY9Wg7z3+8ToPU8KquD6ZbQbRsSzDkY4bDyGTSn+EzyNnkYux3sxuf8Ap4VbQp7mQ8KUcSeCc2BhbkfEn4k1yDpTtP61i5ph3Xc5OH2a9mP1yKtdP6W7R+qYByDaSb7GPnZh9o3olxfgWWuN1V8SqXkqa6DeljzIKKKKzBsKfuOriC+1JZm8F9getyfUUbJwoYs79yIAsPvMe4nqb38Aad4eDri0khsN5P7VdTg2QlIiohciup/R7gxqx4Vz0rADdWOnAiulfR7MGikI4U9oIpVBfUvyDLp5jCxtyrm2IOtXPpbLd2qmzLUNc7zJUFaI3NYpQpWOrpCwwJ0VuUrGWuWOmlFbWrFcAxWaK2AoAmej3ajxUZYKGhzAkE9qORCN24WLa0zwiSROrhgpXcQVa/MaEgi2ljzrOzcR1bhrZhZgy3tmR1Kst+FwTrwNjT04IE3SRMh4syqyjk6E5r/lBB4Xq9K6XoQvtd0TOyekMqTpJh4hmUpdbFmffcKPZUgEeAq447GrMrzYYLI4FyyBCIyDrYgH7QXvxW1yM2hHM5saADHFdIzox9uTXe5G5dB2BpzudaX2Ni5cO+aB8sgysMpuHC3zIRuYFWJtxtarY1LMlKU6mbjjHYXK2YdpzZjoL5t4Ot8x40xTDMBcAjmtgP8AiFx8atv+l+Fla+Iw6KzAEsgIUnibrqPLKbfeNL/W9lHVyFH4XLn0VbH4VLbB5uUylK/BVsPh2OhKr4ucoHnnv8L1I4TBE7iW8V0B8tO0PSpGXauzGNopHjAuCXiku+u8ZS1l5bjz8FY9uYNf67OOQinN/wCZB86shs7kJOXYW2XgGLAWuORGvn4jT4U16a7QV2TDRkFYjeQjcZQMtr/hFwfFjyrTaPS1nBTDK0YOjSNYSEccoFwn5rk8rVH7PwVXN7/LEglbLF9mYSrbsnC3IAqOweHtS3SbbH1HCllNppbpFzXTtyfwg6eJHI04ttCm5voVSvN2RSvpH2yMRiurQ3iw4Ma23Fr/AGjerC3koqp0UV52c3OTk+poRiopJBRRRUSRM7NKvA0IdI3Mgf7Q5VdQtgM+4EHNvt3qmF2C/UC5zDVj1N5M3IZlBAHjr5VTq2jkKkFSQRuINiPI1fCqkrNEHBvhklj9mFV6xBoDZ1zKzRk7r21yngSBqLHhe/fR0+WFwdL/AKCq10N2u74hYpj1qyK63fVl7JNsx1INrWP6VZ8ORCxC6D/latDRQin4seOLC1dtrayC29q586g2hFSe2Zu2aiGmqmu05ssgsGTEK0ZRWrSUmxpdtFiB7U3c0o1JNVUmSQmTWKyaxUCQVlaxSka0IBeEU4NZhjsKbzSa1dwivk2c1rHcmw38POkS9YDG9xvFRciSQ8liJRm+6wBH5r628x8aag1KRQvIhJPYysSbKO0qnKHPHXdUUooZOasKLTzDQ3pLDxE1NYHC1dSg2ymUrC+BwtT+FitSOEw1qmMHhd7MQqKCWYmwVRvJPAVrUae1Ck5XFcOUjRpZTljjGZj8gOZJsAOJIrlXSTbT4ydpW0HdjXgkYvlX4kk8SSak+mfSb60wiiuMPGezwMjbusYe+w4A8yarFZmt1XivbH5V+oxQpbfM+QooopEYCiiigAooooAnehcDNi43HdjJdzwAAO/zOnrVpxWLDMbVA7Gx6NEkSERyjNcEgLKWJIIY6Z7WFjyFjwpXHYeaMXaKQDi2U5ffurToS2UsZ6sWmryyMtrPrUWXp1jZs1MCaUqyvItisCwas0iprfNUEzplhSbCt81a3oZ0SYVpSzUmRUGjpgCnMIpBRTuCKpQRxjgaimcxF6czPYVHO16lN2ORQpYVkJSINbq9QTRIdxwA1IYbAg1GxS1IYeer6e3qVyuTWD2ctTeEwQFQeBmvVmixEcELTzmyLYADvOx7qL4mx8gCeFalHYld8IVncdiBI0MsrCONdWZvkOJJ4AamufdLOljYr7KIGPDg6L7UhG5pLfBdw8TrUd0i6QS4x80hsg/o41vkQeA4tzY6nysBE1n6rWOr5Y4j+5fSobcy5CiiikRgKKKKACiiigAooooAs/QqPWZ0CtOgQxA6kKc3WOo4sLJ5AmlcR1obM1gTvsqi9997CqzgmcSJ1RIkzLkKmxzX0t43roHSyRVkYC287t3pT+ne6m1xb+RepiXuU/HLrTA0+xEl6aMtLz5LYmgoJrbLWeqJqFjokTRenKYNjTqLZh41JU5M45JEcqk0tHhSamYdngcKcCACrY0H1IuoQ8eDtW8hsKfT6VE4p67JKKBO42nkvSFZY1rSjdyxGayK1rYVw6KIadwPTNRTmGrYEWWLZR1FK/SPiCPq0I7ojMp5Fndk18hH/eNNNmPYipHp3h+sw0Ew/q2aN/J+0h8rq/8AMKend6d29BdYqIolFFFZg0FFFFABRRRQAUUUUAFFFFAE30MiDYuMkXCZ5PWNGZf7wWnG2sWXcnxqO6PY4Qzo7XydpXtwV1Kk242ve3hVhxmwHY5k7aHVWXVWHMEU7RTlScY83KZ2U7srVbpCTU9D0ffip91SWH2MR7J91TjpZvlEXVSK3BgCeFSMGzPCrJBs4/cb3Gn8Ozm/s29xpuGkS5KpVitxbP8ACnC4KrOmy3/s291I4zCFFuykDmQaYVCKKvEuV18PamOJIFK7Q2uuoXWoHFYpmpOrUisIvhFvkMXiKi5pL0u0LGhcEaQlukXqyGNqMtSQwJrDYWoeEyW5EeFpRY6dDD0skFdVM45DMR0tGtPBh6yIKsVMjuFsCdatcEPXYWeG180bFR+OPtp/eUD1qsYWPWrp0Xj7Y/zpT2njdOL7C9V2ycjooorHHQooooAKKKKACiiigAooooAKc4THyxf0Ujx335HZb+402orqduAJpOleNG7EP62PzFbHpfjv/UP6WHyFQdFS8Wfd/cjsj2JZ+k2NP/mp/SVx8jSEm2sS2/ETHzlkP60worjlJ8s7tXY3lmZtWYt5kn51KdF8XImJhVHYB5Y1ZQTlZWYKQw3EEE1EU82NiRFiIZG3JLG58lcE/KiLtJMJLBZpcADIdOJpc7OHKrNi9l5JGFuJpKTDVurTIR8UgE2cOVKfUBUyIaGiqXgI5vZBPg6ay4WrC8VNZIKrlRRJTK82GrKQ1LPh606iqPCJ7hqkFKDDU8iip3FBVsaVyLkR0GF1q2bFQRo8h0CI7k8gqlj8qZ4bB3qQ239js7FOf7Ip6ykR/wDHV+zw6cpehVKW5pHFKKKK86aQUUUUAFFFFABRRRQAUUUUAFFFFABRRRQAUUUUAFFFFAHecbvX8q/7oqNnoor1cfkXsjIXIjSbVmiosmItSD1iiq5EkIvSVZoqlk0bx08hrNFWQIslsDWvT3/wuf8AND/iLWaKlq/+OyuH+4vc4pRRRXmjVCiiigAooooAKKKKA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35" name="Cross 8"/>
          <p:cNvSpPr/>
          <p:nvPr/>
        </p:nvSpPr>
        <p:spPr bwMode="auto">
          <a:xfrm>
            <a:off x="2133600" y="3242896"/>
            <a:ext cx="685800" cy="609600"/>
          </a:xfrm>
          <a:prstGeom prst="plus">
            <a:avLst>
              <a:gd name="adj" fmla="val 3546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 bIns="45720" compatLnSpc="1" lIns="91440" numCol="1" rIns="91440" rtlCol="0" tIns="45720" vert="horz" wrap="square">
            <a:prstTxWarp prst="textNoShape"/>
          </a:bodyPr>
          <a:p>
            <a:pPr algn="l" defTabSz="914400" eaLnBrk="1" fontAlgn="base" hangingPunct="1" indent="-342900" latinLnBrk="0" marL="342900" marR="0" rtl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baseline="0" b="0" cap="none" sz="2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048636" name="Cross 11"/>
          <p:cNvSpPr/>
          <p:nvPr/>
        </p:nvSpPr>
        <p:spPr bwMode="auto">
          <a:xfrm>
            <a:off x="4191000" y="3242896"/>
            <a:ext cx="685800" cy="609600"/>
          </a:xfrm>
          <a:prstGeom prst="plus">
            <a:avLst>
              <a:gd name="adj" fmla="val 3546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 bIns="45720" compatLnSpc="1" lIns="91440" numCol="1" rIns="91440" rtlCol="0" tIns="45720" vert="horz" wrap="square">
            <a:prstTxWarp prst="textNoShape"/>
          </a:bodyPr>
          <a:p>
            <a:pPr algn="l" defTabSz="914400" eaLnBrk="1" fontAlgn="base" hangingPunct="1" indent="-342900" latinLnBrk="0" marL="342900" marR="0" rtl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baseline="0" b="0" cap="none" sz="2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53" name="Group 15"/>
          <p:cNvGrpSpPr/>
          <p:nvPr/>
        </p:nvGrpSpPr>
        <p:grpSpPr>
          <a:xfrm>
            <a:off x="685800" y="2785696"/>
            <a:ext cx="1770379" cy="2186940"/>
            <a:chOff x="685800" y="1828800"/>
            <a:chExt cx="1770379" cy="2186940"/>
          </a:xfrm>
        </p:grpSpPr>
        <p:pic>
          <p:nvPicPr>
            <p:cNvPr id="2097162" name="Picture 6" descr="http://cms.somewhereinblog.net/ciu/image/197470/xlarge/?token_id=6517dc75647e31712a2f80d1aa0407da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 cstate="print"/>
            <a:srcRect/>
            <a:stretch>
              <a:fillRect/>
            </a:stretch>
          </p:blipFill>
          <p:spPr bwMode="auto">
            <a:xfrm>
              <a:off x="685800" y="1828800"/>
              <a:ext cx="1381125" cy="1381125"/>
            </a:xfrm>
            <a:prstGeom prst="rect"/>
            <a:noFill/>
          </p:spPr>
        </p:pic>
        <p:sp>
          <p:nvSpPr>
            <p:cNvPr id="1048637" name="TextBox 12"/>
            <p:cNvSpPr txBox="1"/>
            <p:nvPr/>
          </p:nvSpPr>
          <p:spPr>
            <a:xfrm>
              <a:off x="685800" y="3505200"/>
              <a:ext cx="1770379" cy="510540"/>
            </a:xfrm>
            <a:prstGeom prst="rect"/>
            <a:noFill/>
          </p:spPr>
          <p:txBody>
            <a:bodyPr rtlCol="0" wrap="none">
              <a:spAutoFit/>
            </a:bodyPr>
            <a:p>
              <a:pPr>
                <a:buNone/>
              </a:pPr>
              <a:r>
                <a:rPr dirty="0" lang="en-US" err="1" smtClean="0">
                  <a:latin typeface="Nikosh" pitchFamily="2" charset="0"/>
                  <a:cs typeface="Nikosh" pitchFamily="2" charset="0"/>
                </a:rPr>
                <a:t>শ্রম</a:t>
              </a:r>
              <a:r>
                <a:rPr dirty="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dirty="0" lang="en-US" err="1" smtClean="0">
                  <a:latin typeface="Nikosh" pitchFamily="2" charset="0"/>
                  <a:cs typeface="Nikosh" pitchFamily="2" charset="0"/>
                </a:rPr>
                <a:t>বা</a:t>
              </a:r>
              <a:r>
                <a:rPr dirty="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dirty="0" lang="en-US" err="1" smtClean="0">
                  <a:latin typeface="Nikosh" pitchFamily="2" charset="0"/>
                  <a:cs typeface="Nikosh" pitchFamily="2" charset="0"/>
                </a:rPr>
                <a:t>মেধা</a:t>
              </a:r>
              <a:endParaRPr dirty="0" lang="en-US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54" name="Group 16"/>
          <p:cNvGrpSpPr/>
          <p:nvPr/>
        </p:nvGrpSpPr>
        <p:grpSpPr>
          <a:xfrm>
            <a:off x="2895600" y="2709496"/>
            <a:ext cx="1295400" cy="2263140"/>
            <a:chOff x="2895600" y="1752600"/>
            <a:chExt cx="1295400" cy="2263140"/>
          </a:xfrm>
        </p:grpSpPr>
        <p:pic>
          <p:nvPicPr>
            <p:cNvPr id="2097163" name="Picture 8" descr="http://s.techtunes.com.bd/tDrive/tuner/sopnochura/188284/021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/>
            <a:srcRect l="17094" r="24786" b="16729"/>
            <a:stretch>
              <a:fillRect/>
            </a:stretch>
          </p:blipFill>
          <p:spPr bwMode="auto">
            <a:xfrm>
              <a:off x="2895600" y="1752600"/>
              <a:ext cx="1295400" cy="1828800"/>
            </a:xfrm>
            <a:prstGeom prst="rect"/>
            <a:noFill/>
          </p:spPr>
        </p:pic>
        <p:sp>
          <p:nvSpPr>
            <p:cNvPr id="1048638" name="TextBox 13"/>
            <p:cNvSpPr txBox="1"/>
            <p:nvPr/>
          </p:nvSpPr>
          <p:spPr>
            <a:xfrm>
              <a:off x="3200400" y="3505200"/>
              <a:ext cx="868680" cy="510540"/>
            </a:xfrm>
            <a:prstGeom prst="rect"/>
            <a:noFill/>
          </p:spPr>
          <p:txBody>
            <a:bodyPr rtlCol="0" wrap="none">
              <a:spAutoFit/>
            </a:bodyPr>
            <a:p>
              <a:pPr>
                <a:buNone/>
              </a:pPr>
              <a:r>
                <a:rPr dirty="0" lang="en-US" err="1" smtClean="0">
                  <a:latin typeface="Nikosh" pitchFamily="2" charset="0"/>
                  <a:cs typeface="Nikosh" pitchFamily="2" charset="0"/>
                </a:rPr>
                <a:t>সময়</a:t>
              </a:r>
              <a:endParaRPr dirty="0" lang="en-US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55" name="Group 17"/>
          <p:cNvGrpSpPr/>
          <p:nvPr/>
        </p:nvGrpSpPr>
        <p:grpSpPr>
          <a:xfrm>
            <a:off x="5029200" y="2785696"/>
            <a:ext cx="1752600" cy="2186940"/>
            <a:chOff x="5029200" y="1828800"/>
            <a:chExt cx="1752600" cy="2186940"/>
          </a:xfrm>
        </p:grpSpPr>
        <p:pic>
          <p:nvPicPr>
            <p:cNvPr id="2097164" name="Picture 10" descr="http://www.obakkando.com/wp-content/uploads/2015/07/%E0%A6%AB%E0%A7%87%E0%A6%B8%E0%A6%AC%E0%A7%81%E0%A6%95%E0%A7%87-%E0%A6%AF%E0%A6%BE-%E0%A6%9A%E0%A6%BF%E0%A6%A8%E0%A7%8D%E0%A6%A4%E0%A6%BE-%E0%A6%95%E0%A6%B0%E0%A6%AC%E0%A7%87%E0%A6%A8-%E0%A6%B8%E0%A7%87%E0%A6%9F%E0%A6%BF%E0%A6%87-%E0%A6%B9%E0%A6%AC%E0%A7%87-%E0%A6%B8%E0%A7%8D%E0%A6%9F%E0%A7%8D%E0%A6%AF%E0%A6%BE%E0%A6%9F%E0%A6%BE%E0%A6%B8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3"/>
            <a:srcRect l="4000" t="4444" r="4000" b="6667"/>
            <a:stretch>
              <a:fillRect/>
            </a:stretch>
          </p:blipFill>
          <p:spPr bwMode="auto">
            <a:xfrm>
              <a:off x="5029200" y="1828800"/>
              <a:ext cx="1752600" cy="1524000"/>
            </a:xfrm>
            <a:prstGeom prst="rect"/>
            <a:noFill/>
          </p:spPr>
        </p:pic>
        <p:sp>
          <p:nvSpPr>
            <p:cNvPr id="1048639" name="TextBox 14"/>
            <p:cNvSpPr txBox="1"/>
            <p:nvPr/>
          </p:nvSpPr>
          <p:spPr>
            <a:xfrm>
              <a:off x="5486400" y="3505200"/>
              <a:ext cx="830580" cy="510540"/>
            </a:xfrm>
            <a:prstGeom prst="rect"/>
            <a:noFill/>
          </p:spPr>
          <p:txBody>
            <a:bodyPr rtlCol="0" wrap="none">
              <a:spAutoFit/>
            </a:bodyPr>
            <a:p>
              <a:pPr>
                <a:buNone/>
              </a:pPr>
              <a:r>
                <a:rPr dirty="0" lang="en-US" err="1" smtClean="0">
                  <a:latin typeface="Nikosh" pitchFamily="2" charset="0"/>
                  <a:cs typeface="Nikosh" pitchFamily="2" charset="0"/>
                </a:rPr>
                <a:t>চিন্তা</a:t>
              </a:r>
              <a:endParaRPr dirty="0" lang="en-US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1048640" name="Equal 18"/>
          <p:cNvSpPr/>
          <p:nvPr/>
        </p:nvSpPr>
        <p:spPr bwMode="auto">
          <a:xfrm>
            <a:off x="6781800" y="3395296"/>
            <a:ext cx="609600" cy="457200"/>
          </a:xfrm>
          <a:prstGeom prst="mathEqual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 bIns="45720" compatLnSpc="1" lIns="91440" numCol="1" rIns="91440" rtlCol="0" tIns="45720" vert="horz" wrap="square">
            <a:prstTxWarp prst="textNoShape"/>
          </a:bodyPr>
          <a:p>
            <a:pPr algn="l" defTabSz="914400" eaLnBrk="1" fontAlgn="base" hangingPunct="1" indent="-342900" latinLnBrk="0" marL="342900" marR="0" rtl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baseline="0" b="0" cap="none" sz="2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56" name="Group 21"/>
          <p:cNvGrpSpPr/>
          <p:nvPr/>
        </p:nvGrpSpPr>
        <p:grpSpPr>
          <a:xfrm>
            <a:off x="7467600" y="2785696"/>
            <a:ext cx="1371600" cy="2110740"/>
            <a:chOff x="7467600" y="1828800"/>
            <a:chExt cx="1371600" cy="2110740"/>
          </a:xfrm>
        </p:grpSpPr>
        <p:pic>
          <p:nvPicPr>
            <p:cNvPr id="2097165" name="Picture 12" descr="https://encrypted-tbn0.gstatic.com/images?q=tbn:ANd9GcTU8YwpQ29l4sjel1LY6cvc5MkUYPepwB54NlbGNDaoauooIuVZa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4"/>
            <a:srcRect r="7285" b="8982"/>
            <a:stretch>
              <a:fillRect/>
            </a:stretch>
          </p:blipFill>
          <p:spPr bwMode="auto">
            <a:xfrm>
              <a:off x="7467600" y="1828800"/>
              <a:ext cx="1371600" cy="1447800"/>
            </a:xfrm>
            <a:prstGeom prst="rect"/>
            <a:noFill/>
          </p:spPr>
        </p:pic>
        <p:sp>
          <p:nvSpPr>
            <p:cNvPr id="1048641" name="TextBox 20"/>
            <p:cNvSpPr txBox="1"/>
            <p:nvPr/>
          </p:nvSpPr>
          <p:spPr>
            <a:xfrm>
              <a:off x="7848600" y="3429000"/>
              <a:ext cx="589279" cy="510540"/>
            </a:xfrm>
            <a:prstGeom prst="rect"/>
            <a:noFill/>
          </p:spPr>
          <p:txBody>
            <a:bodyPr rtlCol="0" wrap="none">
              <a:spAutoFit/>
            </a:bodyPr>
            <a:p>
              <a:pPr>
                <a:buNone/>
              </a:pPr>
              <a:r>
                <a:rPr dirty="0" lang="en-US" err="1" smtClean="0">
                  <a:latin typeface="Nikosh" pitchFamily="2" charset="0"/>
                  <a:cs typeface="Nikosh" pitchFamily="2" charset="0"/>
                </a:rPr>
                <a:t>বই</a:t>
              </a:r>
              <a:endParaRPr dirty="0" lang="en-US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57" name="Group 24"/>
          <p:cNvGrpSpPr/>
          <p:nvPr/>
        </p:nvGrpSpPr>
        <p:grpSpPr>
          <a:xfrm>
            <a:off x="685800" y="1219200"/>
            <a:ext cx="7696200" cy="1389529"/>
            <a:chOff x="685800" y="1219200"/>
            <a:chExt cx="7696200" cy="1389529"/>
          </a:xfrm>
        </p:grpSpPr>
        <p:pic>
          <p:nvPicPr>
            <p:cNvPr id="2097166" name="Picture 14" descr="http://s3.amazonaws.com/somewherein/assets/images/thumbs/jol001_1352561232_2-305656_441744875873528_1768302989_n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5"/>
            <a:srcRect l="10178" t="4071" r="20610" b="32824"/>
            <a:stretch>
              <a:fillRect/>
            </a:stretch>
          </p:blipFill>
          <p:spPr bwMode="auto">
            <a:xfrm>
              <a:off x="685800" y="1219200"/>
              <a:ext cx="1524000" cy="1389529"/>
            </a:xfrm>
            <a:prstGeom prst="rect"/>
            <a:noFill/>
          </p:spPr>
        </p:pic>
        <p:sp>
          <p:nvSpPr>
            <p:cNvPr id="1048642" name="TextBox 23"/>
            <p:cNvSpPr txBox="1"/>
            <p:nvPr/>
          </p:nvSpPr>
          <p:spPr>
            <a:xfrm>
              <a:off x="2286000" y="1752600"/>
              <a:ext cx="6096000" cy="547842"/>
            </a:xfrm>
            <a:prstGeom prst="rect"/>
            <a:noFill/>
          </p:spPr>
          <p:txBody>
            <a:bodyPr rtlCol="0" wrap="square">
              <a:spAutoFit/>
            </a:bodyPr>
            <a:p>
              <a:pPr>
                <a:buNone/>
              </a:pPr>
              <a:r>
                <a:rPr dirty="0" sz="3500" lang="en-US" err="1" smtClean="0">
                  <a:latin typeface="Nikosh" pitchFamily="2" charset="0"/>
                  <a:cs typeface="Nikosh" pitchFamily="2" charset="0"/>
                </a:rPr>
                <a:t>একজন</a:t>
              </a:r>
              <a:r>
                <a:rPr dirty="0" sz="35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dirty="0" sz="3500" lang="en-US" err="1" smtClean="0">
                  <a:latin typeface="Nikosh" pitchFamily="2" charset="0"/>
                  <a:cs typeface="Nikosh" pitchFamily="2" charset="0"/>
                </a:rPr>
                <a:t>লেখক</a:t>
              </a:r>
              <a:r>
                <a:rPr dirty="0" sz="35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dirty="0" sz="3500" lang="en-US" err="1" smtClean="0">
                  <a:latin typeface="Nikosh" pitchFamily="2" charset="0"/>
                  <a:cs typeface="Nikosh" pitchFamily="2" charset="0"/>
                </a:rPr>
                <a:t>একটি</a:t>
              </a:r>
              <a:r>
                <a:rPr dirty="0" sz="35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dirty="0" sz="3500" lang="en-US" err="1" smtClean="0">
                  <a:latin typeface="Nikosh" pitchFamily="2" charset="0"/>
                  <a:cs typeface="Nikosh" pitchFamily="2" charset="0"/>
                </a:rPr>
                <a:t>বই</a:t>
              </a:r>
              <a:r>
                <a:rPr dirty="0" sz="35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dirty="0" sz="3500" lang="en-US" err="1" smtClean="0">
                  <a:latin typeface="Nikosh" pitchFamily="2" charset="0"/>
                  <a:cs typeface="Nikosh" pitchFamily="2" charset="0"/>
                </a:rPr>
                <a:t>লেখেন</a:t>
              </a:r>
              <a:r>
                <a:rPr dirty="0" sz="3500" lang="en-US" smtClean="0">
                  <a:latin typeface="Nikosh" pitchFamily="2" charset="0"/>
                  <a:cs typeface="Nikosh" pitchFamily="2" charset="0"/>
                </a:rPr>
                <a:t>-</a:t>
              </a:r>
              <a:endParaRPr dirty="0" sz="3500" lang="en-US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58" name="Group 27"/>
          <p:cNvGrpSpPr/>
          <p:nvPr/>
        </p:nvGrpSpPr>
        <p:grpSpPr>
          <a:xfrm>
            <a:off x="762000" y="4953000"/>
            <a:ext cx="7472121" cy="1615440"/>
            <a:chOff x="762000" y="4953000"/>
            <a:chExt cx="7472121" cy="1615440"/>
          </a:xfrm>
        </p:grpSpPr>
        <p:sp>
          <p:nvSpPr>
            <p:cNvPr id="1048643" name="TextBox 25"/>
            <p:cNvSpPr txBox="1"/>
            <p:nvPr/>
          </p:nvSpPr>
          <p:spPr>
            <a:xfrm>
              <a:off x="762000" y="5181600"/>
              <a:ext cx="5638800" cy="1386840"/>
            </a:xfrm>
            <a:prstGeom prst="rect"/>
            <a:noFill/>
          </p:spPr>
          <p:txBody>
            <a:bodyPr rtlCol="0" wrap="square">
              <a:spAutoFit/>
            </a:bodyPr>
            <a:p>
              <a:pPr>
                <a:buNone/>
              </a:pPr>
              <a:r>
                <a:rPr dirty="0" sz="3200" lang="en-US" err="1" smtClean="0">
                  <a:latin typeface="Nikosh" pitchFamily="2" charset="0"/>
                  <a:cs typeface="Nikosh" pitchFamily="2" charset="0"/>
                </a:rPr>
                <a:t>বই</a:t>
              </a:r>
              <a:r>
                <a:rPr dirty="0" sz="32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dirty="0" sz="3200" lang="en-US" err="1" smtClean="0">
                  <a:latin typeface="Nikosh" pitchFamily="2" charset="0"/>
                  <a:cs typeface="Nikosh" pitchFamily="2" charset="0"/>
                </a:rPr>
                <a:t>বিক্রয়ের</a:t>
              </a:r>
              <a:r>
                <a:rPr dirty="0" sz="32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dirty="0" sz="3200" lang="en-US" err="1" smtClean="0">
                  <a:latin typeface="Nikosh" pitchFamily="2" charset="0"/>
                  <a:cs typeface="Nikosh" pitchFamily="2" charset="0"/>
                </a:rPr>
                <a:t>উপর</a:t>
              </a:r>
              <a:r>
                <a:rPr dirty="0" sz="32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dirty="0" sz="3200" lang="en-US" err="1" smtClean="0">
                  <a:latin typeface="Nikosh" pitchFamily="2" charset="0"/>
                  <a:cs typeface="Nikosh" pitchFamily="2" charset="0"/>
                </a:rPr>
                <a:t>লেখক</a:t>
              </a:r>
              <a:r>
                <a:rPr dirty="0" sz="32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dirty="0" sz="3200" lang="en-US" err="1" smtClean="0">
                  <a:latin typeface="Nikosh" pitchFamily="2" charset="0"/>
                  <a:cs typeface="Nikosh" pitchFamily="2" charset="0"/>
                </a:rPr>
                <a:t>লভ্যাংশের</a:t>
              </a:r>
              <a:r>
                <a:rPr dirty="0" sz="32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dirty="0" sz="3200" lang="en-US" err="1" smtClean="0">
                  <a:latin typeface="Nikosh" pitchFamily="2" charset="0"/>
                  <a:cs typeface="Nikosh" pitchFamily="2" charset="0"/>
                </a:rPr>
                <a:t>একটি</a:t>
              </a:r>
              <a:r>
                <a:rPr dirty="0" sz="32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dirty="0" sz="3200" lang="en-US" err="1" smtClean="0">
                  <a:latin typeface="Nikosh" pitchFamily="2" charset="0"/>
                  <a:cs typeface="Nikosh" pitchFamily="2" charset="0"/>
                </a:rPr>
                <a:t>অংশ</a:t>
              </a:r>
              <a:r>
                <a:rPr dirty="0" sz="32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dirty="0" sz="3200" lang="en-US" err="1" smtClean="0">
                  <a:latin typeface="Nikosh" pitchFamily="2" charset="0"/>
                  <a:cs typeface="Nikosh" pitchFamily="2" charset="0"/>
                </a:rPr>
                <a:t>পেয়ে</a:t>
              </a:r>
              <a:r>
                <a:rPr dirty="0" sz="32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dirty="0" sz="3200" lang="en-US" err="1" smtClean="0">
                  <a:latin typeface="Nikosh" pitchFamily="2" charset="0"/>
                  <a:cs typeface="Nikosh" pitchFamily="2" charset="0"/>
                </a:rPr>
                <a:t>থাকেন</a:t>
              </a:r>
              <a:r>
                <a:rPr dirty="0" sz="32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dirty="0" sz="3200" lang="en-US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রয়্যালিটি</a:t>
              </a:r>
              <a:r>
                <a:rPr dirty="0" sz="32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dirty="0" sz="3200" lang="en-US" err="1" smtClean="0">
                  <a:latin typeface="Nikosh" pitchFamily="2" charset="0"/>
                  <a:cs typeface="Nikosh" pitchFamily="2" charset="0"/>
                </a:rPr>
                <a:t>বাবদ</a:t>
              </a:r>
              <a:endParaRPr dirty="0" sz="3200" lang="en-US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97167" name="Picture 16" descr="http://www.shampratikdeshkal.com/assets/images/news_images/2015/11/11/taka_8300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6"/>
            <a:srcRect/>
            <a:stretch>
              <a:fillRect/>
            </a:stretch>
          </p:blipFill>
          <p:spPr bwMode="auto">
            <a:xfrm>
              <a:off x="6400800" y="4953000"/>
              <a:ext cx="1833321" cy="1438275"/>
            </a:xfrm>
            <a:prstGeom prst="rect"/>
            <a:noFill/>
          </p:spPr>
        </p:pic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7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7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4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4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5" grpId="0" animBg="1"/>
      <p:bldP spid="1048636" grpId="0" animBg="1"/>
      <p:bldP spid="10486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b="1" dirty="0" sz="4000" lang="en-US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কপিরাইট</a:t>
            </a:r>
            <a:endParaRPr b="1" dirty="0" sz="4000" lang="en-US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4864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6511F69-9EBC-4CE4-B96C-76EA49573B73}" type="datetime1">
              <a:rPr lang="en-US" smtClean="0"/>
              <a:t>8/30/2020</a:t>
            </a:fld>
            <a:endParaRPr lang="en-US"/>
          </a:p>
        </p:txBody>
      </p:sp>
      <p:sp>
        <p:nvSpPr>
          <p:cNvPr id="104864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3BC71B-8898-4C26-9424-9A1CA4487239}" type="slidenum">
              <a:rPr lang="en-US" smtClean="0"/>
              <a:t>8</a:t>
            </a:fld>
            <a:endParaRPr lang="en-US"/>
          </a:p>
        </p:txBody>
      </p:sp>
      <p:cxnSp>
        <p:nvCxnSpPr>
          <p:cNvPr id="3145731" name="Straight Connector 10"/>
          <p:cNvCxnSpPr>
            <a:cxnSpLocks/>
          </p:cNvCxnSpPr>
          <p:nvPr/>
        </p:nvCxnSpPr>
        <p:spPr bwMode="auto">
          <a:xfrm>
            <a:off x="388620" y="1066800"/>
            <a:ext cx="8229600" cy="0"/>
          </a:xfrm>
          <a:prstGeom prst="line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8650" name="Right Arrow 7"/>
          <p:cNvSpPr/>
          <p:nvPr/>
        </p:nvSpPr>
        <p:spPr bwMode="auto">
          <a:xfrm>
            <a:off x="1676400" y="3581400"/>
            <a:ext cx="762000" cy="304800"/>
          </a:xfrm>
          <a:prstGeom prst="rightArrow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 bIns="45720" compatLnSpc="1" lIns="91440" numCol="1" rIns="91440" rtlCol="0" tIns="45720" vert="horz" wrap="square">
            <a:prstTxWarp prst="textNoShape"/>
          </a:bodyPr>
          <a:p>
            <a:pPr algn="l" defTabSz="914400" eaLnBrk="1" fontAlgn="base" hangingPunct="1" indent="-342900" latinLnBrk="0" marL="342900" marR="0" rtl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baseline="0" b="0" cap="none" sz="2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048651" name="Right Arrow 11"/>
          <p:cNvSpPr/>
          <p:nvPr/>
        </p:nvSpPr>
        <p:spPr bwMode="auto">
          <a:xfrm>
            <a:off x="4800600" y="3581400"/>
            <a:ext cx="762000" cy="304800"/>
          </a:xfrm>
          <a:prstGeom prst="rightArrow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 bIns="45720" compatLnSpc="1" lIns="91440" numCol="1" rIns="91440" rtlCol="0" tIns="45720" vert="horz" wrap="square">
            <a:prstTxWarp prst="textNoShape"/>
          </a:bodyPr>
          <a:p>
            <a:pPr algn="l" defTabSz="914400" eaLnBrk="1" fontAlgn="base" hangingPunct="1" indent="-342900" latinLnBrk="0" marL="342900" marR="0" rtl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baseline="0" b="0" cap="none" sz="2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62" name="Group 13"/>
          <p:cNvGrpSpPr/>
          <p:nvPr/>
        </p:nvGrpSpPr>
        <p:grpSpPr>
          <a:xfrm>
            <a:off x="533400" y="1219199"/>
            <a:ext cx="7772400" cy="1564641"/>
            <a:chOff x="533400" y="1219199"/>
            <a:chExt cx="7772400" cy="1564641"/>
          </a:xfrm>
        </p:grpSpPr>
        <p:pic>
          <p:nvPicPr>
            <p:cNvPr id="2097168" name="Picture 2" descr="http://genesisblogs.com/wp-content/uploads/2014/05/yrjgh.pn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/>
            <a:srcRect l="70299" t="5974" r="4243" b="63359"/>
            <a:stretch>
              <a:fillRect/>
            </a:stretch>
          </p:blipFill>
          <p:spPr bwMode="auto">
            <a:xfrm>
              <a:off x="533400" y="1219200"/>
              <a:ext cx="1371600" cy="1564640"/>
            </a:xfrm>
            <a:prstGeom prst="rect"/>
            <a:noFill/>
          </p:spPr>
        </p:pic>
        <p:sp>
          <p:nvSpPr>
            <p:cNvPr id="1048652" name="TextBox 12"/>
            <p:cNvSpPr txBox="1"/>
            <p:nvPr/>
          </p:nvSpPr>
          <p:spPr>
            <a:xfrm>
              <a:off x="2209800" y="1219199"/>
              <a:ext cx="6096000" cy="1031240"/>
            </a:xfrm>
            <a:prstGeom prst="rect"/>
            <a:noFill/>
          </p:spPr>
          <p:txBody>
            <a:bodyPr rtlCol="0" wrap="square">
              <a:spAutoFit/>
            </a:bodyPr>
            <a:p>
              <a:pPr>
                <a:buNone/>
              </a:pPr>
              <a:r>
                <a:rPr b="1" dirty="0" sz="3500" lang="en-US" err="1" smtClean="0">
                  <a:latin typeface="Nikosh" pitchFamily="2" charset="0"/>
                  <a:cs typeface="Nikosh" pitchFamily="2" charset="0"/>
                </a:rPr>
                <a:t>কোন</a:t>
              </a:r>
              <a:r>
                <a:rPr b="1" dirty="0" sz="35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b="1" dirty="0" sz="3500" lang="en-US" err="1" smtClean="0">
                  <a:latin typeface="Nikosh" pitchFamily="2" charset="0"/>
                  <a:cs typeface="Nikosh" pitchFamily="2" charset="0"/>
                </a:rPr>
                <a:t>একজন</a:t>
              </a:r>
              <a:r>
                <a:rPr b="1" dirty="0" sz="35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b="1" dirty="0" sz="3500" lang="en-US" err="1" smtClean="0">
                  <a:latin typeface="Nikosh" pitchFamily="2" charset="0"/>
                  <a:cs typeface="Nikosh" pitchFamily="2" charset="0"/>
                </a:rPr>
                <a:t>লোক</a:t>
              </a:r>
              <a:r>
                <a:rPr b="1" dirty="0" sz="35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b="1" dirty="0" sz="3500" lang="en-US" err="1" smtClean="0">
                  <a:latin typeface="Nikosh" pitchFamily="2" charset="0"/>
                  <a:cs typeface="Nikosh" pitchFamily="2" charset="0"/>
                </a:rPr>
                <a:t>একটি</a:t>
              </a:r>
              <a:r>
                <a:rPr b="1" dirty="0" sz="35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b="1" dirty="0" sz="3500" lang="en-US" err="1" smtClean="0">
                  <a:latin typeface="Nikosh" pitchFamily="2" charset="0"/>
                  <a:cs typeface="Nikosh" pitchFamily="2" charset="0"/>
                </a:rPr>
                <a:t>বই</a:t>
              </a:r>
              <a:r>
                <a:rPr b="1" dirty="0" sz="35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b="1" dirty="0" sz="3500" lang="en-US" err="1" smtClean="0">
                  <a:latin typeface="Nikosh" pitchFamily="2" charset="0"/>
                  <a:cs typeface="Nikosh" pitchFamily="2" charset="0"/>
                </a:rPr>
                <a:t>লেখকের</a:t>
              </a:r>
              <a:r>
                <a:rPr b="1" dirty="0" sz="35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b="1" dirty="0" sz="3500" lang="en-US" err="1" smtClean="0">
                  <a:latin typeface="Nikosh" pitchFamily="2" charset="0"/>
                  <a:cs typeface="Nikosh" pitchFamily="2" charset="0"/>
                </a:rPr>
                <a:t>অনুমতি</a:t>
              </a:r>
              <a:r>
                <a:rPr b="1" dirty="0" sz="35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b="1" dirty="0" sz="3500" lang="en-US" err="1" smtClean="0">
                  <a:latin typeface="Nikosh" pitchFamily="2" charset="0"/>
                  <a:cs typeface="Nikosh" pitchFamily="2" charset="0"/>
                </a:rPr>
                <a:t>ছাড়া</a:t>
              </a:r>
              <a:r>
                <a:rPr b="1" dirty="0" sz="35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b="1" dirty="0" sz="3500" lang="en-US" err="1" smtClean="0">
                  <a:latin typeface="Nikosh" pitchFamily="2" charset="0"/>
                  <a:cs typeface="Nikosh" pitchFamily="2" charset="0"/>
                </a:rPr>
                <a:t>নিয়ে</a:t>
              </a:r>
              <a:r>
                <a:rPr b="1" dirty="0" sz="3500" lang="en-US" smtClean="0">
                  <a:latin typeface="Nikosh" pitchFamily="2" charset="0"/>
                  <a:cs typeface="Nikosh" pitchFamily="2" charset="0"/>
                </a:rPr>
                <a:t>-</a:t>
              </a:r>
              <a:endParaRPr b="1" dirty="0" sz="3500" lang="en-US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63" name="Group 17"/>
          <p:cNvGrpSpPr/>
          <p:nvPr/>
        </p:nvGrpSpPr>
        <p:grpSpPr>
          <a:xfrm>
            <a:off x="147320" y="2827018"/>
            <a:ext cx="2443480" cy="2609534"/>
            <a:chOff x="106048" y="2827018"/>
            <a:chExt cx="2768908" cy="2609534"/>
          </a:xfrm>
        </p:grpSpPr>
        <p:pic>
          <p:nvPicPr>
            <p:cNvPr id="2097169" name="Picture 4" descr="https://cdn.vectorstock.com/i/composite/51,56/hand-holding-a-book-vector-725156.jpg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2"/>
            <a:srcRect l="17158" r="18499"/>
            <a:stretch>
              <a:fillRect/>
            </a:stretch>
          </p:blipFill>
          <p:spPr bwMode="auto">
            <a:xfrm>
              <a:off x="457200" y="2827018"/>
              <a:ext cx="1256427" cy="2057400"/>
            </a:xfrm>
            <a:prstGeom prst="rect"/>
            <a:noFill/>
          </p:spPr>
        </p:pic>
        <p:sp>
          <p:nvSpPr>
            <p:cNvPr id="1048653" name="TextBox 14"/>
            <p:cNvSpPr txBox="1"/>
            <p:nvPr/>
          </p:nvSpPr>
          <p:spPr>
            <a:xfrm>
              <a:off x="106048" y="4875212"/>
              <a:ext cx="2768908" cy="561340"/>
            </a:xfrm>
            <a:prstGeom prst="rect"/>
            <a:noFill/>
          </p:spPr>
          <p:txBody>
            <a:bodyPr rtlCol="0" wrap="none">
              <a:spAutoFit/>
            </a:bodyPr>
            <a:p>
              <a:pPr>
                <a:buNone/>
              </a:pPr>
              <a:r>
                <a:rPr b="1" dirty="0" sz="3100" lang="en-US" err="1" smtClean="0">
                  <a:latin typeface="Nikosh" pitchFamily="2" charset="0"/>
                  <a:cs typeface="Nikosh" pitchFamily="2" charset="0"/>
                </a:rPr>
                <a:t>বই</a:t>
              </a:r>
              <a:r>
                <a:rPr b="1" dirty="0" sz="31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b="1" dirty="0" sz="3100" lang="en-US" err="1" smtClean="0">
                  <a:latin typeface="Nikosh" pitchFamily="2" charset="0"/>
                  <a:cs typeface="Nikosh" pitchFamily="2" charset="0"/>
                </a:rPr>
                <a:t>সংগ্রহ</a:t>
              </a:r>
              <a:r>
                <a:rPr b="1" dirty="0" sz="31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b="1" dirty="0" sz="3100" lang="en-US" err="1" smtClean="0">
                  <a:latin typeface="Nikosh" pitchFamily="2" charset="0"/>
                  <a:cs typeface="Nikosh" pitchFamily="2" charset="0"/>
                </a:rPr>
                <a:t>করে</a:t>
              </a:r>
              <a:endParaRPr b="1" dirty="0" sz="3100" lang="en-US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64" name="Group 18"/>
          <p:cNvGrpSpPr/>
          <p:nvPr/>
        </p:nvGrpSpPr>
        <p:grpSpPr>
          <a:xfrm>
            <a:off x="2514600" y="2438400"/>
            <a:ext cx="2962547" cy="3139440"/>
            <a:chOff x="2514600" y="2590800"/>
            <a:chExt cx="2962547" cy="3139440"/>
          </a:xfrm>
        </p:grpSpPr>
        <p:pic>
          <p:nvPicPr>
            <p:cNvPr id="2097170" name="Picture 8" descr="http://cliparts.co/cliparts/gie/Exd/gieExd4id.gif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3"/>
            <a:srcRect/>
            <a:stretch>
              <a:fillRect/>
            </a:stretch>
          </p:blipFill>
          <p:spPr bwMode="auto">
            <a:xfrm>
              <a:off x="2590800" y="2590800"/>
              <a:ext cx="2307207" cy="2295525"/>
            </a:xfrm>
            <a:prstGeom prst="rect"/>
            <a:noFill/>
          </p:spPr>
        </p:pic>
        <p:sp>
          <p:nvSpPr>
            <p:cNvPr id="1048654" name="TextBox 15"/>
            <p:cNvSpPr txBox="1"/>
            <p:nvPr/>
          </p:nvSpPr>
          <p:spPr>
            <a:xfrm>
              <a:off x="2514600" y="4876800"/>
              <a:ext cx="2962547" cy="853440"/>
            </a:xfrm>
            <a:prstGeom prst="rect"/>
            <a:noFill/>
          </p:spPr>
          <p:txBody>
            <a:bodyPr rtlCol="0" wrap="square">
              <a:spAutoFit/>
            </a:bodyPr>
            <a:p>
              <a:pPr algn="ctr">
                <a:buNone/>
              </a:pPr>
              <a:r>
                <a:rPr b="1" dirty="0" sz="2800" lang="en-US" err="1" smtClean="0">
                  <a:latin typeface="Nikosh" pitchFamily="2" charset="0"/>
                  <a:cs typeface="Nikosh" pitchFamily="2" charset="0"/>
                </a:rPr>
                <a:t>নিজ</a:t>
              </a:r>
              <a:r>
                <a:rPr b="1" dirty="0" sz="28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b="1" dirty="0" sz="2800" lang="en-US" err="1" smtClean="0">
                  <a:latin typeface="Nikosh" pitchFamily="2" charset="0"/>
                  <a:cs typeface="Nikosh" pitchFamily="2" charset="0"/>
                </a:rPr>
                <a:t>নামে</a:t>
              </a:r>
              <a:r>
                <a:rPr b="1" dirty="0" sz="28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b="1" dirty="0" sz="2800" lang="en-US" err="1" smtClean="0">
                  <a:latin typeface="Nikosh" pitchFamily="2" charset="0"/>
                  <a:cs typeface="Nikosh" pitchFamily="2" charset="0"/>
                </a:rPr>
                <a:t>বা</a:t>
              </a:r>
              <a:r>
                <a:rPr altLang="en-US" b="1" dirty="0" sz="2800" lang="en-US" err="1" smtClean="0">
                  <a:latin typeface="Nikosh" pitchFamily="2" charset="0"/>
                  <a:cs typeface="Nikosh" pitchFamily="2" charset="0"/>
                </a:rPr>
                <a:t>‌</a:t>
              </a:r>
              <a:r>
                <a:rPr altLang="en-GB" b="1" dirty="0" sz="2800" lang="en-US" err="1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b="1" dirty="0" sz="2800" lang="en-US" err="1" smtClean="0">
                  <a:latin typeface="Nikosh" pitchFamily="2" charset="0"/>
                  <a:cs typeface="Nikosh" pitchFamily="2" charset="0"/>
                </a:rPr>
                <a:t>হু</a:t>
              </a:r>
              <a:r>
                <a:rPr altLang="en-US" b="1" dirty="0" sz="2800" lang="en-US" err="1" smtClean="0">
                  <a:latin typeface="Nikosh" pitchFamily="2" charset="0"/>
                  <a:cs typeface="Nikosh" pitchFamily="2" charset="0"/>
                </a:rPr>
                <a:t>ব</a:t>
              </a:r>
              <a:r>
                <a:rPr altLang="en-US" b="1" dirty="0" sz="2800" lang="en-US" err="1" smtClean="0">
                  <a:latin typeface="Nikosh" pitchFamily="2" charset="0"/>
                  <a:cs typeface="Nikosh" pitchFamily="2" charset="0"/>
                </a:rPr>
                <a:t>হ</a:t>
              </a:r>
              <a:r>
                <a:rPr altLang="en-US" b="1" dirty="0" sz="2800" lang="en-US" err="1" smtClean="0">
                  <a:latin typeface="Nikosh" pitchFamily="2" charset="0"/>
                  <a:cs typeface="Nikosh" pitchFamily="2" charset="0"/>
                </a:rPr>
                <a:t>ু</a:t>
              </a:r>
              <a:r>
                <a:rPr altLang="en-US" b="1" dirty="0" sz="2800" lang="en-US" err="1" smtClean="0">
                  <a:latin typeface="Nikosh" pitchFamily="2" charset="0"/>
                  <a:cs typeface="Nikosh" pitchFamily="2" charset="0"/>
                </a:rPr>
                <a:t>ব</a:t>
              </a:r>
              <a:r>
                <a:rPr altLang="en-GB" b="1" dirty="0" sz="2800" lang="en-US" err="1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altLang="en-US" b="1" dirty="0" sz="2800" lang="en-GB" err="1" smtClean="0">
                  <a:latin typeface="Nikosh" pitchFamily="2" charset="0"/>
                  <a:cs typeface="Nikosh" pitchFamily="2" charset="0"/>
                </a:rPr>
                <a:t>ন</a:t>
              </a:r>
              <a:r>
                <a:rPr altLang="en-US" b="1" dirty="0" sz="2800" lang="en-GB" err="1" smtClean="0">
                  <a:latin typeface="Nikosh" pitchFamily="2" charset="0"/>
                  <a:cs typeface="Nikosh" pitchFamily="2" charset="0"/>
                </a:rPr>
                <a:t>া</a:t>
              </a:r>
              <a:r>
                <a:rPr altLang="en-US" b="1" dirty="0" sz="2800" lang="en-GB" err="1" smtClean="0">
                  <a:latin typeface="Nikosh" pitchFamily="2" charset="0"/>
                  <a:cs typeface="Nikosh" pitchFamily="2" charset="0"/>
                </a:rPr>
                <a:t>ম</a:t>
              </a:r>
              <a:r>
                <a:rPr altLang="en-US" b="1" dirty="0" sz="2800" lang="en-GB" err="1" smtClean="0">
                  <a:latin typeface="Nikosh" pitchFamily="2" charset="0"/>
                  <a:cs typeface="Nikosh" pitchFamily="2" charset="0"/>
                </a:rPr>
                <a:t>ে</a:t>
              </a:r>
              <a:r>
                <a:rPr altLang="en-GB" b="1" dirty="0" sz="2800" lang="en-US" err="1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altLang="en-US" b="1" dirty="0" sz="2800" lang="en-GB" err="1" smtClean="0">
                  <a:latin typeface="Nikosh" pitchFamily="2" charset="0"/>
                  <a:cs typeface="Nikosh" pitchFamily="2" charset="0"/>
                </a:rPr>
                <a:t>ছ</a:t>
              </a:r>
              <a:r>
                <a:rPr altLang="en-US" b="1" dirty="0" sz="2800" lang="en-GB" err="1" smtClean="0">
                  <a:latin typeface="Nikosh" pitchFamily="2" charset="0"/>
                  <a:cs typeface="Nikosh" pitchFamily="2" charset="0"/>
                </a:rPr>
                <a:t>া</a:t>
              </a:r>
              <a:r>
                <a:rPr altLang="en-US" b="1" dirty="0" sz="2800" lang="en-GB" err="1" smtClean="0">
                  <a:latin typeface="Nikosh" pitchFamily="2" charset="0"/>
                  <a:cs typeface="Nikosh" pitchFamily="2" charset="0"/>
                </a:rPr>
                <a:t>প</a:t>
              </a:r>
              <a:r>
                <a:rPr altLang="en-US" b="1" dirty="0" sz="2800" lang="en-GB" err="1" smtClean="0">
                  <a:latin typeface="Nikosh" pitchFamily="2" charset="0"/>
                  <a:cs typeface="Nikosh" pitchFamily="2" charset="0"/>
                </a:rPr>
                <a:t>ি</a:t>
              </a:r>
              <a:r>
                <a:rPr altLang="en-US" b="1" dirty="0" sz="2800" lang="en-GB" err="1" smtClean="0">
                  <a:latin typeface="Nikosh" pitchFamily="2" charset="0"/>
                  <a:cs typeface="Nikosh" pitchFamily="2" charset="0"/>
                </a:rPr>
                <a:t>য়</a:t>
              </a:r>
              <a:r>
                <a:rPr altLang="en-US" b="1" dirty="0" sz="2800" lang="en-GB" err="1" smtClean="0">
                  <a:latin typeface="Nikosh" pitchFamily="2" charset="0"/>
                  <a:cs typeface="Nikosh" pitchFamily="2" charset="0"/>
                </a:rPr>
                <a:t>ে</a:t>
              </a:r>
              <a:endParaRPr b="1" dirty="0" sz="2800" lang="en-US" smtClean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65" name="Group 19"/>
          <p:cNvGrpSpPr/>
          <p:nvPr/>
        </p:nvGrpSpPr>
        <p:grpSpPr>
          <a:xfrm>
            <a:off x="5715000" y="2667000"/>
            <a:ext cx="3180080" cy="2771140"/>
            <a:chOff x="5715000" y="2667000"/>
            <a:chExt cx="3180080" cy="2771140"/>
          </a:xfrm>
        </p:grpSpPr>
        <p:pic>
          <p:nvPicPr>
            <p:cNvPr id="2097171" name="Picture 10" descr="https://encrypted-tbn3.gstatic.com/images?q=tbn:ANd9GcRaO9ACQrzBhfSukxqYI_ir7ygtLyFKNYzNP5JNwDqV0laR4Eme"/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4"/>
            <a:srcRect l="12051" t="11268" r="10148" b="16620"/>
            <a:stretch>
              <a:fillRect/>
            </a:stretch>
          </p:blipFill>
          <p:spPr bwMode="auto">
            <a:xfrm>
              <a:off x="5715000" y="2667000"/>
              <a:ext cx="2743200" cy="1905000"/>
            </a:xfrm>
            <a:prstGeom prst="rect"/>
            <a:noFill/>
          </p:spPr>
        </p:pic>
        <p:sp>
          <p:nvSpPr>
            <p:cNvPr id="1048655" name="TextBox 16"/>
            <p:cNvSpPr txBox="1"/>
            <p:nvPr/>
          </p:nvSpPr>
          <p:spPr>
            <a:xfrm>
              <a:off x="5867400" y="4876800"/>
              <a:ext cx="3027680" cy="561340"/>
            </a:xfrm>
            <a:prstGeom prst="rect"/>
            <a:noFill/>
          </p:spPr>
          <p:txBody>
            <a:bodyPr rtlCol="0" wrap="none">
              <a:spAutoFit/>
            </a:bodyPr>
            <a:p>
              <a:pPr>
                <a:buNone/>
              </a:pPr>
              <a:r>
                <a:rPr b="1" dirty="0" sz="3100" lang="en-US" err="1" smtClean="0">
                  <a:latin typeface="Nikosh" pitchFamily="2" charset="0"/>
                  <a:cs typeface="Nikosh" pitchFamily="2" charset="0"/>
                </a:rPr>
                <a:t>বাজারে</a:t>
              </a:r>
              <a:r>
                <a:rPr b="1" dirty="0" sz="31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b="1" dirty="0" sz="3100" lang="en-US" err="1" smtClean="0">
                  <a:latin typeface="Nikosh" pitchFamily="2" charset="0"/>
                  <a:cs typeface="Nikosh" pitchFamily="2" charset="0"/>
                </a:rPr>
                <a:t>বিক্রি</a:t>
              </a:r>
              <a:r>
                <a:rPr b="1" dirty="0" sz="3100" lang="en-US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b="1" dirty="0" sz="3100" lang="en-US" err="1" smtClean="0">
                  <a:latin typeface="Nikosh" pitchFamily="2" charset="0"/>
                  <a:cs typeface="Nikosh" pitchFamily="2" charset="0"/>
                </a:rPr>
                <a:t>করে</a:t>
              </a:r>
              <a:endParaRPr b="1" dirty="0" sz="3100" lang="en-US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1048656" name="TextBox 20"/>
          <p:cNvSpPr txBox="1"/>
          <p:nvPr/>
        </p:nvSpPr>
        <p:spPr>
          <a:xfrm>
            <a:off x="914400" y="5577839"/>
            <a:ext cx="7391400" cy="980440"/>
          </a:xfrm>
          <a:prstGeom prst="rect"/>
          <a:noFill/>
        </p:spPr>
        <p:txBody>
          <a:bodyPr rtlCol="0" wrap="square">
            <a:spAutoFit/>
          </a:bodyPr>
          <a:p>
            <a:pPr>
              <a:buNone/>
            </a:pPr>
            <a:r>
              <a:rPr b="1" dirty="0" sz="3300" lang="en-US" err="1" smtClean="0">
                <a:latin typeface="Nikosh" pitchFamily="2" charset="0"/>
                <a:cs typeface="Nikosh" pitchFamily="2" charset="0"/>
              </a:rPr>
              <a:t>তখন</a:t>
            </a:r>
            <a:r>
              <a:rPr b="1" dirty="0" sz="33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300" lang="en-US" err="1" smtClean="0">
                <a:latin typeface="Nikosh" pitchFamily="2" charset="0"/>
                <a:cs typeface="Nikosh" pitchFamily="2" charset="0"/>
              </a:rPr>
              <a:t>লেখক</a:t>
            </a:r>
            <a:r>
              <a:rPr b="1" dirty="0" sz="3300" lang="en-US" smtClean="0">
                <a:latin typeface="Nikosh" pitchFamily="2" charset="0"/>
                <a:cs typeface="Nikosh" pitchFamily="2" charset="0"/>
              </a:rPr>
              <a:t> ও </a:t>
            </a:r>
            <a:r>
              <a:rPr b="1" dirty="0" sz="3300" lang="en-US" err="1" smtClean="0">
                <a:latin typeface="Nikosh" pitchFamily="2" charset="0"/>
                <a:cs typeface="Nikosh" pitchFamily="2" charset="0"/>
              </a:rPr>
              <a:t>মূল</a:t>
            </a:r>
            <a:r>
              <a:rPr b="1" dirty="0" sz="33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300" lang="en-US" err="1" smtClean="0">
                <a:latin typeface="Nikosh" pitchFamily="2" charset="0"/>
                <a:cs typeface="Nikosh" pitchFamily="2" charset="0"/>
              </a:rPr>
              <a:t>প্রকাশক</a:t>
            </a:r>
            <a:r>
              <a:rPr b="1" dirty="0" sz="33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300" lang="en-US" err="1" smtClean="0">
                <a:latin typeface="Nikosh" pitchFamily="2" charset="0"/>
                <a:cs typeface="Nikosh" pitchFamily="2" charset="0"/>
              </a:rPr>
              <a:t>রয়্যালিটি</a:t>
            </a:r>
            <a:r>
              <a:rPr b="1" dirty="0" sz="3300" lang="en-US" smtClean="0">
                <a:latin typeface="Nikosh" pitchFamily="2" charset="0"/>
                <a:cs typeface="Nikosh" pitchFamily="2" charset="0"/>
              </a:rPr>
              <a:t> ও </a:t>
            </a:r>
            <a:r>
              <a:rPr b="1" dirty="0" sz="3300" lang="en-US" err="1" smtClean="0">
                <a:latin typeface="Nikosh" pitchFamily="2" charset="0"/>
                <a:cs typeface="Nikosh" pitchFamily="2" charset="0"/>
              </a:rPr>
              <a:t>লভ্যাংশ</a:t>
            </a:r>
            <a:r>
              <a:rPr b="1" dirty="0" sz="33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300" lang="en-US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b="1" dirty="0" sz="33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300" lang="en-US" err="1" smtClean="0">
                <a:latin typeface="Nikosh" pitchFamily="2" charset="0"/>
                <a:cs typeface="Nikosh" pitchFamily="2" charset="0"/>
              </a:rPr>
              <a:t>বঞ্চিত</a:t>
            </a:r>
            <a:r>
              <a:rPr b="1" dirty="0" sz="33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300" lang="en-US" err="1" smtClean="0">
                <a:latin typeface="Nikosh" pitchFamily="2" charset="0"/>
                <a:cs typeface="Nikosh" pitchFamily="2" charset="0"/>
              </a:rPr>
              <a:t>হয়</a:t>
            </a:r>
            <a:endParaRPr b="1" dirty="0" sz="3300" lang="en-US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2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7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7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0" grpId="0" animBg="1"/>
      <p:bldP spid="1048651" grpId="0" animBg="1"/>
      <p:bldP spid="10486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b="1" dirty="0" sz="6100" lang="en-US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কপিরাইট</a:t>
            </a:r>
            <a:r>
              <a:rPr b="1" dirty="0" sz="6100" lang="en-US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b="1" dirty="0" sz="6100" lang="en-US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আইন</a:t>
            </a:r>
            <a:endParaRPr b="1" dirty="0" sz="6100" lang="en-US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4866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6511F69-9EBC-4CE4-B96C-76EA49573B73}" type="datetime1">
              <a:rPr lang="en-US" smtClean="0"/>
              <a:t>8/30/2020</a:t>
            </a:fld>
            <a:endParaRPr lang="en-US"/>
          </a:p>
        </p:txBody>
      </p:sp>
      <p:sp>
        <p:nvSpPr>
          <p:cNvPr id="104866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3BC71B-8898-4C26-9424-9A1CA4487239}" type="slidenum">
              <a:rPr lang="en-US" smtClean="0"/>
              <a:t>9</a:t>
            </a:fld>
            <a:endParaRPr lang="en-US"/>
          </a:p>
        </p:txBody>
      </p:sp>
      <p:cxnSp>
        <p:nvCxnSpPr>
          <p:cNvPr id="3145732" name="Straight Connector 10"/>
          <p:cNvCxnSpPr>
            <a:cxnSpLocks/>
          </p:cNvCxnSpPr>
          <p:nvPr/>
        </p:nvCxnSpPr>
        <p:spPr bwMode="auto">
          <a:xfrm>
            <a:off x="388620" y="1066800"/>
            <a:ext cx="8229600" cy="0"/>
          </a:xfrm>
          <a:prstGeom prst="line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8663" name="TextBox 7"/>
          <p:cNvSpPr txBox="1"/>
          <p:nvPr/>
        </p:nvSpPr>
        <p:spPr>
          <a:xfrm>
            <a:off x="3878923" y="3147058"/>
            <a:ext cx="4498256" cy="3558540"/>
          </a:xfrm>
          <a:prstGeom prst="rect"/>
          <a:noFill/>
        </p:spPr>
        <p:txBody>
          <a:bodyPr rtlCol="0" wrap="square">
            <a:spAutoFit/>
          </a:bodyPr>
          <a:p>
            <a:pPr>
              <a:buNone/>
            </a:pPr>
            <a:r>
              <a:rPr b="1" dirty="0" sz="3700" lang="en-US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b="1" dirty="0" sz="37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700" lang="en-US" err="1" smtClean="0">
                <a:latin typeface="Nikosh" pitchFamily="2" charset="0"/>
                <a:cs typeface="Nikosh" pitchFamily="2" charset="0"/>
              </a:rPr>
              <a:t>সৃজনশীল</a:t>
            </a:r>
            <a:r>
              <a:rPr b="1" dirty="0" sz="37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700" lang="en-US" err="1" smtClean="0">
                <a:latin typeface="Nikosh" pitchFamily="2" charset="0"/>
                <a:cs typeface="Nikosh" pitchFamily="2" charset="0"/>
              </a:rPr>
              <a:t>কর্মের</a:t>
            </a:r>
            <a:r>
              <a:rPr b="1" dirty="0" sz="37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700" lang="en-US" err="1" smtClean="0">
                <a:latin typeface="Nikosh" pitchFamily="2" charset="0"/>
                <a:cs typeface="Nikosh" pitchFamily="2" charset="0"/>
              </a:rPr>
              <a:t>কপি</a:t>
            </a:r>
            <a:r>
              <a:rPr b="1" dirty="0" sz="3700" lang="en-US" smtClean="0">
                <a:latin typeface="Nikosh" pitchFamily="2" charset="0"/>
                <a:cs typeface="Nikosh" pitchFamily="2" charset="0"/>
              </a:rPr>
              <a:t>, </a:t>
            </a:r>
            <a:r>
              <a:rPr b="1" dirty="0" sz="3700" lang="en-US" err="1" smtClean="0">
                <a:latin typeface="Nikosh" pitchFamily="2" charset="0"/>
                <a:cs typeface="Nikosh" pitchFamily="2" charset="0"/>
              </a:rPr>
              <a:t>অবৈধ</a:t>
            </a:r>
            <a:r>
              <a:rPr b="1" dirty="0" sz="37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700" lang="en-US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b="1" dirty="0" sz="37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700" lang="en-US" err="1" smtClean="0">
                <a:latin typeface="Nikosh" pitchFamily="2" charset="0"/>
                <a:cs typeface="Nikosh" pitchFamily="2" charset="0"/>
              </a:rPr>
              <a:t>ইত্যাদি</a:t>
            </a:r>
            <a:r>
              <a:rPr b="1" dirty="0" sz="37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700" lang="en-US" err="1" smtClean="0">
                <a:latin typeface="Nikosh" pitchFamily="2" charset="0"/>
                <a:cs typeface="Nikosh" pitchFamily="2" charset="0"/>
              </a:rPr>
              <a:t>বন্ধের</a:t>
            </a:r>
            <a:r>
              <a:rPr b="1" dirty="0" sz="3700" lang="en-US" smtClean="0">
                <a:latin typeface="Nikosh" pitchFamily="2" charset="0"/>
                <a:cs typeface="Nikosh" pitchFamily="2" charset="0"/>
              </a:rPr>
              <a:t> ও </a:t>
            </a:r>
            <a:r>
              <a:rPr b="1" dirty="0" sz="3700" lang="en-US" err="1" smtClean="0">
                <a:latin typeface="Nikosh" pitchFamily="2" charset="0"/>
                <a:cs typeface="Nikosh" pitchFamily="2" charset="0"/>
              </a:rPr>
              <a:t>অধিকার</a:t>
            </a:r>
            <a:r>
              <a:rPr b="1" dirty="0" sz="37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700" lang="en-US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b="1" dirty="0" sz="37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700" lang="en-US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b="1" dirty="0" sz="37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700" lang="en-US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b="1" dirty="0" sz="37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700" lang="en-US" err="1" smtClean="0">
                <a:latin typeface="Nikosh" pitchFamily="2" charset="0"/>
                <a:cs typeface="Nikosh" pitchFamily="2" charset="0"/>
              </a:rPr>
              <a:t>আইন</a:t>
            </a:r>
            <a:r>
              <a:rPr b="1" dirty="0" sz="37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700" lang="en-US" err="1" smtClean="0">
                <a:latin typeface="Nikosh" pitchFamily="2" charset="0"/>
                <a:cs typeface="Nikosh" pitchFamily="2" charset="0"/>
              </a:rPr>
              <a:t>সেটিকে</a:t>
            </a:r>
            <a:r>
              <a:rPr b="1" dirty="0" sz="37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700" lang="en-US" err="1" smtClean="0">
                <a:latin typeface="Nikosh" pitchFamily="2" charset="0"/>
                <a:cs typeface="Nikosh" pitchFamily="2" charset="0"/>
              </a:rPr>
              <a:t>কপিরাইট</a:t>
            </a:r>
            <a:r>
              <a:rPr b="1" dirty="0" sz="3700" lang="en-US" smtClean="0">
                <a:latin typeface="Nikosh" pitchFamily="2" charset="0"/>
                <a:cs typeface="Nikosh" pitchFamily="2" charset="0"/>
              </a:rPr>
              <a:t> (Copyright) </a:t>
            </a:r>
            <a:r>
              <a:rPr b="1" dirty="0" sz="3700" lang="en-US" err="1" smtClean="0">
                <a:latin typeface="Nikosh" pitchFamily="2" charset="0"/>
                <a:cs typeface="Nikosh" pitchFamily="2" charset="0"/>
              </a:rPr>
              <a:t>আইন</a:t>
            </a:r>
            <a:r>
              <a:rPr b="1" dirty="0" sz="3700" lang="en-US" smtClean="0">
                <a:latin typeface="Nikosh" pitchFamily="2" charset="0"/>
                <a:cs typeface="Nikosh" pitchFamily="2" charset="0"/>
              </a:rPr>
              <a:t> </a:t>
            </a:r>
            <a:r>
              <a:rPr b="1" dirty="0" sz="3700" lang="en-US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b="1" dirty="0" sz="3700" lang="en-US" smtClean="0">
                <a:latin typeface="Nikosh" pitchFamily="2" charset="0"/>
                <a:cs typeface="Nikosh" pitchFamily="2" charset="0"/>
              </a:rPr>
              <a:t>।</a:t>
            </a:r>
            <a:endParaRPr b="1" dirty="0" sz="3700" lang="en-US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97172" name="Picture 2" descr="https://media.licdn.com/mpr/mpr/p/2/005/08c/311/1984d5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48974" y="1066800"/>
            <a:ext cx="3184766" cy="4589154"/>
          </a:xfrm>
          <a:prstGeom prst="rect"/>
          <a:noFill/>
        </p:spPr>
      </p:pic>
      <p:pic>
        <p:nvPicPr>
          <p:cNvPr id="2097173" name="Picture 2" descr="http://bookwormtranslations.com/wp-content/uploads/2014/10/copyright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878923" y="1066800"/>
            <a:ext cx="3891598" cy="1979742"/>
          </a:xfrm>
          <a:prstGeom prst="rect"/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1" fontAlgn="base" hangingPunct="1" indent="-342900" latinLnBrk="0" marL="342900" marR="0" rtl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defRPr baseline="0" b="0" cap="none" sz="2800" i="0" kumimoji="0" lang="en-US" normalizeH="0" strike="noStrike" u="none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noFill/>
        <a:ln>
          <a:noFill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1" fontAlgn="base" hangingPunct="1" indent="-342900" latinLnBrk="0" marL="342900" marR="0" rtl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defRPr baseline="0" b="0" cap="none" sz="2800" i="0" kumimoji="0" lang="en-US" normalizeH="0" strike="noStrike" u="none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Dhaka Residential Model College</Company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Sayed Mahbub Hasan Amiri</dc:creator>
  <cp:lastModifiedBy>smhamiri</cp:lastModifiedBy>
  <dcterms:created xsi:type="dcterms:W3CDTF">2014-05-08T11:53:28Z</dcterms:created>
  <dcterms:modified xsi:type="dcterms:W3CDTF">2020-08-30T07:08:28Z</dcterms:modified>
</cp:coreProperties>
</file>