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sldIdLst>
    <p:sldId id="256" r:id="rId2"/>
    <p:sldId id="257" r:id="rId3"/>
    <p:sldId id="259" r:id="rId4"/>
    <p:sldId id="277" r:id="rId5"/>
    <p:sldId id="261" r:id="rId6"/>
    <p:sldId id="274" r:id="rId7"/>
    <p:sldId id="283" r:id="rId8"/>
    <p:sldId id="289" r:id="rId9"/>
    <p:sldId id="284" r:id="rId10"/>
    <p:sldId id="286" r:id="rId11"/>
    <p:sldId id="290" r:id="rId12"/>
    <p:sldId id="269" r:id="rId13"/>
    <p:sldId id="27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720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20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77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7188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09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207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45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97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40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57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90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49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6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5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35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8/26/2020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27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02C04-B499-49ED-8B08-B0B25FC849AF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59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  <p:sldLayoutId id="2147483839" r:id="rId13"/>
    <p:sldLayoutId id="2147483840" r:id="rId14"/>
    <p:sldLayoutId id="2147483841" r:id="rId15"/>
    <p:sldLayoutId id="2147483842" r:id="rId16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1984" y="316871"/>
            <a:ext cx="9144000" cy="1273757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96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96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sz="960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9600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645920"/>
            <a:ext cx="9144000" cy="6858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18511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0541" y="155212"/>
            <a:ext cx="116684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bvbvb</a:t>
            </a:r>
            <a:r>
              <a:rPr lang="en-US" sz="3200" b="1" u="sng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†`‡</a:t>
            </a:r>
            <a:r>
              <a:rPr lang="en-US" sz="3200" b="1" u="sng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3200" b="1" u="sng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u="sng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bvbvb</a:t>
            </a:r>
            <a:r>
              <a:rPr lang="en-US" sz="3200" b="1" u="sng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u="sng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fvlv</a:t>
            </a:r>
            <a:endParaRPr lang="en-US" sz="3200" b="1" u="sng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b="1" u="sng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</a:t>
            </a:r>
            <a:r>
              <a:rPr lang="en-US" sz="3200" b="1" u="sng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ebv</a:t>
            </a:r>
            <a:r>
              <a:rPr lang="en-US" sz="3200" b="1" u="sng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¯^‡`</a:t>
            </a:r>
            <a:r>
              <a:rPr lang="en-US" sz="3200" b="1" u="sng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3200" b="1" u="sng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u="sng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fvlv</a:t>
            </a:r>
            <a:r>
              <a:rPr lang="en-US" sz="3200" b="1" u="sng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u="sng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cy‡i</a:t>
            </a:r>
            <a:r>
              <a:rPr lang="en-US" sz="3200" b="1" u="sng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u="sng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3200" b="1" u="sng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u="sng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Avkv</a:t>
            </a:r>
            <a:r>
              <a:rPr lang="en-US" sz="3200" b="1" u="sng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sz="3200" b="1" u="sng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517" y="1167436"/>
            <a:ext cx="1166842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c„w_exi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fvlv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Av‡Q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fvlvB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DËg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fvlvq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g‡bi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fve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mn‡R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cKvk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fvlvq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mnR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3200" dirty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fvlv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me‡P‡q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wcÖq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g‡bvfve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cÖKv‡ki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me‡P‡q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ewk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Dc‡hvMx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&amp;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wb‡Ri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fvlvq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g‡bvfve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cÖKv‡k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gvbyl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hZ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ewk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›`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cvq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fvlvq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gv‡UB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m¤¢e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cÖ‡Z¨K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RvwZi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fvlvi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GKUv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wbR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¯^ ˆ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ewkó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Av‡Q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fvlvi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m‡½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Ggb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GKUv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AvwZ¥K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m¤úK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© _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†h,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fvlvq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g‡bvfve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cÖKv‡gi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m‡e©vËg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evnb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we‡ewPZ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cÖwZfvkvjx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jv‡Kiv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bvbvb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fvlv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wk‡L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cwÛZ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L¨vwZ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wKšÍy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Zvuiv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g‡bi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fve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cÖKv‡ki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fvlviB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mnvqZv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wb‡q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v‡Kb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wb‡Ri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fvlvi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mv‡_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cwiPq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wkï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†_‡K|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myL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-`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ytL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›`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e`bv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cÖKv‡ki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gvbyl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fvlv‡K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Lye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mn‡RB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cv‡i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618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517" y="1167436"/>
            <a:ext cx="11668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c„w_exi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Ab¨vb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fvlvi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fvlvB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Avcb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g‡bvfve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cÖKv‡ki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kÖô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cš’v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65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33382" y="474035"/>
            <a:ext cx="2529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sz="3200" u="sng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28220" y="1225016"/>
            <a:ext cx="2232660" cy="11818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3465290" y="113027"/>
            <a:ext cx="3444240" cy="1097280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02809" y="2507756"/>
            <a:ext cx="94482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ÔAvcbv‡K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eo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eo</a:t>
            </a:r>
            <a:r>
              <a:rPr lang="en-US" sz="5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†m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bq</a:t>
            </a:r>
            <a:r>
              <a:rPr lang="en-US" sz="5400" dirty="0">
                <a:latin typeface="SutonnyMJ" pitchFamily="2" charset="0"/>
                <a:cs typeface="SutonnyMJ" pitchFamily="2" charset="0"/>
              </a:rPr>
              <a:t> </a:t>
            </a:r>
            <a:endParaRPr lang="en-US" sz="54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54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jv‡K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hv‡i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eo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eo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†m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nq|Õ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algn="ctr"/>
            <a:r>
              <a:rPr lang="en-US" sz="5400" dirty="0" err="1" smtClean="0">
                <a:latin typeface="Arial Black" pitchFamily="34" charset="0"/>
                <a:cs typeface="SutonnyMJ" pitchFamily="2" charset="0"/>
              </a:rPr>
              <a:t>Whatsapp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b¤^‡i (</a:t>
            </a:r>
            <a:r>
              <a:rPr lang="en-US" sz="5400" dirty="0" smtClean="0">
                <a:solidFill>
                  <a:srgbClr val="002060"/>
                </a:solidFill>
                <a:latin typeface="Arial Black" pitchFamily="34" charset="0"/>
                <a:cs typeface="SutonnyMJ" pitchFamily="2" charset="0"/>
              </a:rPr>
              <a:t>01818255171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Qwe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Zz‡j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cvVv‡e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898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827500" y="2398588"/>
            <a:ext cx="89116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Avjøvn</a:t>
            </a:r>
            <a:r>
              <a:rPr lang="en-US" sz="66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&amp; </a:t>
            </a:r>
            <a:r>
              <a:rPr lang="en-US" sz="66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nv‡dR</a:t>
            </a:r>
            <a:endParaRPr lang="en-US" sz="6600" u="sng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285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1037" y="497941"/>
            <a:ext cx="9144000" cy="775816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‡`k †</a:t>
            </a:r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bŠevwnbx</a:t>
            </a:r>
            <a:r>
              <a:rPr lang="en-US" sz="4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zj</a:t>
            </a:r>
            <a:r>
              <a:rPr lang="en-US" sz="4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4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PÆMÖvg</a:t>
            </a:r>
            <a:endParaRPr lang="en-US" sz="4800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53940" y="1281377"/>
            <a:ext cx="2529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cwiwPwZ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0775" y="5745926"/>
            <a:ext cx="3352800" cy="107721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gybQzi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Avjg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)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370" y="1790700"/>
            <a:ext cx="3187610" cy="39845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91837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32960" y="1769057"/>
            <a:ext cx="2529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40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cvV</a:t>
            </a:r>
            <a:endParaRPr lang="en-US" sz="4000" u="sng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21480" y="3011343"/>
            <a:ext cx="3352800" cy="224676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7g †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kÖwY</a:t>
            </a:r>
            <a:endParaRPr lang="en-US" sz="32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2q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cÎ</a:t>
            </a:r>
            <a:endParaRPr lang="en-US" sz="32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e¨vKiY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wbwg©wZ</a:t>
            </a:r>
            <a:endParaRPr lang="en-US" sz="32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fvem¤úªmviY</a:t>
            </a:r>
            <a:endParaRPr lang="en-US" sz="44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693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53739" y="1014894"/>
            <a:ext cx="60441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cv‡Vi</a:t>
            </a:r>
            <a:r>
              <a:rPr lang="en-US" sz="44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D‡Ïk</a:t>
            </a:r>
            <a:r>
              <a:rPr lang="en-US" sz="44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¨</a:t>
            </a:r>
            <a:endParaRPr lang="en-US" sz="4400" u="sng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63980" y="2641506"/>
            <a:ext cx="81915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  <a:cs typeface="SutonnyMJ" pitchFamily="2" charset="0"/>
              </a:rPr>
              <a:t>G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wkÿv_x©iv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-</a:t>
            </a:r>
          </a:p>
          <a:p>
            <a:pPr marL="514350" indent="-514350">
              <a:buAutoNum type="arabicPeriod"/>
            </a:pP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fve-m¤úªmviY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Rvb‡Z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350" indent="-514350">
              <a:buAutoNum type="arabicPeriod"/>
            </a:pP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fve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m¤úªmviY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iæZ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¡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wkL‡Z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350" indent="-514350">
              <a:buAutoNum type="arabicPeriod"/>
            </a:pP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fve</a:t>
            </a:r>
            <a:r>
              <a:rPr lang="en-US" sz="40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-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m¤úªmviY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wjLb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KŠkj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wkL‡Z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807118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3635" y="644948"/>
            <a:ext cx="11035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fve-m¤úªmviY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8343" y="1850443"/>
            <a:ext cx="81915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¯^í </a:t>
            </a:r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cwim‡i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M`¨ </a:t>
            </a:r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wKsev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c`¨</a:t>
            </a:r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e‡Ü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cÖKvwkZ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wewkó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fve‡K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gbb-Kíbv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mn‡hv‡M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cÖvmw½KKZvmn </a:t>
            </a:r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wkí-mylgvgwÐZ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fvlvq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we¯Í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…Z K‡I </a:t>
            </a:r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cwi‡ekb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Kiv‡K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fve-m¤úªmviY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e‡i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800" dirty="0">
              <a:solidFill>
                <a:schemeClr val="tx1">
                  <a:lumMod val="95000"/>
                  <a:lumOff val="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373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78873" y="303300"/>
            <a:ext cx="11055927" cy="76944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fve-m¤úªmvi‡Yi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iæZ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¡</a:t>
            </a:r>
            <a:endParaRPr lang="en-US" sz="4400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867" y="1235305"/>
            <a:ext cx="11055927" cy="501675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mswÿßvKv‡i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cÖKvwkZ</a:t>
            </a:r>
            <a:r>
              <a:rPr lang="en-US" sz="40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welqe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¯‘i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fve‡K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wkí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-‡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mŠKh©gq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fvlvi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mvnv‡h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cjøweZ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Zvjvi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bvgB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fve-m¤úªmviY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fv‡ei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e¨Äbv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Bw½‡Zi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evB‡i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fve-m¤úªmvi‡Yi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g~j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e³e¨ Dc¯’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vcb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KivB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D‡Ïk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¨|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fve-m¤úªmvi‡Yi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¨‡g e³e¨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welqwU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cvV‡Ki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Kv‡Q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mnR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I‡V| G‡Z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cvV‡Ki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wPšÍv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RwUjZvi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AveZ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 †K‡U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cvVK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g~j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e³e¨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eyS‡Z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mÿg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A_©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vr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fve-m¤úªmviY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wkÿv_x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©‡`i wPšÍvkw³i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m¤úªmvi‡Y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mnvqK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f‚wgKv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cvjb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Kv‡RB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fve-m¤úªmvi‡Yi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iæZ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¡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Acwimxg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92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0541" y="155212"/>
            <a:ext cx="11668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fve-m¤úªmvi‡Yi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wbqg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6461" y="676108"/>
            <a:ext cx="116684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fve-m¤úªmviY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yÕiKg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cv‡i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hgb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: 1.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cÖZ¨ÿ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I 2.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c‡ivÿ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cÖZ¨ÿ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fve-m¤úªmvi‡Yi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g~j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fvewU‡K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e¨Äbvagx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fvlvq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e¨³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c‡ivÿ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fve-m¤úªmvi‡Y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g~jfvewU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Awfe¨³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iƒcK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cÖZxK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BZ¨vw`i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Avei‡Y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6029" y="2343436"/>
            <a:ext cx="116684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fve-m¤úªmvi‡Yi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Kivi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wkÿv_x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©‡`i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K‡qKwU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welq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AewnZ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vKv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cÖ‡qvRb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36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573" y="3464844"/>
            <a:ext cx="106653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K.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g~j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fvewUi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wel‡q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¯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úó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mwVK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aviYv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M‡o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Zvjvi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R‡b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g~j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iPbvwU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GKvwaKevi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evÃbxq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6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493" y="4572604"/>
            <a:ext cx="106653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L.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g~j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iPbvwUi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cÖwZwU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kãB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h‡nZz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e¨Äbvagx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©,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ZvB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cÖ`Ë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iPbvi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cÖ‡Z¨KwU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kãcÖ‡qv‡Mi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h_v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_©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wel‡q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wkÿv_x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©‡K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AbymwÜrmy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6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196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4" grpId="0"/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0541" y="155212"/>
            <a:ext cx="11668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fve-m¤úªmvi‡Yi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wbqg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2097" y="754239"/>
            <a:ext cx="106653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M.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g~j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iPbvq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iƒcK-Dcgvw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` _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vK‡j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†m¸‡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jvi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we‡kølY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cÖ‡qvM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mv_©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KZv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hvPvB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wfZ‡ii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cÖ”Qbœ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fvewUi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g‡gv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©×vi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6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8017" y="1821055"/>
            <a:ext cx="106653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N.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fve-m¤úªmvi‡Yi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wPšÍv-fvebv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Kíbvkw³‡K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h_vmva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cÖ‡qvM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6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8017" y="2776415"/>
            <a:ext cx="106653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O.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g~j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fvewU‡K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mg„×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Kivi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cÖmw½K †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wel‡qi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AeZviYvi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gZ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gnvcyiæ‡li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weL¨vZ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Dw³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KweZvi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yÕPviwU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PiY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/cOw³i D×…Z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h‡Z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cv‡i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6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3937" y="4375503"/>
            <a:ext cx="106653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P. 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fve-m¤úªmvi‡Y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AbywPZ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evK-we¯Ívi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AevwÃZ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Dcgv-AjsKvi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cÖ‡qvM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Kvw•ÿZ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bq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6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837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0541" y="196155"/>
            <a:ext cx="11668420" cy="707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fve-m¤úªmvi‡Yi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MVb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cÖwµqv</a:t>
            </a:r>
            <a:endParaRPr lang="en-US" sz="4000" b="1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6461" y="921771"/>
            <a:ext cx="11668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MV‡bi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w`K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fve-m¤úªmviY‡K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3wU ¯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Í‡i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fvM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h‡Z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cv‡i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-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97791" y="1674683"/>
            <a:ext cx="6646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**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g~jfve</a:t>
            </a:r>
            <a:endParaRPr lang="en-US" sz="3600" b="1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3711" y="2250171"/>
            <a:ext cx="6646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**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m¤úªmvwiZ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fve</a:t>
            </a:r>
            <a:endParaRPr lang="en-US" sz="3600" b="1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1007" y="2864331"/>
            <a:ext cx="6646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**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gšÍe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¨</a:t>
            </a:r>
          </a:p>
        </p:txBody>
      </p:sp>
    </p:spTree>
    <p:extLst>
      <p:ext uri="{BB962C8B-B14F-4D97-AF65-F5344CB8AC3E}">
        <p14:creationId xmlns:p14="http://schemas.microsoft.com/office/powerpoint/2010/main" val="201461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  <p:bldP spid="4" grpId="0"/>
      <p:bldP spid="5" grpId="0"/>
      <p:bldP spid="7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812</TotalTime>
  <Words>641</Words>
  <Application>Microsoft Office PowerPoint</Application>
  <PresentationFormat>Custom</PresentationFormat>
  <Paragraphs>45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Facet</vt:lpstr>
      <vt:lpstr>mevB‡K ¯^vMZg</vt:lpstr>
      <vt:lpstr>evsjv‡`k †bŠevwnbx ¯‹zj I K‡jR PÆMÖvg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Avjøvn&amp; nv‡dR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mevB‡K ¯^vMZ</dc:title>
  <dc:creator>USER</dc:creator>
  <cp:lastModifiedBy>anam</cp:lastModifiedBy>
  <cp:revision>393</cp:revision>
  <dcterms:created xsi:type="dcterms:W3CDTF">2020-05-07T07:25:27Z</dcterms:created>
  <dcterms:modified xsi:type="dcterms:W3CDTF">2020-08-26T02:34:08Z</dcterms:modified>
</cp:coreProperties>
</file>