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927" y="3467100"/>
            <a:ext cx="91440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softEdge rad="635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ভুট্টা চাষে বিভিন্ন প্রকার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সার প্রয়োগঃ </a:t>
            </a:r>
            <a:endParaRPr lang="en-US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79984"/>
              </p:ext>
            </p:extLst>
          </p:nvPr>
        </p:nvGraphicFramePr>
        <p:xfrm>
          <a:off x="0" y="1828800"/>
          <a:ext cx="9144000" cy="3870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সারের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পরিমান                    ( কেজি  / হেক্টর )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ইউরিয়া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১৭২ – ৩১২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১৬৮ – ২১৬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এমওপি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৯৬ – ১৪৪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জিপসাম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১৪৪ – ১৬৮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7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ভুট্টার দুইটি জাতের নাম বল?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ভুট্টার চারটি ব্যবহার লিখ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" y="-184"/>
            <a:ext cx="9144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0" y="1828800"/>
            <a:ext cx="9130145" cy="37856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একটি ভুট্টা গাছে  কয় ধরনের ফুল ফুটে?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এক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খ) দুই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গ) তিন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ঘ) চার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বাংলাদেশে  কোন ফসলের   ঊৎপাদন 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ঘ 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চাষের জন্য কোন মাটি উত্তম 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বেলে মাটি         খ) এঁটেল মাটি      গ) বেলে দোআঁশ মাটি      ঘ) কাদা মাটি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আমাদের দেশে রবি মৌসুমে কোন মাসে ভুট্টার বীজ বপন করা হয়?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ফেব্রুয়ারি -মার্চ     খ) এপ্রিল- মে    গ) জুন - জুলাই    ঘ) অক্টোবর - নভেম্বর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9144000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990599"/>
            <a:ext cx="2988122" cy="261851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99272"/>
            <a:ext cx="2895600" cy="2744473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491" y="3962400"/>
            <a:ext cx="59020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পাকুল্যা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alauddintangail1988@gmail.com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1363" y="4023955"/>
            <a:ext cx="3006437" cy="1877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কৃষি শিক্ষা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সপ্তম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 ১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03" y="4358329"/>
            <a:ext cx="3124200" cy="177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" y="1643749"/>
            <a:ext cx="3398801" cy="178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03" y="1584334"/>
            <a:ext cx="3124200" cy="184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0" y="4246418"/>
            <a:ext cx="3398800" cy="186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6927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" y="3048000"/>
            <a:ext cx="9164782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ভুট্টা চাষ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067800" cy="261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............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১।ভুট্টা সম্পর্কে ধারনা লাভ করতে পারবে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বিভিন্ন প্রকার ভুট্টার জাতের নাম বলতে পারবে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৩।ভুট্টা চাষে বিভিন্ন প্রকার সারের পরিমান জানতে পারবে </a:t>
            </a:r>
          </a:p>
        </p:txBody>
      </p:sp>
    </p:spTree>
    <p:extLst>
      <p:ext uri="{BB962C8B-B14F-4D97-AF65-F5344CB8AC3E}">
        <p14:creationId xmlns:p14="http://schemas.microsoft.com/office/powerpoint/2010/main" val="17798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একটি অধিক ফলনশীল ও বহুমুখী ব্যবহার সম্পন্ন দানা শস্য । ভুট্টা বর্ষজীবী গুল্ম প্রকৃতির । একই গাছে পুরুষ ফুল ও স্ত্রী ফুল জন্মে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18" y="0"/>
            <a:ext cx="152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1557" r="77033"/>
          <a:stretch/>
        </p:blipFill>
        <p:spPr>
          <a:xfrm>
            <a:off x="2074718" y="3383342"/>
            <a:ext cx="1676400" cy="34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5527" y="6100039"/>
            <a:ext cx="114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49" y="6140762"/>
            <a:ext cx="13750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487337">
            <a:off x="356416" y="4985033"/>
            <a:ext cx="2628149" cy="340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42121"/>
          <a:stretch/>
        </p:blipFill>
        <p:spPr>
          <a:xfrm>
            <a:off x="5410200" y="3383342"/>
            <a:ext cx="1676400" cy="334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Up Arrow 13"/>
          <p:cNvSpPr/>
          <p:nvPr/>
        </p:nvSpPr>
        <p:spPr>
          <a:xfrm rot="18694905">
            <a:off x="7038595" y="4426690"/>
            <a:ext cx="300153" cy="21670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36047" r="63404"/>
          <a:stretch/>
        </p:blipFill>
        <p:spPr>
          <a:xfrm>
            <a:off x="152400" y="304800"/>
            <a:ext cx="24384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28142" r="29760" b="6681"/>
          <a:stretch/>
        </p:blipFill>
        <p:spPr>
          <a:xfrm>
            <a:off x="3048000" y="4267200"/>
            <a:ext cx="2828924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3" r="67026"/>
          <a:stretch/>
        </p:blipFill>
        <p:spPr>
          <a:xfrm>
            <a:off x="6324599" y="325582"/>
            <a:ext cx="2619807" cy="228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4018"/>
            <a:ext cx="2828925" cy="228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1"/>
            <a:ext cx="2619807" cy="228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8"/>
          <a:stretch/>
        </p:blipFill>
        <p:spPr>
          <a:xfrm>
            <a:off x="152400" y="4267200"/>
            <a:ext cx="24384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407" y="3048000"/>
            <a:ext cx="4267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বিভিন্ন প্রকার ভুট্টা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7772400" cy="5078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বর্ণালি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শুভ্রা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মোহর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 বারি ভুট্টা-৫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৫। বারি ভুট্টা-৬ 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বারি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ভুট্টা-৭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৭। বারি হাইব্রিড ভুট্টা-১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বারি হাইব্রিড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ভুট্টা-২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বারি হাইব্রিড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ভুট্টা-৩ 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39139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জাতের ভুট্টার নাম হলঃ </a:t>
            </a:r>
          </a:p>
        </p:txBody>
      </p:sp>
    </p:spTree>
    <p:extLst>
      <p:ext uri="{BB962C8B-B14F-4D97-AF65-F5344CB8AC3E}">
        <p14:creationId xmlns:p14="http://schemas.microsoft.com/office/powerpoint/2010/main" val="17679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3" t="4628" r="27394"/>
          <a:stretch/>
        </p:blipFill>
        <p:spPr>
          <a:xfrm>
            <a:off x="203051" y="152400"/>
            <a:ext cx="3341546" cy="239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31018" r="22602" b="8752"/>
          <a:stretch/>
        </p:blipFill>
        <p:spPr>
          <a:xfrm>
            <a:off x="5572124" y="4114800"/>
            <a:ext cx="3103417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152400"/>
            <a:ext cx="3103417" cy="239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/>
        </p:blipFill>
        <p:spPr>
          <a:xfrm>
            <a:off x="209981" y="4037517"/>
            <a:ext cx="3362325" cy="243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98887" y="2812473"/>
            <a:ext cx="5638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বিভিন্ন প্রকার সার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315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69</cp:revision>
  <dcterms:created xsi:type="dcterms:W3CDTF">2006-08-16T00:00:00Z</dcterms:created>
  <dcterms:modified xsi:type="dcterms:W3CDTF">2020-08-31T05:16:32Z</dcterms:modified>
</cp:coreProperties>
</file>