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2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61D3-A0BF-4622-8B30-A8C91EE2584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26F1-385B-4F97-8126-5009CACC1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52400" y="0"/>
            <a:ext cx="9296400" cy="7010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0" y="152400"/>
            <a:ext cx="6705600" cy="67056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MD. Moynal Hossain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Assistant Headmaster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Deora high school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Class:Six to Ten.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Subject: English 2</a:t>
            </a:r>
            <a:r>
              <a:rPr lang="en-US" sz="4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paper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age0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0"/>
            <a:ext cx="2438400" cy="2590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" y="0"/>
            <a:ext cx="7924800" cy="2438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matter of joy that+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matter sorrow that+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matter of regret that+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matter of shamful that+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85800" y="2057400"/>
            <a:ext cx="8458200" cy="2362200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Struc: Hurrah!,Alas!,Fie!,Oh! Etc+thatএর পরের অংশ </a:t>
            </a:r>
            <a:endParaRPr lang="en-US" sz="4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191000"/>
            <a:ext cx="7315200" cy="2362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Asser: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It is matter of joy that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have won the match.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Excla: Hurrah! We have won the match.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1828800" y="0"/>
            <a:ext cx="5791200" cy="1719072"/>
          </a:xfrm>
          <a:prstGeom prst="horizontalScroll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 works</a:t>
            </a:r>
            <a:endParaRPr lang="en-US" sz="8000" b="1" i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1981200"/>
            <a:ext cx="7391400" cy="4572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a.What does sit I wish I change into?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b.I am a good boy|( Exc:))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c.How tall you are!( Ass:)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d.Oh! You loss the match.(Ass:)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e.Trll me the structure of exclamatory.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otched Right Arrow 2"/>
          <p:cNvSpPr/>
          <p:nvPr/>
        </p:nvSpPr>
        <p:spPr>
          <a:xfrm>
            <a:off x="762000" y="0"/>
            <a:ext cx="7543800" cy="2286000"/>
          </a:xfrm>
          <a:prstGeom prst="notched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Pair works</a:t>
            </a:r>
            <a:endParaRPr lang="en-US" sz="9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914400" y="1981200"/>
            <a:ext cx="7543800" cy="4876800"/>
          </a:xfrm>
          <a:prstGeom prst="star7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down five Exclamatory sentences by sharing each other.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-Right Arrow 3"/>
          <p:cNvSpPr/>
          <p:nvPr/>
        </p:nvSpPr>
        <p:spPr>
          <a:xfrm>
            <a:off x="838200" y="0"/>
            <a:ext cx="7543800" cy="1981200"/>
          </a:xfrm>
          <a:prstGeom prst="left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2600" y="2362200"/>
            <a:ext cx="6248400" cy="3962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a.You are very fool.(Exc:)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b.He is a good boy.(Exc:)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c.How dirty the road is!(Ass:)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d.Alas!We have lost the match.(Ass:)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e.Fir! You are cheat.(Ass:)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>
            <a:off x="838200" y="990600"/>
            <a:ext cx="8001000" cy="4419600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Thanks to all</a:t>
            </a:r>
            <a:endParaRPr lang="en-US" sz="9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oon 2"/>
          <p:cNvSpPr/>
          <p:nvPr/>
        </p:nvSpPr>
        <p:spPr>
          <a:xfrm flipH="1">
            <a:off x="380999" y="304800"/>
            <a:ext cx="8229599" cy="5943600"/>
          </a:xfrm>
          <a:prstGeom prst="moon">
            <a:avLst>
              <a:gd name="adj" fmla="val 65851"/>
            </a:avLst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7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9144000" cy="4667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838200" y="4724400"/>
            <a:ext cx="7696200" cy="213360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Alas! I am undone.</a:t>
            </a:r>
          </a:p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dirty the road is!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Wave 3"/>
          <p:cNvSpPr/>
          <p:nvPr/>
        </p:nvSpPr>
        <p:spPr>
          <a:xfrm>
            <a:off x="838200" y="228600"/>
            <a:ext cx="7467600" cy="2819400"/>
          </a:xfrm>
          <a:prstGeom prst="wave">
            <a:avLst>
              <a:gd name="adj1" fmla="val 12500"/>
              <a:gd name="adj2" fmla="val 1469"/>
            </a:avLst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So, Today Topic is</a:t>
            </a:r>
            <a:endParaRPr lang="en-US" sz="6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uble Wave 4"/>
          <p:cNvSpPr/>
          <p:nvPr/>
        </p:nvSpPr>
        <p:spPr>
          <a:xfrm>
            <a:off x="762000" y="3200400"/>
            <a:ext cx="8077200" cy="3352800"/>
          </a:xfrm>
          <a:prstGeom prst="doubleWav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Assertive to Exclamatory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57200" y="0"/>
            <a:ext cx="7696200" cy="22860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2286000"/>
            <a:ext cx="7315200" cy="41910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a.Able to make Exclamatory sentence.</a:t>
            </a:r>
          </a:p>
          <a:p>
            <a:pPr marL="342900" indent="-342900"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Able to  select the sentence      </a:t>
            </a:r>
          </a:p>
          <a:p>
            <a:pPr marL="342900" indent="-342900"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Able to change Exclamatory to Assertive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57200" y="152400"/>
            <a:ext cx="8229600" cy="2209800"/>
          </a:xfrm>
          <a:prstGeom prst="left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is Exclamatory sentence?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838200" y="2590800"/>
            <a:ext cx="7620000" cy="3810000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sentence which express a sudden feeling or emotion of mind is called Exclamatory sentence.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Example: What a fool you are!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Alas! I am undone.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304800" y="0"/>
            <a:ext cx="8458200" cy="2286000"/>
          </a:xfrm>
          <a:prstGeom prst="left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Rules of Assertive to Exclamatory</a:t>
            </a:r>
            <a:endParaRPr lang="en-US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609600" y="2590800"/>
            <a:ext cx="7924800" cy="4038600"/>
          </a:xfrm>
          <a:prstGeom prst="flowChartAlternateProcess">
            <a:avLst/>
          </a:prstGeom>
          <a:ln>
            <a:solidFill>
              <a:srgbClr val="00206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a.Begining sits how/what but if the sentence has a/an,we use what.</a:t>
            </a:r>
          </a:p>
          <a:p>
            <a:pPr algn="ctr"/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b.After uses   Adjective+Extra+Subject+Verb</a:t>
            </a:r>
          </a:p>
          <a:p>
            <a:pPr algn="ctr"/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c.At the end of Exc: sentence uses `!`marks.</a:t>
            </a:r>
            <a:endParaRPr lang="en-US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2000" y="152400"/>
            <a:ext cx="7924800" cy="2971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Asser: You are </a:t>
            </a:r>
            <a:r>
              <a:rPr lang="en-US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very clever.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Excla:How clever you are!</a:t>
            </a:r>
          </a:p>
        </p:txBody>
      </p:sp>
      <p:sp>
        <p:nvSpPr>
          <p:cNvPr id="5" name="Oval 4"/>
          <p:cNvSpPr/>
          <p:nvPr/>
        </p:nvSpPr>
        <p:spPr>
          <a:xfrm>
            <a:off x="990600" y="3505200"/>
            <a:ext cx="7315200" cy="3048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Asser:She is </a:t>
            </a:r>
            <a:r>
              <a:rPr lang="en-US" sz="4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tall girl.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Excla:What a tall girl she is!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228600" y="0"/>
            <a:ext cx="8610600" cy="2514600"/>
          </a:xfrm>
          <a:prstGeom prst="left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Subject+wish+subject যুক্ত  Assertive  কে 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600200" y="2106168"/>
            <a:ext cx="6324600" cy="17800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Struc: If/would that+Sub:+Extra:+`!`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3581400"/>
            <a:ext cx="7086600" cy="3124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Asser: </a:t>
            </a:r>
            <a:r>
              <a:rPr lang="en-US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wish I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were a singer.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Excla: If I were a singer!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Or,Would that I  were a singer!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350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52</cp:revision>
  <dcterms:created xsi:type="dcterms:W3CDTF">2020-07-14T05:01:04Z</dcterms:created>
  <dcterms:modified xsi:type="dcterms:W3CDTF">2020-08-26T17:21:21Z</dcterms:modified>
</cp:coreProperties>
</file>