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6" r:id="rId4"/>
    <p:sldId id="277" r:id="rId5"/>
    <p:sldId id="279" r:id="rId6"/>
    <p:sldId id="280" r:id="rId7"/>
    <p:sldId id="281" r:id="rId8"/>
    <p:sldId id="283" r:id="rId9"/>
    <p:sldId id="284" r:id="rId10"/>
    <p:sldId id="287" r:id="rId11"/>
    <p:sldId id="294" r:id="rId12"/>
    <p:sldId id="285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57600" y="990600"/>
            <a:ext cx="2590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52600"/>
            <a:ext cx="586739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25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E543D-2063-42AC-84A6-F595A02ACEC3}"/>
              </a:ext>
            </a:extLst>
          </p:cNvPr>
          <p:cNvSpPr txBox="1"/>
          <p:nvPr/>
        </p:nvSpPr>
        <p:spPr>
          <a:xfrm>
            <a:off x="3581400" y="914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E2494F-5A20-43EF-82CB-1F93CFA07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57400"/>
            <a:ext cx="2819400" cy="2514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532D18-7B81-4D3F-814F-26D847935D02}"/>
              </a:ext>
            </a:extLst>
          </p:cNvPr>
          <p:cNvSpPr txBox="1"/>
          <p:nvPr/>
        </p:nvSpPr>
        <p:spPr>
          <a:xfrm>
            <a:off x="4038600" y="2133600"/>
            <a:ext cx="47244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শিলীত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CCBBB2-67A6-49B7-9F11-0629E78128BA}"/>
              </a:ext>
            </a:extLst>
          </p:cNvPr>
          <p:cNvSpPr txBox="1"/>
          <p:nvPr/>
        </p:nvSpPr>
        <p:spPr>
          <a:xfrm>
            <a:off x="4038600" y="2895600"/>
            <a:ext cx="4572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২) ‘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সুস্থজীবন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ন’-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য়? </a:t>
            </a:r>
          </a:p>
        </p:txBody>
      </p:sp>
    </p:spTree>
    <p:extLst>
      <p:ext uri="{BB962C8B-B14F-4D97-AF65-F5344CB8AC3E}">
        <p14:creationId xmlns:p14="http://schemas.microsoft.com/office/powerpoint/2010/main" val="1167048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44F585-F905-4BE9-9CF3-93F0D7E41BCF}"/>
              </a:ext>
            </a:extLst>
          </p:cNvPr>
          <p:cNvSpPr txBox="1"/>
          <p:nvPr/>
        </p:nvSpPr>
        <p:spPr>
          <a:xfrm>
            <a:off x="3733800" y="990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5801EC-2C62-4DCE-8210-45AEBF028FBC}"/>
              </a:ext>
            </a:extLst>
          </p:cNvPr>
          <p:cNvSpPr txBox="1"/>
          <p:nvPr/>
        </p:nvSpPr>
        <p:spPr>
          <a:xfrm>
            <a:off x="1371600" y="2209800"/>
            <a:ext cx="63246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শিলীত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শরীরচর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D9DB4-47F3-47BA-82AA-04FF743D1760}"/>
              </a:ext>
            </a:extLst>
          </p:cNvPr>
          <p:cNvSpPr txBox="1"/>
          <p:nvPr/>
        </p:nvSpPr>
        <p:spPr>
          <a:xfrm>
            <a:off x="1371600" y="3276600"/>
            <a:ext cx="63246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সুস্থদেহ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ন’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</a:p>
        </p:txBody>
      </p:sp>
    </p:spTree>
    <p:extLst>
      <p:ext uri="{BB962C8B-B14F-4D97-AF65-F5344CB8AC3E}">
        <p14:creationId xmlns:p14="http://schemas.microsoft.com/office/powerpoint/2010/main" val="3911279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4FB3F0-58DE-492A-A2F0-6E5863182E49}"/>
              </a:ext>
            </a:extLst>
          </p:cNvPr>
          <p:cNvSpPr txBox="1"/>
          <p:nvPr/>
        </p:nvSpPr>
        <p:spPr>
          <a:xfrm>
            <a:off x="3657600" y="838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8CF59F-AADD-4F04-804B-0EBA321A1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81200"/>
            <a:ext cx="5410200" cy="2895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698629-B74F-4D94-A153-E90E343245F0}"/>
              </a:ext>
            </a:extLst>
          </p:cNvPr>
          <p:cNvSpPr txBox="1"/>
          <p:nvPr/>
        </p:nvSpPr>
        <p:spPr>
          <a:xfrm>
            <a:off x="990600" y="5105400"/>
            <a:ext cx="6705600" cy="5847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য়? </a:t>
            </a:r>
          </a:p>
        </p:txBody>
      </p:sp>
    </p:spTree>
    <p:extLst>
      <p:ext uri="{BB962C8B-B14F-4D97-AF65-F5344CB8AC3E}">
        <p14:creationId xmlns:p14="http://schemas.microsoft.com/office/powerpoint/2010/main" val="1930167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1D681-5C29-4AE1-8013-66BF8D5DA3DA}"/>
              </a:ext>
            </a:extLst>
          </p:cNvPr>
          <p:cNvSpPr txBox="1"/>
          <p:nvPr/>
        </p:nvSpPr>
        <p:spPr>
          <a:xfrm>
            <a:off x="3581400" y="838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শরীরচর্চার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872AF0-12EA-4C85-B410-C42D8B5DC4C3}"/>
              </a:ext>
            </a:extLst>
          </p:cNvPr>
          <p:cNvSpPr txBox="1"/>
          <p:nvPr/>
        </p:nvSpPr>
        <p:spPr>
          <a:xfrm>
            <a:off x="2133600" y="1981200"/>
            <a:ext cx="5257800" cy="18158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সক্ষমতার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ব্যায়াম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থাকি।ব্যায়াম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যায়।ব্যায়াম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03468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6BBA0-EA33-4D1F-84B6-D8E485F7FEC8}"/>
              </a:ext>
            </a:extLst>
          </p:cNvPr>
          <p:cNvSpPr txBox="1"/>
          <p:nvPr/>
        </p:nvSpPr>
        <p:spPr>
          <a:xfrm>
            <a:off x="3657600" y="838200"/>
            <a:ext cx="24384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2C9DC-FD52-4243-8E66-06F8F6E10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6241"/>
            <a:ext cx="3733800" cy="2735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61CD59-71B1-4FDA-A9B5-7FEB9EBCB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12441"/>
            <a:ext cx="3200400" cy="26595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2E11CD-B164-4768-ADD1-3EE691C47CAC}"/>
              </a:ext>
            </a:extLst>
          </p:cNvPr>
          <p:cNvSpPr txBox="1"/>
          <p:nvPr/>
        </p:nvSpPr>
        <p:spPr>
          <a:xfrm>
            <a:off x="838200" y="4800600"/>
            <a:ext cx="71628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ত্যহিক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সমাবে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ব্যায়াম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কি-কি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13256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EB600-C039-4E02-877A-D34A360CD319}"/>
              </a:ext>
            </a:extLst>
          </p:cNvPr>
          <p:cNvSpPr txBox="1"/>
          <p:nvPr/>
        </p:nvSpPr>
        <p:spPr>
          <a:xfrm>
            <a:off x="3581400" y="914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F2A593-3462-4814-80D5-8524B8EF3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1200"/>
            <a:ext cx="5867400" cy="36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0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990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2057400"/>
            <a:ext cx="3886200" cy="25545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এম,এস,এস,বি,পি,এড,বি,এড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শিক্ষক-শারীরিক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০১৭২৫৯৯৮৪৭৭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4999"/>
            <a:ext cx="2971800" cy="270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01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914400"/>
            <a:ext cx="25146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097C9F-4D76-4F5D-A471-F548FD24F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50886"/>
            <a:ext cx="2495550" cy="27925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4A4BE2-6378-4FE0-BD4C-959ED7B4F789}"/>
              </a:ext>
            </a:extLst>
          </p:cNvPr>
          <p:cNvSpPr txBox="1"/>
          <p:nvPr/>
        </p:nvSpPr>
        <p:spPr>
          <a:xfrm>
            <a:off x="1447800" y="1850886"/>
            <a:ext cx="36576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৮ম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_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৫০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১ম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687627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6591FB-B808-4E63-A165-F9142C402465}"/>
              </a:ext>
            </a:extLst>
          </p:cNvPr>
          <p:cNvSpPr txBox="1"/>
          <p:nvPr/>
        </p:nvSpPr>
        <p:spPr>
          <a:xfrm>
            <a:off x="3657600" y="914401"/>
            <a:ext cx="254079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দেখিওচিন্তা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6C1EE9-5816-4AAE-96EC-3D4F11DEE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2174082" cy="228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3D655E-202D-4BF8-BCBC-59D9621E2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94" y="2438400"/>
            <a:ext cx="2495550" cy="2286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E9E6F6C-D58B-4EDD-AEF7-5DE6318C6F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8" y="2438400"/>
            <a:ext cx="2857500" cy="2286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67A04CE-6C02-469F-A74C-F1306AE5ACA9}"/>
              </a:ext>
            </a:extLst>
          </p:cNvPr>
          <p:cNvSpPr txBox="1"/>
          <p:nvPr/>
        </p:nvSpPr>
        <p:spPr>
          <a:xfrm>
            <a:off x="685800" y="5105401"/>
            <a:ext cx="11430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6411DE-CF2C-477E-95E5-89AEF25C794E}"/>
              </a:ext>
            </a:extLst>
          </p:cNvPr>
          <p:cNvSpPr txBox="1"/>
          <p:nvPr/>
        </p:nvSpPr>
        <p:spPr>
          <a:xfrm>
            <a:off x="3124200" y="4953000"/>
            <a:ext cx="275748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ংলাদেশের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ক্রিকেটের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40B0D6-B341-4451-8D40-A27A4164311B}"/>
              </a:ext>
            </a:extLst>
          </p:cNvPr>
          <p:cNvSpPr txBox="1"/>
          <p:nvPr/>
        </p:nvSpPr>
        <p:spPr>
          <a:xfrm>
            <a:off x="6324600" y="4953000"/>
            <a:ext cx="20574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3266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9FD88-AE17-4B13-BB92-B05FCBDC207C}"/>
              </a:ext>
            </a:extLst>
          </p:cNvPr>
          <p:cNvSpPr txBox="1"/>
          <p:nvPr/>
        </p:nvSpPr>
        <p:spPr>
          <a:xfrm>
            <a:off x="3581400" y="8382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42541E-9CFB-4307-987A-A5599F0DEBFC}"/>
              </a:ext>
            </a:extLst>
          </p:cNvPr>
          <p:cNvSpPr txBox="1"/>
          <p:nvPr/>
        </p:nvSpPr>
        <p:spPr>
          <a:xfrm>
            <a:off x="1981200" y="2362200"/>
            <a:ext cx="35052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্চা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A5B071-C6A8-4F7C-8FC6-640CD97BA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352800"/>
            <a:ext cx="3886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94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209800" y="392723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871631-BE62-4A4A-8C38-A04F4E0F6B44}"/>
              </a:ext>
            </a:extLst>
          </p:cNvPr>
          <p:cNvSpPr txBox="1"/>
          <p:nvPr/>
        </p:nvSpPr>
        <p:spPr>
          <a:xfrm>
            <a:off x="3733800" y="914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ACD86D-EA70-4E26-BDB7-E1F7B00C7648}"/>
              </a:ext>
            </a:extLst>
          </p:cNvPr>
          <p:cNvSpPr txBox="1"/>
          <p:nvPr/>
        </p:nvSpPr>
        <p:spPr>
          <a:xfrm>
            <a:off x="2209800" y="2438400"/>
            <a:ext cx="4876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সমাবে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31A33B-13B9-417C-A50F-B4F1A3C7A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84731"/>
            <a:ext cx="5181600" cy="240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7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477129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ACC5E-1204-4CC2-80B7-FE804EF50054}"/>
              </a:ext>
            </a:extLst>
          </p:cNvPr>
          <p:cNvSpPr txBox="1"/>
          <p:nvPr/>
        </p:nvSpPr>
        <p:spPr>
          <a:xfrm>
            <a:off x="3581400" y="914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4BBD58-026D-4565-A248-93E69FDF46AF}"/>
              </a:ext>
            </a:extLst>
          </p:cNvPr>
          <p:cNvSpPr txBox="1"/>
          <p:nvPr/>
        </p:nvSpPr>
        <p:spPr>
          <a:xfrm>
            <a:off x="838200" y="1981200"/>
            <a:ext cx="75438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সুস্থতার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ব্যায়ামের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536B33-33B1-43C5-9FB4-B222B72D4CC2}"/>
              </a:ext>
            </a:extLst>
          </p:cNvPr>
          <p:cNvSpPr txBox="1"/>
          <p:nvPr/>
        </p:nvSpPr>
        <p:spPr>
          <a:xfrm>
            <a:off x="838200" y="2819400"/>
            <a:ext cx="75438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নিয়ম-কানুন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কোন-কোন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ব্যায়াম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110255-55B1-438C-9EB1-D7D2C9C043ED}"/>
              </a:ext>
            </a:extLst>
          </p:cNvPr>
          <p:cNvSpPr txBox="1"/>
          <p:nvPr/>
        </p:nvSpPr>
        <p:spPr>
          <a:xfrm>
            <a:off x="838200" y="3429000"/>
            <a:ext cx="75438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প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সহযোগিতামূলক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ম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ে 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C5F33E-9E1F-429B-BF7D-7D6C5A51C119}"/>
              </a:ext>
            </a:extLst>
          </p:cNvPr>
          <p:cNvSpPr txBox="1"/>
          <p:nvPr/>
        </p:nvSpPr>
        <p:spPr>
          <a:xfrm>
            <a:off x="838200" y="4191000"/>
            <a:ext cx="75438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িশ্রাম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ীতা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54871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089B9-3A6A-4EE4-B68E-0BEE4E4EC160}"/>
              </a:ext>
            </a:extLst>
          </p:cNvPr>
          <p:cNvSpPr txBox="1"/>
          <p:nvPr/>
        </p:nvSpPr>
        <p:spPr>
          <a:xfrm>
            <a:off x="3657600" y="838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C99BEC-684D-49F2-A740-1BFF5B75021F}"/>
              </a:ext>
            </a:extLst>
          </p:cNvPr>
          <p:cNvSpPr txBox="1"/>
          <p:nvPr/>
        </p:nvSpPr>
        <p:spPr>
          <a:xfrm>
            <a:off x="3962400" y="2209800"/>
            <a:ext cx="23622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49B184-BA15-43B9-BFA1-B358D91B7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65" y="2628899"/>
            <a:ext cx="2857500" cy="247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40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19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8686800" cy="6248400"/>
          </a:xfrm>
          <a:prstGeom prst="frame">
            <a:avLst>
              <a:gd name="adj1" fmla="val 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133600" y="533400"/>
            <a:ext cx="5562600" cy="121920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8077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E-mehedulislam190179@gmail.com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24F4E-ADC4-4327-BB58-C2786C84A1F3}"/>
              </a:ext>
            </a:extLst>
          </p:cNvPr>
          <p:cNvSpPr txBox="1"/>
          <p:nvPr/>
        </p:nvSpPr>
        <p:spPr>
          <a:xfrm>
            <a:off x="3581400" y="9144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DCC64C-2A27-421D-9591-80E89E4E142B}"/>
              </a:ext>
            </a:extLst>
          </p:cNvPr>
          <p:cNvSpPr txBox="1"/>
          <p:nvPr/>
        </p:nvSpPr>
        <p:spPr>
          <a:xfrm>
            <a:off x="2057400" y="2362200"/>
            <a:ext cx="5943600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কাম্য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। </a:t>
            </a:r>
          </a:p>
        </p:txBody>
      </p:sp>
    </p:spTree>
    <p:extLst>
      <p:ext uri="{BB962C8B-B14F-4D97-AF65-F5344CB8AC3E}">
        <p14:creationId xmlns:p14="http://schemas.microsoft.com/office/powerpoint/2010/main" val="297374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651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Mahadul-Pc</dc:creator>
  <cp:lastModifiedBy>Mahadul-Pc</cp:lastModifiedBy>
  <cp:revision>36</cp:revision>
  <dcterms:created xsi:type="dcterms:W3CDTF">2006-08-16T00:00:00Z</dcterms:created>
  <dcterms:modified xsi:type="dcterms:W3CDTF">2020-08-31T11:12:39Z</dcterms:modified>
</cp:coreProperties>
</file>