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9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0B2B7-2CBF-4B21-B7CA-FEFE14B9C066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E41A0-CEFD-41B0-BCDF-D8F74390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1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E41A0-CEFD-41B0-BCDF-D8F743901B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53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9600"/>
            <a:ext cx="7620000" cy="5516563"/>
          </a:xfrm>
        </p:spPr>
      </p:pic>
    </p:spTree>
    <p:extLst>
      <p:ext uri="{BB962C8B-B14F-4D97-AF65-F5344CB8AC3E}">
        <p14:creationId xmlns:p14="http://schemas.microsoft.com/office/powerpoint/2010/main" val="41445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err="1" smtClean="0"/>
              <a:t>রক্ত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কণিকা</a:t>
            </a:r>
            <a:endParaRPr lang="en-US" b="1" u="sng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রক্তে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তিন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ধরনের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কণিকা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রয়েছে</a:t>
            </a:r>
            <a:r>
              <a:rPr lang="en-US" dirty="0" smtClean="0">
                <a:solidFill>
                  <a:schemeClr val="accent2"/>
                </a:solidFill>
              </a:rPr>
              <a:t>-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লোহিত</a:t>
            </a:r>
            <a:r>
              <a:rPr lang="en-US" dirty="0" smtClean="0"/>
              <a:t> </a:t>
            </a:r>
            <a:r>
              <a:rPr lang="en-US" dirty="0" err="1" smtClean="0"/>
              <a:t>রক্তকণিকা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শ্বেত</a:t>
            </a:r>
            <a:r>
              <a:rPr lang="en-US" dirty="0" smtClean="0"/>
              <a:t> </a:t>
            </a:r>
            <a:r>
              <a:rPr lang="en-US" dirty="0" err="1" smtClean="0"/>
              <a:t>রক্তকণিকা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৩। </a:t>
            </a:r>
            <a:r>
              <a:rPr lang="en-US" dirty="0" err="1" smtClean="0"/>
              <a:t>অনুচক্রিকা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5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990600"/>
            <a:ext cx="7010400" cy="5135563"/>
          </a:xfrm>
        </p:spPr>
      </p:pic>
    </p:spTree>
    <p:extLst>
      <p:ext uri="{BB962C8B-B14F-4D97-AF65-F5344CB8AC3E}">
        <p14:creationId xmlns:p14="http://schemas.microsoft.com/office/powerpoint/2010/main" val="7794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62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লোহিত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রক্তকণিকা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PCi\Downloads\images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7056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4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অনুচক্রিকা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051" name="Picture 3" descr="C:\Users\PCi\Downloads\images (7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05013"/>
            <a:ext cx="5791199" cy="370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24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যে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নালির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মধ্যদিয়ে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রক্ত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প্রবাহিত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হয়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তাকে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রক্তনালি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বলে</a:t>
            </a:r>
            <a:r>
              <a:rPr lang="en-US" dirty="0" smtClean="0">
                <a:solidFill>
                  <a:srgbClr val="C00000"/>
                </a:solidFill>
              </a:rPr>
              <a:t>।</a:t>
            </a:r>
          </a:p>
          <a:p>
            <a:pPr marL="0" indent="0">
              <a:buNone/>
            </a:pP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দেহে</a:t>
            </a:r>
            <a:r>
              <a:rPr lang="en-US" dirty="0" smtClean="0"/>
              <a:t> </a:t>
            </a:r>
            <a:r>
              <a:rPr lang="en-US" dirty="0" err="1" smtClean="0"/>
              <a:t>তিন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রক্তনালি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১। </a:t>
            </a:r>
            <a:r>
              <a:rPr lang="en-US" dirty="0" err="1" smtClean="0">
                <a:solidFill>
                  <a:srgbClr val="00B050"/>
                </a:solidFill>
              </a:rPr>
              <a:t>ধমণী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২।শিরা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৩।কৈশিকনালি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76600" y="381000"/>
            <a:ext cx="2590800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রক্তনালি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818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05000"/>
            <a:ext cx="5333999" cy="3429000"/>
          </a:xfrm>
        </p:spPr>
      </p:pic>
    </p:spTree>
    <p:extLst>
      <p:ext uri="{BB962C8B-B14F-4D97-AF65-F5344CB8AC3E}">
        <p14:creationId xmlns:p14="http://schemas.microsoft.com/office/powerpoint/2010/main" val="41660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08218" y="630381"/>
            <a:ext cx="2632363" cy="7467602"/>
          </a:xfrm>
        </p:spPr>
      </p:pic>
      <p:pic>
        <p:nvPicPr>
          <p:cNvPr id="3074" name="Picture 2" descr="C:\Users\PCi\Downloads\DCIM\IMG_20200831_1203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467100" y="-1866900"/>
            <a:ext cx="2514600" cy="746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9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১। </a:t>
            </a:r>
            <a:r>
              <a:rPr lang="en-US" dirty="0" err="1"/>
              <a:t>রক্ত</a:t>
            </a:r>
            <a:r>
              <a:rPr lang="en-US" dirty="0"/>
              <a:t> </a:t>
            </a:r>
            <a:r>
              <a:rPr lang="en-US" dirty="0" err="1"/>
              <a:t>সংবহন</a:t>
            </a:r>
            <a:r>
              <a:rPr lang="en-US" dirty="0"/>
              <a:t> </a:t>
            </a:r>
            <a:r>
              <a:rPr lang="en-US" dirty="0" err="1"/>
              <a:t>প্রক্রিয়া</a:t>
            </a:r>
            <a:r>
              <a:rPr lang="en-US" dirty="0"/>
              <a:t> </a:t>
            </a:r>
            <a:r>
              <a:rPr lang="en-US" dirty="0" err="1"/>
              <a:t>কাকে</a:t>
            </a:r>
            <a:r>
              <a:rPr lang="en-US" dirty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r>
              <a:rPr lang="en-US" dirty="0" smtClean="0"/>
              <a:t>২।রক্তের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কয়টি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r>
              <a:rPr lang="en-US" dirty="0" smtClean="0"/>
              <a:t>৩।রক্তনালি </a:t>
            </a:r>
            <a:r>
              <a:rPr lang="en-US" dirty="0" err="1" smtClean="0"/>
              <a:t>গুলোর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বল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438400" y="381000"/>
            <a:ext cx="4648199" cy="914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মূল্যায়ণ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80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Content Placeholder 2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90600"/>
            <a:ext cx="7239000" cy="4772819"/>
          </a:xfrm>
        </p:spPr>
      </p:pic>
    </p:spTree>
    <p:extLst>
      <p:ext uri="{BB962C8B-B14F-4D97-AF65-F5344CB8AC3E}">
        <p14:creationId xmlns:p14="http://schemas.microsoft.com/office/powerpoint/2010/main" val="121959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38400"/>
            <a:ext cx="2438400" cy="2590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286001"/>
            <a:ext cx="4572000" cy="29718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err="1"/>
              <a:t>মোঃহারুন</a:t>
            </a:r>
            <a:r>
              <a:rPr lang="en-US" dirty="0"/>
              <a:t> </a:t>
            </a:r>
            <a:r>
              <a:rPr lang="en-US" dirty="0" err="1"/>
              <a:t>অর</a:t>
            </a:r>
            <a:r>
              <a:rPr lang="en-US" dirty="0"/>
              <a:t> </a:t>
            </a:r>
            <a:r>
              <a:rPr lang="en-US" dirty="0" err="1"/>
              <a:t>রশিদ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সহকারী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r>
              <a:rPr lang="en-US" dirty="0"/>
              <a:t>(</a:t>
            </a:r>
            <a:r>
              <a:rPr lang="en-US" dirty="0" err="1"/>
              <a:t>গণিত</a:t>
            </a:r>
            <a:r>
              <a:rPr lang="en-US" dirty="0"/>
              <a:t>)</a:t>
            </a:r>
          </a:p>
          <a:p>
            <a:pPr marL="0" indent="0" algn="ctr">
              <a:buNone/>
            </a:pPr>
            <a:r>
              <a:rPr lang="en-US" dirty="0" err="1"/>
              <a:t>গুথুমা</a:t>
            </a:r>
            <a:r>
              <a:rPr lang="en-US" dirty="0"/>
              <a:t> </a:t>
            </a:r>
            <a:r>
              <a:rPr lang="en-US" dirty="0" err="1"/>
              <a:t>চৌমুড়ী</a:t>
            </a:r>
            <a:r>
              <a:rPr lang="en-US" dirty="0"/>
              <a:t> </a:t>
            </a:r>
            <a:r>
              <a:rPr lang="en-US" dirty="0" err="1"/>
              <a:t>ইসলামিয়া</a:t>
            </a:r>
            <a:r>
              <a:rPr lang="en-US" dirty="0"/>
              <a:t> </a:t>
            </a:r>
            <a:r>
              <a:rPr lang="en-US" dirty="0" err="1"/>
              <a:t>দাখিল</a:t>
            </a:r>
            <a:r>
              <a:rPr lang="en-US" dirty="0"/>
              <a:t> </a:t>
            </a:r>
            <a:r>
              <a:rPr lang="en-US" dirty="0" err="1"/>
              <a:t>মাদরাসা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পরশুরাম,ফেনী</a:t>
            </a:r>
            <a:r>
              <a:rPr lang="en-US" dirty="0"/>
              <a:t> ।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err="1"/>
              <a:t>মোবাইলঃ</a:t>
            </a:r>
            <a:r>
              <a:rPr lang="en-US" dirty="0"/>
              <a:t> ০১৭১৯-৮৪৫২০৫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4600" y="381000"/>
            <a:ext cx="4114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শিক্ষক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পরিচিতি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05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52800" y="457200"/>
            <a:ext cx="26670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3366655" y="1925782"/>
            <a:ext cx="2743200" cy="914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শ্রেণিঃ</a:t>
            </a:r>
            <a:r>
              <a:rPr lang="en-US" sz="2800" dirty="0" smtClean="0"/>
              <a:t> </a:t>
            </a:r>
            <a:r>
              <a:rPr lang="en-US" sz="2800" dirty="0" err="1" smtClean="0"/>
              <a:t>সপ্তম</a:t>
            </a:r>
            <a:endParaRPr lang="en-US" sz="2800" dirty="0"/>
          </a:p>
        </p:txBody>
      </p:sp>
      <p:sp>
        <p:nvSpPr>
          <p:cNvPr id="7" name="Down Arrow 6"/>
          <p:cNvSpPr/>
          <p:nvPr/>
        </p:nvSpPr>
        <p:spPr>
          <a:xfrm>
            <a:off x="4495939" y="2840182"/>
            <a:ext cx="484632" cy="4364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297383" y="3290454"/>
            <a:ext cx="2881744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92D050"/>
                </a:solidFill>
              </a:rPr>
              <a:t>বিষয়ঃ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বিজ্ঞান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95939" y="420485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366655" y="4694058"/>
            <a:ext cx="2743199" cy="9144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অধ্যায়ঃ</a:t>
            </a:r>
            <a:r>
              <a:rPr lang="en-US" sz="2800" dirty="0" smtClean="0"/>
              <a:t> ৫ম</a:t>
            </a:r>
            <a:endParaRPr lang="en-US" sz="2800" dirty="0"/>
          </a:p>
        </p:txBody>
      </p:sp>
      <p:sp>
        <p:nvSpPr>
          <p:cNvPr id="12" name="Right Arrow 11"/>
          <p:cNvSpPr/>
          <p:nvPr/>
        </p:nvSpPr>
        <p:spPr>
          <a:xfrm>
            <a:off x="6109855" y="4857680"/>
            <a:ext cx="59574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19455" y="4700985"/>
            <a:ext cx="152400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পর্ব-২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</a:t>
            </a:r>
            <a:r>
              <a:rPr lang="en-US" sz="2400" dirty="0" smtClean="0"/>
              <a:t> </a:t>
            </a:r>
            <a:r>
              <a:rPr lang="en-US" sz="2400" dirty="0" err="1" smtClean="0"/>
              <a:t>শেষে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শিক্ষার্থীরা</a:t>
            </a:r>
            <a:r>
              <a:rPr lang="en-US" sz="2400" dirty="0" smtClean="0"/>
              <a:t>-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১। </a:t>
            </a:r>
            <a:r>
              <a:rPr lang="en-US" sz="2400" dirty="0" err="1" smtClean="0"/>
              <a:t>রক্ত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সংবহন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প্রক্রিয়া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২।রক্তের </a:t>
            </a:r>
            <a:r>
              <a:rPr lang="en-US" sz="2400" dirty="0" err="1" smtClean="0"/>
              <a:t>উপাদানের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বৈশিষ্ট্য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বর্ণনা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৩। </a:t>
            </a:r>
            <a:r>
              <a:rPr lang="en-US" sz="2400" dirty="0" err="1" smtClean="0"/>
              <a:t>রক্তনালির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প্রকারভেদ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2895600" y="914400"/>
            <a:ext cx="2514600" cy="914400"/>
          </a:xfrm>
          <a:prstGeom prst="round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শিখণ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ফল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95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চিত্রে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তোমরা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দেখছ</a:t>
            </a:r>
            <a:r>
              <a:rPr lang="en-US" sz="3600" dirty="0"/>
              <a:t> 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7848600" cy="4343400"/>
          </a:xfrm>
        </p:spPr>
      </p:pic>
    </p:spTree>
    <p:extLst>
      <p:ext uri="{BB962C8B-B14F-4D97-AF65-F5344CB8AC3E}">
        <p14:creationId xmlns:p14="http://schemas.microsoft.com/office/powerpoint/2010/main" val="122042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971800" y="2133600"/>
            <a:ext cx="3200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</a:rPr>
              <a:t>রক্ত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সংবহন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তন্ত্র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2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2400" dirty="0" smtClean="0"/>
              <a:t> </a:t>
            </a:r>
            <a:r>
              <a:rPr lang="en-US" sz="2400" dirty="0" err="1"/>
              <a:t>রক্ত</a:t>
            </a:r>
            <a:r>
              <a:rPr lang="en-US" sz="2400" dirty="0"/>
              <a:t> </a:t>
            </a:r>
            <a:r>
              <a:rPr lang="en-US" sz="2400" dirty="0" err="1"/>
              <a:t>সংবহন</a:t>
            </a:r>
            <a:r>
              <a:rPr lang="en-US" sz="2400" dirty="0"/>
              <a:t> </a:t>
            </a:r>
            <a:r>
              <a:rPr lang="en-US" sz="2400" dirty="0" err="1" smtClean="0"/>
              <a:t>তন্ত্র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কয়টি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অংশ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গঠিত</a:t>
            </a:r>
            <a:r>
              <a:rPr lang="en-US" sz="2400" dirty="0" smtClean="0"/>
              <a:t> ?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১। </a:t>
            </a:r>
            <a:r>
              <a:rPr lang="en-US" sz="2400" dirty="0" err="1" smtClean="0"/>
              <a:t>রক্ত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২। </a:t>
            </a:r>
            <a:r>
              <a:rPr lang="en-US" sz="2400" dirty="0" err="1" smtClean="0"/>
              <a:t>রক্ত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নালি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৩। </a:t>
            </a:r>
            <a:r>
              <a:rPr lang="en-US" sz="2400" dirty="0" err="1" smtClean="0"/>
              <a:t>হৃদপিন্ড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0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রক্তের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উপাদান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400" dirty="0" err="1" smtClean="0"/>
              <a:t>রক্তের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উপাদান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দুইটি</a:t>
            </a:r>
            <a:r>
              <a:rPr lang="en-US" sz="2400" dirty="0" smtClean="0"/>
              <a:t> -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১। </a:t>
            </a:r>
            <a:r>
              <a:rPr lang="en-US" sz="2400" dirty="0" err="1" smtClean="0">
                <a:solidFill>
                  <a:srgbClr val="00B050"/>
                </a:solidFill>
              </a:rPr>
              <a:t>রক্ত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রস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২। </a:t>
            </a:r>
            <a:r>
              <a:rPr lang="en-US" sz="2400" dirty="0" err="1" smtClean="0">
                <a:solidFill>
                  <a:srgbClr val="0070C0"/>
                </a:solidFill>
              </a:rPr>
              <a:t>রক্ত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কণিকা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27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i="1" u="sng" dirty="0" err="1" smtClean="0"/>
              <a:t>রক্ত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রস</a:t>
            </a:r>
            <a:endParaRPr lang="en-US" i="1" u="sng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রক্তরস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রক্তের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তরল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অংশ।সাধারণত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রক্তের</a:t>
            </a:r>
            <a:r>
              <a:rPr lang="en-US" dirty="0" smtClean="0">
                <a:solidFill>
                  <a:srgbClr val="002060"/>
                </a:solidFill>
              </a:rPr>
              <a:t> ৫৫ </a:t>
            </a:r>
            <a:r>
              <a:rPr lang="en-US" dirty="0" err="1" smtClean="0">
                <a:solidFill>
                  <a:srgbClr val="002060"/>
                </a:solidFill>
              </a:rPr>
              <a:t>ভাগ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রক্তরস।রক্তরসে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রক্ত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কণিকা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ভাসমান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অবস্থায়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থাকে।এতে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ফাইব্রিনোজেন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নামক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উপাদান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রক্ত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জমাত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বাধঁতে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সাহায্য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করে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4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219</Words>
  <Application>Microsoft Office PowerPoint</Application>
  <PresentationFormat>On-screen Show (4:3)</PresentationFormat>
  <Paragraphs>65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চিত্রে তোমরা কি দেখছ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PCi</dc:creator>
  <cp:lastModifiedBy>PCi</cp:lastModifiedBy>
  <cp:revision>40</cp:revision>
  <dcterms:created xsi:type="dcterms:W3CDTF">2006-08-16T00:00:00Z</dcterms:created>
  <dcterms:modified xsi:type="dcterms:W3CDTF">2020-08-31T06:26:52Z</dcterms:modified>
</cp:coreProperties>
</file>