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  <p:sldMasterId id="2147484212" r:id="rId2"/>
    <p:sldMasterId id="2147484224" r:id="rId3"/>
  </p:sldMasterIdLst>
  <p:notesMasterIdLst>
    <p:notesMasterId r:id="rId22"/>
  </p:notesMasterIdLst>
  <p:sldIdLst>
    <p:sldId id="280" r:id="rId4"/>
    <p:sldId id="287" r:id="rId5"/>
    <p:sldId id="258" r:id="rId6"/>
    <p:sldId id="277" r:id="rId7"/>
    <p:sldId id="275" r:id="rId8"/>
    <p:sldId id="286" r:id="rId9"/>
    <p:sldId id="261" r:id="rId10"/>
    <p:sldId id="262" r:id="rId11"/>
    <p:sldId id="263" r:id="rId12"/>
    <p:sldId id="264" r:id="rId13"/>
    <p:sldId id="276" r:id="rId14"/>
    <p:sldId id="266" r:id="rId15"/>
    <p:sldId id="267" r:id="rId16"/>
    <p:sldId id="268" r:id="rId17"/>
    <p:sldId id="282" r:id="rId18"/>
    <p:sldId id="271" r:id="rId19"/>
    <p:sldId id="272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4BC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72" autoAdjust="0"/>
  </p:normalViewPr>
  <p:slideViewPr>
    <p:cSldViewPr>
      <p:cViewPr>
        <p:scale>
          <a:sx n="56" d="100"/>
          <a:sy n="56" d="100"/>
        </p:scale>
        <p:origin x="-34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6CE04-4020-447C-8373-BF9666B1A234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06BF6-1663-4A41-803A-1D5587A31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14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nwarbag936@gmail.com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06680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অনলাইন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ক্লাসে সবাইকে স্বাগত 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New Upload\Adove illustraror\New folder\index000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429000"/>
            <a:ext cx="4876800" cy="266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665951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62" y="3579249"/>
            <a:ext cx="3800475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657600"/>
            <a:ext cx="4152875" cy="2205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0"/>
            <a:ext cx="3733800" cy="2514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2784983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জেলা কার্যালয়ের ই- সেবা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2743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সল্প সময়ে ই -সেবা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945752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 খরচে ই-সেবা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867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হয়রানিমুক্ত ই-সেবা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5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90765"/>
            <a:ext cx="8001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 সরকার  কর্তৃক কয়েকটি ই-সেবা কার্যক্রম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581150"/>
            <a:ext cx="4452257" cy="2838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5334000"/>
            <a:ext cx="3886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-পূজি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52" y="1592393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0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838200"/>
            <a:ext cx="38862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334000"/>
            <a:ext cx="37338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9469" y="5548699"/>
            <a:ext cx="2895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পর্চা সেবা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4267200" cy="4818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994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"/>
            <a:ext cx="5029199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2999" y="0"/>
            <a:ext cx="4191001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5029200"/>
            <a:ext cx="5867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4953000"/>
            <a:ext cx="34290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টিকেটিং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760" y="304800"/>
            <a:ext cx="4370239" cy="39037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52400"/>
            <a:ext cx="4114800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5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3528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</a:t>
            </a:r>
            <a:r>
              <a:rPr lang="bn-IN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2814B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814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2814B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1" y="129540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54315" y="410028"/>
            <a:ext cx="5410200" cy="15240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79687"/>
            <a:ext cx="5410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ক) অনলাইনের চিকিৎসা সেবাকে কী বলে? </a:t>
            </a:r>
          </a:p>
          <a:p>
            <a:r>
              <a:rPr lang="bn-IN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খ) ই-সার্ভিসের বৈশিষ্ট্যগুলো লিখ ?</a:t>
            </a:r>
          </a:p>
          <a:p>
            <a:r>
              <a:rPr lang="bn-IN" sz="5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গ) বাস ও ট্রেনের টিকেট কীভাবে ক্রয় করা যায়?</a:t>
            </a:r>
            <a:r>
              <a:rPr lang="en-US" sz="5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6781800" y="609600"/>
            <a:ext cx="2209800" cy="914400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৮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2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239486" y="533400"/>
            <a:ext cx="5181600" cy="137160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194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48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১)বাংলাদেশের ই সার্ভিস গুলো কী কী ? </a:t>
            </a:r>
          </a:p>
          <a:p>
            <a:r>
              <a:rPr lang="bn-IN" sz="48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২)বাংলাদেশে বিদ্যমান কয়েকটি উল্লেখযোগ্য ই-সার্ভিসসমূহের সুবিধা বর্ণনা কর? </a:t>
            </a:r>
          </a:p>
          <a:p>
            <a:endParaRPr lang="en-US" sz="3200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04800"/>
            <a:ext cx="24384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7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244334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24" r="7299"/>
          <a:stretch/>
        </p:blipFill>
        <p:spPr>
          <a:xfrm>
            <a:off x="2819400" y="990600"/>
            <a:ext cx="2269278" cy="1595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8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800" b="1" u="sng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আনোয়ার হোসেন 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 ( কম্পিউটার ) 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01812-756818</a:t>
            </a:r>
            <a:endParaRPr lang="bn-BD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anwarbag936@gmail.com</a:t>
            </a:r>
            <a:endParaRPr lang="en-US" sz="4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বন্দুয়া দৌলতপুর উচ্চ বিদ্যালয় </a:t>
            </a:r>
          </a:p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b="1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অনলাইন ক্লাস</a:t>
            </a:r>
          </a:p>
          <a:p>
            <a:pPr algn="ctr"/>
            <a:r>
              <a:rPr lang="bn-IN" sz="6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BD" sz="6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৯ম-১০ম </a:t>
            </a:r>
            <a:endParaRPr lang="bn-IN" sz="66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</a:p>
          <a:p>
            <a:pPr algn="ctr"/>
            <a:r>
              <a:rPr lang="bn-IN" sz="6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pPr algn="ctr"/>
            <a:r>
              <a:rPr lang="bn-IN" sz="6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৪৫মিঃ</a:t>
            </a:r>
          </a:p>
        </p:txBody>
      </p:sp>
    </p:spTree>
    <p:extLst>
      <p:ext uri="{BB962C8B-B14F-4D97-AF65-F5344CB8AC3E}">
        <p14:creationId xmlns:p14="http://schemas.microsoft.com/office/powerpoint/2010/main" xmlns="" val="6719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0"/>
            <a:ext cx="52578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4000" b="1" dirty="0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আমরা কয়েকটি ছবি দেখি</a:t>
            </a:r>
            <a:endParaRPr lang="en-US" sz="4000" b="1" dirty="0">
              <a:ln w="5080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114800"/>
            <a:ext cx="3514725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762000"/>
            <a:ext cx="3429000" cy="334215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6800"/>
            <a:ext cx="4491135" cy="289560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7751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609600"/>
            <a:ext cx="4648200" cy="556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3276600"/>
            <a:ext cx="4221842" cy="4343400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4343400" cy="278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6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6002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ই- সার্ভিস ও বাংলাদেশ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Internal Storage 2"/>
          <p:cNvSpPr/>
          <p:nvPr/>
        </p:nvSpPr>
        <p:spPr>
          <a:xfrm>
            <a:off x="1752600" y="990600"/>
            <a:ext cx="5867400" cy="1028700"/>
          </a:xfrm>
          <a:prstGeom prst="flowChartInternalStorag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খন 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7432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3733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১) ই-সার্ভিস ধারনাকে সঙ্গায়িত করতে পারবে।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২) ই-সার্ভিস সেবার বৈশিষ্ট্য ব্যাখ্যা করতে পারবে।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৩) কয়েকটি ই-সার্ভিস কার্যক্রমের সংক্ষিপ্ত বর্ণনা করতে পারবে।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8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43434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52400"/>
            <a:ext cx="4267200" cy="2590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530643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দান  করা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971800"/>
            <a:ext cx="457200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199" y="2971800"/>
            <a:ext cx="4453199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404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261689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352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ই-সেবা কী  ?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6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1008</TotalTime>
  <Words>191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Perspective</vt:lpstr>
      <vt:lpstr>Pushpin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 PC</cp:lastModifiedBy>
  <cp:revision>134</cp:revision>
  <dcterms:created xsi:type="dcterms:W3CDTF">2006-08-16T00:00:00Z</dcterms:created>
  <dcterms:modified xsi:type="dcterms:W3CDTF">2020-08-31T05:15:48Z</dcterms:modified>
</cp:coreProperties>
</file>