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58" r:id="rId4"/>
    <p:sldId id="281" r:id="rId5"/>
    <p:sldId id="259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</p:sldIdLst>
  <p:sldSz cx="12161838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12" y="-354"/>
      </p:cViewPr>
      <p:guideLst>
        <p:guide orient="horz" pos="244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2A5D3-9A3F-40D5-A83E-75F51C9444C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3371A5-6FEF-4550-AD24-BE65D5F8E2C2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ভাষা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আন্দোলনের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শহিদদের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EC10C16-044C-47B6-B984-EDEDA7471A59}" type="parTrans" cxnId="{6268A65E-16BB-4A2D-A4F0-922D89D00B1F}">
      <dgm:prSet/>
      <dgm:spPr/>
      <dgm:t>
        <a:bodyPr/>
        <a:lstStyle/>
        <a:p>
          <a:endParaRPr lang="en-US"/>
        </a:p>
      </dgm:t>
    </dgm:pt>
    <dgm:pt modelId="{53622548-3F19-4868-9F20-B1291CEC8B9B}" type="sibTrans" cxnId="{6268A65E-16BB-4A2D-A4F0-922D89D00B1F}">
      <dgm:prSet/>
      <dgm:spPr/>
      <dgm:t>
        <a:bodyPr/>
        <a:lstStyle/>
        <a:p>
          <a:endParaRPr lang="en-US"/>
        </a:p>
      </dgm:t>
    </dgm:pt>
    <dgm:pt modelId="{15A714F7-C1A8-40FF-B260-27290307E0F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রফিক</a:t>
          </a:r>
          <a:endParaRPr lang="en-US" dirty="0"/>
        </a:p>
      </dgm:t>
    </dgm:pt>
    <dgm:pt modelId="{DA2C1E49-F364-463F-9B9C-81BE8A9586B6}" type="parTrans" cxnId="{74A1A75D-5182-47A5-B098-2E60A53BD211}">
      <dgm:prSet/>
      <dgm:spPr/>
      <dgm:t>
        <a:bodyPr/>
        <a:lstStyle/>
        <a:p>
          <a:endParaRPr lang="en-US"/>
        </a:p>
      </dgm:t>
    </dgm:pt>
    <dgm:pt modelId="{B46795C8-8B29-40E8-B3A8-21C5E7758905}" type="sibTrans" cxnId="{74A1A75D-5182-47A5-B098-2E60A53BD211}">
      <dgm:prSet/>
      <dgm:spPr/>
      <dgm:t>
        <a:bodyPr/>
        <a:lstStyle/>
        <a:p>
          <a:endParaRPr lang="en-US"/>
        </a:p>
      </dgm:t>
    </dgm:pt>
    <dgm:pt modelId="{F8B6242E-74AA-4973-B21D-AC34E31B9BE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শফিউর</a:t>
          </a:r>
          <a:endParaRPr lang="en-US" dirty="0"/>
        </a:p>
      </dgm:t>
    </dgm:pt>
    <dgm:pt modelId="{678AB43C-3DDA-45DD-A304-DE903BE912A2}" type="parTrans" cxnId="{9E6E652C-AACF-4DFD-AF47-5D39F53268D0}">
      <dgm:prSet/>
      <dgm:spPr/>
      <dgm:t>
        <a:bodyPr/>
        <a:lstStyle/>
        <a:p>
          <a:endParaRPr lang="en-US"/>
        </a:p>
      </dgm:t>
    </dgm:pt>
    <dgm:pt modelId="{D809FD75-FCD9-4505-9034-D883759F4551}" type="sibTrans" cxnId="{9E6E652C-AACF-4DFD-AF47-5D39F53268D0}">
      <dgm:prSet/>
      <dgm:spPr/>
      <dgm:t>
        <a:bodyPr/>
        <a:lstStyle/>
        <a:p>
          <a:endParaRPr lang="en-US"/>
        </a:p>
      </dgm:t>
    </dgm:pt>
    <dgm:pt modelId="{5C7A8C64-7B13-4AE6-9D1C-988201ABDA3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বরকত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966B694-6C74-4076-B8C3-1B12AA8996A0}" type="parTrans" cxnId="{9748A8FA-8BA9-48F5-BDD4-B255082934E4}">
      <dgm:prSet/>
      <dgm:spPr/>
      <dgm:t>
        <a:bodyPr/>
        <a:lstStyle/>
        <a:p>
          <a:endParaRPr lang="en-US"/>
        </a:p>
      </dgm:t>
    </dgm:pt>
    <dgm:pt modelId="{6851BBED-8A17-4146-BCF0-37C73A75D8DB}" type="sibTrans" cxnId="{9748A8FA-8BA9-48F5-BDD4-B255082934E4}">
      <dgm:prSet/>
      <dgm:spPr/>
      <dgm:t>
        <a:bodyPr/>
        <a:lstStyle/>
        <a:p>
          <a:endParaRPr lang="en-US"/>
        </a:p>
      </dgm:t>
    </dgm:pt>
    <dgm:pt modelId="{00A37864-2A4A-43A6-A6BA-773F19FF4E5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জব্বার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083481-6087-436E-BA26-AB664224FD1C}" type="parTrans" cxnId="{C805A93F-8B13-49A7-954E-315662816016}">
      <dgm:prSet/>
      <dgm:spPr/>
      <dgm:t>
        <a:bodyPr/>
        <a:lstStyle/>
        <a:p>
          <a:endParaRPr lang="en-US"/>
        </a:p>
      </dgm:t>
    </dgm:pt>
    <dgm:pt modelId="{EA1810BC-6C90-479D-9609-05367FCCC11B}" type="sibTrans" cxnId="{C805A93F-8B13-49A7-954E-315662816016}">
      <dgm:prSet/>
      <dgm:spPr/>
      <dgm:t>
        <a:bodyPr/>
        <a:lstStyle/>
        <a:p>
          <a:endParaRPr lang="en-US"/>
        </a:p>
      </dgm:t>
    </dgm:pt>
    <dgm:pt modelId="{A2BD941D-33F0-48B6-A8CE-5B3FBD00BFAD}">
      <dgm:prSet/>
      <dgm:spPr/>
      <dgm:t>
        <a:bodyPr/>
        <a:lstStyle/>
        <a:p>
          <a:r>
            <a:rPr lang="en-US" dirty="0" err="1" smtClean="0"/>
            <a:t>সালাম</a:t>
          </a:r>
          <a:endParaRPr lang="en-US" dirty="0"/>
        </a:p>
      </dgm:t>
    </dgm:pt>
    <dgm:pt modelId="{78CA902B-E7BC-4317-BE36-A58DDEE71009}" type="parTrans" cxnId="{CB57FBA0-4913-4899-9786-CF71CE27C741}">
      <dgm:prSet/>
      <dgm:spPr/>
      <dgm:t>
        <a:bodyPr/>
        <a:lstStyle/>
        <a:p>
          <a:endParaRPr lang="en-US"/>
        </a:p>
      </dgm:t>
    </dgm:pt>
    <dgm:pt modelId="{36D33F1F-3E9C-4D9D-80B4-2FE66D942241}" type="sibTrans" cxnId="{CB57FBA0-4913-4899-9786-CF71CE27C741}">
      <dgm:prSet/>
      <dgm:spPr/>
      <dgm:t>
        <a:bodyPr/>
        <a:lstStyle/>
        <a:p>
          <a:endParaRPr lang="en-US"/>
        </a:p>
      </dgm:t>
    </dgm:pt>
    <dgm:pt modelId="{5FC3AC59-AFA5-4A21-B886-B0C9C0F2F23D}" type="pres">
      <dgm:prSet presAssocID="{1372A5D3-9A3F-40D5-A83E-75F51C9444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533B6-44EF-44E2-943B-DF181F67BB4C}" type="pres">
      <dgm:prSet presAssocID="{7A3371A5-6FEF-4550-AD24-BE65D5F8E2C2}" presName="centerShape" presStyleLbl="node0" presStyleIdx="0" presStyleCnt="1" custScaleX="113641" custScaleY="123972"/>
      <dgm:spPr/>
      <dgm:t>
        <a:bodyPr/>
        <a:lstStyle/>
        <a:p>
          <a:endParaRPr lang="en-US"/>
        </a:p>
      </dgm:t>
    </dgm:pt>
    <dgm:pt modelId="{50F867FB-3B06-48DE-934F-CF4F9123E650}" type="pres">
      <dgm:prSet presAssocID="{15A714F7-C1A8-40FF-B260-27290307E0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10A88-BB9C-4258-8027-8F904EAD40CB}" type="pres">
      <dgm:prSet presAssocID="{15A714F7-C1A8-40FF-B260-27290307E0F0}" presName="dummy" presStyleCnt="0"/>
      <dgm:spPr/>
    </dgm:pt>
    <dgm:pt modelId="{4E96E1A6-A49E-4199-9E32-C0406941D044}" type="pres">
      <dgm:prSet presAssocID="{B46795C8-8B29-40E8-B3A8-21C5E775890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8D65A35-31C6-445F-8772-81A9D46BF8FB}" type="pres">
      <dgm:prSet presAssocID="{F8B6242E-74AA-4973-B21D-AC34E31B9B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A391D-4400-4FE4-BAEE-6216E11A92B2}" type="pres">
      <dgm:prSet presAssocID="{F8B6242E-74AA-4973-B21D-AC34E31B9BE3}" presName="dummy" presStyleCnt="0"/>
      <dgm:spPr/>
    </dgm:pt>
    <dgm:pt modelId="{8A22683B-A926-4FB5-9B50-737E0DC5B244}" type="pres">
      <dgm:prSet presAssocID="{D809FD75-FCD9-4505-9034-D883759F455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E247A19-4971-4B4D-B42C-0F00E3F0A676}" type="pres">
      <dgm:prSet presAssocID="{A2BD941D-33F0-48B6-A8CE-5B3FBD00BF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CE597-88CB-4E44-AA45-97648EFD199B}" type="pres">
      <dgm:prSet presAssocID="{A2BD941D-33F0-48B6-A8CE-5B3FBD00BFAD}" presName="dummy" presStyleCnt="0"/>
      <dgm:spPr/>
    </dgm:pt>
    <dgm:pt modelId="{DAF24CCC-DB43-4296-A4BB-9439FB75A8CE}" type="pres">
      <dgm:prSet presAssocID="{36D33F1F-3E9C-4D9D-80B4-2FE66D94224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1B7ACA1-6540-4B52-84CA-F360623549B7}" type="pres">
      <dgm:prSet presAssocID="{5C7A8C64-7B13-4AE6-9D1C-988201ABDA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E9E9B-C90C-4B56-96BD-E292DE4BEC24}" type="pres">
      <dgm:prSet presAssocID="{5C7A8C64-7B13-4AE6-9D1C-988201ABDA34}" presName="dummy" presStyleCnt="0"/>
      <dgm:spPr/>
    </dgm:pt>
    <dgm:pt modelId="{30A0881B-0114-42B8-9E86-044C29E78699}" type="pres">
      <dgm:prSet presAssocID="{6851BBED-8A17-4146-BCF0-37C73A75D8D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CA6D9DE-AA99-4F7F-866C-DC8DA9EDBD00}" type="pres">
      <dgm:prSet presAssocID="{00A37864-2A4A-43A6-A6BA-773F19FF4E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ADC4E-D067-4B72-B1C1-86D814EC3D10}" type="pres">
      <dgm:prSet presAssocID="{00A37864-2A4A-43A6-A6BA-773F19FF4E55}" presName="dummy" presStyleCnt="0"/>
      <dgm:spPr/>
    </dgm:pt>
    <dgm:pt modelId="{D1CB4CB5-6CC1-47EF-8097-DB90F622E746}" type="pres">
      <dgm:prSet presAssocID="{EA1810BC-6C90-479D-9609-05367FCCC11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F3B3AFD-E09D-40B5-870A-A9904CF55396}" type="presOf" srcId="{00A37864-2A4A-43A6-A6BA-773F19FF4E55}" destId="{1CA6D9DE-AA99-4F7F-866C-DC8DA9EDBD00}" srcOrd="0" destOrd="0" presId="urn:microsoft.com/office/officeart/2005/8/layout/radial6"/>
    <dgm:cxn modelId="{9E6E652C-AACF-4DFD-AF47-5D39F53268D0}" srcId="{7A3371A5-6FEF-4550-AD24-BE65D5F8E2C2}" destId="{F8B6242E-74AA-4973-B21D-AC34E31B9BE3}" srcOrd="1" destOrd="0" parTransId="{678AB43C-3DDA-45DD-A304-DE903BE912A2}" sibTransId="{D809FD75-FCD9-4505-9034-D883759F4551}"/>
    <dgm:cxn modelId="{2332E3C8-6990-4C03-8AC9-E0B90D6DE907}" type="presOf" srcId="{1372A5D3-9A3F-40D5-A83E-75F51C9444C4}" destId="{5FC3AC59-AFA5-4A21-B886-B0C9C0F2F23D}" srcOrd="0" destOrd="0" presId="urn:microsoft.com/office/officeart/2005/8/layout/radial6"/>
    <dgm:cxn modelId="{21DFDE55-1E60-4D9E-9892-A32172475A5D}" type="presOf" srcId="{5C7A8C64-7B13-4AE6-9D1C-988201ABDA34}" destId="{11B7ACA1-6540-4B52-84CA-F360623549B7}" srcOrd="0" destOrd="0" presId="urn:microsoft.com/office/officeart/2005/8/layout/radial6"/>
    <dgm:cxn modelId="{5688E460-E635-4688-BB6C-E3125F98BF01}" type="presOf" srcId="{F8B6242E-74AA-4973-B21D-AC34E31B9BE3}" destId="{68D65A35-31C6-445F-8772-81A9D46BF8FB}" srcOrd="0" destOrd="0" presId="urn:microsoft.com/office/officeart/2005/8/layout/radial6"/>
    <dgm:cxn modelId="{1957B25E-2E3D-41A9-9939-EB761889C8F9}" type="presOf" srcId="{B46795C8-8B29-40E8-B3A8-21C5E7758905}" destId="{4E96E1A6-A49E-4199-9E32-C0406941D044}" srcOrd="0" destOrd="0" presId="urn:microsoft.com/office/officeart/2005/8/layout/radial6"/>
    <dgm:cxn modelId="{CB57FBA0-4913-4899-9786-CF71CE27C741}" srcId="{7A3371A5-6FEF-4550-AD24-BE65D5F8E2C2}" destId="{A2BD941D-33F0-48B6-A8CE-5B3FBD00BFAD}" srcOrd="2" destOrd="0" parTransId="{78CA902B-E7BC-4317-BE36-A58DDEE71009}" sibTransId="{36D33F1F-3E9C-4D9D-80B4-2FE66D942241}"/>
    <dgm:cxn modelId="{2886D289-3459-46D4-9BB7-9E334DA6DE06}" type="presOf" srcId="{EA1810BC-6C90-479D-9609-05367FCCC11B}" destId="{D1CB4CB5-6CC1-47EF-8097-DB90F622E746}" srcOrd="0" destOrd="0" presId="urn:microsoft.com/office/officeart/2005/8/layout/radial6"/>
    <dgm:cxn modelId="{297E5288-A492-40E8-BD96-660B325540FF}" type="presOf" srcId="{D809FD75-FCD9-4505-9034-D883759F4551}" destId="{8A22683B-A926-4FB5-9B50-737E0DC5B244}" srcOrd="0" destOrd="0" presId="urn:microsoft.com/office/officeart/2005/8/layout/radial6"/>
    <dgm:cxn modelId="{4B7F630A-BC7A-490C-B98D-8449BCF12C18}" type="presOf" srcId="{36D33F1F-3E9C-4D9D-80B4-2FE66D942241}" destId="{DAF24CCC-DB43-4296-A4BB-9439FB75A8CE}" srcOrd="0" destOrd="0" presId="urn:microsoft.com/office/officeart/2005/8/layout/radial6"/>
    <dgm:cxn modelId="{9748A8FA-8BA9-48F5-BDD4-B255082934E4}" srcId="{7A3371A5-6FEF-4550-AD24-BE65D5F8E2C2}" destId="{5C7A8C64-7B13-4AE6-9D1C-988201ABDA34}" srcOrd="3" destOrd="0" parTransId="{E966B694-6C74-4076-B8C3-1B12AA8996A0}" sibTransId="{6851BBED-8A17-4146-BCF0-37C73A75D8DB}"/>
    <dgm:cxn modelId="{65ED1B76-7FFC-47B5-BDE6-9426FAB5D761}" type="presOf" srcId="{A2BD941D-33F0-48B6-A8CE-5B3FBD00BFAD}" destId="{6E247A19-4971-4B4D-B42C-0F00E3F0A676}" srcOrd="0" destOrd="0" presId="urn:microsoft.com/office/officeart/2005/8/layout/radial6"/>
    <dgm:cxn modelId="{68428A11-CF0F-4E34-8885-09D74AC6A166}" type="presOf" srcId="{15A714F7-C1A8-40FF-B260-27290307E0F0}" destId="{50F867FB-3B06-48DE-934F-CF4F9123E650}" srcOrd="0" destOrd="0" presId="urn:microsoft.com/office/officeart/2005/8/layout/radial6"/>
    <dgm:cxn modelId="{9DC1CD99-A395-4D4C-8D6F-3246305EBFFA}" type="presOf" srcId="{7A3371A5-6FEF-4550-AD24-BE65D5F8E2C2}" destId="{28C533B6-44EF-44E2-943B-DF181F67BB4C}" srcOrd="0" destOrd="0" presId="urn:microsoft.com/office/officeart/2005/8/layout/radial6"/>
    <dgm:cxn modelId="{74A1A75D-5182-47A5-B098-2E60A53BD211}" srcId="{7A3371A5-6FEF-4550-AD24-BE65D5F8E2C2}" destId="{15A714F7-C1A8-40FF-B260-27290307E0F0}" srcOrd="0" destOrd="0" parTransId="{DA2C1E49-F364-463F-9B9C-81BE8A9586B6}" sibTransId="{B46795C8-8B29-40E8-B3A8-21C5E7758905}"/>
    <dgm:cxn modelId="{C805A93F-8B13-49A7-954E-315662816016}" srcId="{7A3371A5-6FEF-4550-AD24-BE65D5F8E2C2}" destId="{00A37864-2A4A-43A6-A6BA-773F19FF4E55}" srcOrd="4" destOrd="0" parTransId="{1A083481-6087-436E-BA26-AB664224FD1C}" sibTransId="{EA1810BC-6C90-479D-9609-05367FCCC11B}"/>
    <dgm:cxn modelId="{6268A65E-16BB-4A2D-A4F0-922D89D00B1F}" srcId="{1372A5D3-9A3F-40D5-A83E-75F51C9444C4}" destId="{7A3371A5-6FEF-4550-AD24-BE65D5F8E2C2}" srcOrd="0" destOrd="0" parTransId="{8EC10C16-044C-47B6-B984-EDEDA7471A59}" sibTransId="{53622548-3F19-4868-9F20-B1291CEC8B9B}"/>
    <dgm:cxn modelId="{7A2B067E-77B4-4650-993E-4259BAFCFEDD}" type="presOf" srcId="{6851BBED-8A17-4146-BCF0-37C73A75D8DB}" destId="{30A0881B-0114-42B8-9E86-044C29E78699}" srcOrd="0" destOrd="0" presId="urn:microsoft.com/office/officeart/2005/8/layout/radial6"/>
    <dgm:cxn modelId="{42CF27E3-96CA-4C20-9758-1D5F9A30D1C4}" type="presParOf" srcId="{5FC3AC59-AFA5-4A21-B886-B0C9C0F2F23D}" destId="{28C533B6-44EF-44E2-943B-DF181F67BB4C}" srcOrd="0" destOrd="0" presId="urn:microsoft.com/office/officeart/2005/8/layout/radial6"/>
    <dgm:cxn modelId="{D4342FA8-9D74-4CA9-B34F-A1F43C713C7B}" type="presParOf" srcId="{5FC3AC59-AFA5-4A21-B886-B0C9C0F2F23D}" destId="{50F867FB-3B06-48DE-934F-CF4F9123E650}" srcOrd="1" destOrd="0" presId="urn:microsoft.com/office/officeart/2005/8/layout/radial6"/>
    <dgm:cxn modelId="{314CA66D-EDBE-4853-91B2-EEC9E7A8779D}" type="presParOf" srcId="{5FC3AC59-AFA5-4A21-B886-B0C9C0F2F23D}" destId="{05A10A88-BB9C-4258-8027-8F904EAD40CB}" srcOrd="2" destOrd="0" presId="urn:microsoft.com/office/officeart/2005/8/layout/radial6"/>
    <dgm:cxn modelId="{B5C3C908-5215-42E2-9E57-3F5B86D9803D}" type="presParOf" srcId="{5FC3AC59-AFA5-4A21-B886-B0C9C0F2F23D}" destId="{4E96E1A6-A49E-4199-9E32-C0406941D044}" srcOrd="3" destOrd="0" presId="urn:microsoft.com/office/officeart/2005/8/layout/radial6"/>
    <dgm:cxn modelId="{10888AAE-DF42-4746-BCC7-81C957555364}" type="presParOf" srcId="{5FC3AC59-AFA5-4A21-B886-B0C9C0F2F23D}" destId="{68D65A35-31C6-445F-8772-81A9D46BF8FB}" srcOrd="4" destOrd="0" presId="urn:microsoft.com/office/officeart/2005/8/layout/radial6"/>
    <dgm:cxn modelId="{42A5432F-D3BD-4FD3-9E41-331F4A79A976}" type="presParOf" srcId="{5FC3AC59-AFA5-4A21-B886-B0C9C0F2F23D}" destId="{F83A391D-4400-4FE4-BAEE-6216E11A92B2}" srcOrd="5" destOrd="0" presId="urn:microsoft.com/office/officeart/2005/8/layout/radial6"/>
    <dgm:cxn modelId="{AE08AA83-05F9-4FD0-8A09-6AF1772F32AC}" type="presParOf" srcId="{5FC3AC59-AFA5-4A21-B886-B0C9C0F2F23D}" destId="{8A22683B-A926-4FB5-9B50-737E0DC5B244}" srcOrd="6" destOrd="0" presId="urn:microsoft.com/office/officeart/2005/8/layout/radial6"/>
    <dgm:cxn modelId="{6EC3CE98-183B-4BFB-B79B-72DF37A1CBB4}" type="presParOf" srcId="{5FC3AC59-AFA5-4A21-B886-B0C9C0F2F23D}" destId="{6E247A19-4971-4B4D-B42C-0F00E3F0A676}" srcOrd="7" destOrd="0" presId="urn:microsoft.com/office/officeart/2005/8/layout/radial6"/>
    <dgm:cxn modelId="{474136F9-3B9D-453A-84D9-C67C4A447C38}" type="presParOf" srcId="{5FC3AC59-AFA5-4A21-B886-B0C9C0F2F23D}" destId="{5EACE597-88CB-4E44-AA45-97648EFD199B}" srcOrd="8" destOrd="0" presId="urn:microsoft.com/office/officeart/2005/8/layout/radial6"/>
    <dgm:cxn modelId="{D6D57F62-4C01-4D41-A42E-1037C658803D}" type="presParOf" srcId="{5FC3AC59-AFA5-4A21-B886-B0C9C0F2F23D}" destId="{DAF24CCC-DB43-4296-A4BB-9439FB75A8CE}" srcOrd="9" destOrd="0" presId="urn:microsoft.com/office/officeart/2005/8/layout/radial6"/>
    <dgm:cxn modelId="{5F915F58-B826-4367-A653-7076D29B6C01}" type="presParOf" srcId="{5FC3AC59-AFA5-4A21-B886-B0C9C0F2F23D}" destId="{11B7ACA1-6540-4B52-84CA-F360623549B7}" srcOrd="10" destOrd="0" presId="urn:microsoft.com/office/officeart/2005/8/layout/radial6"/>
    <dgm:cxn modelId="{4A463E77-FAB9-4699-8E4A-36CDE6AA590F}" type="presParOf" srcId="{5FC3AC59-AFA5-4A21-B886-B0C9C0F2F23D}" destId="{947E9E9B-C90C-4B56-96BD-E292DE4BEC24}" srcOrd="11" destOrd="0" presId="urn:microsoft.com/office/officeart/2005/8/layout/radial6"/>
    <dgm:cxn modelId="{1519D42B-9FD9-4638-A78A-BF09A22595D5}" type="presParOf" srcId="{5FC3AC59-AFA5-4A21-B886-B0C9C0F2F23D}" destId="{30A0881B-0114-42B8-9E86-044C29E78699}" srcOrd="12" destOrd="0" presId="urn:microsoft.com/office/officeart/2005/8/layout/radial6"/>
    <dgm:cxn modelId="{71B25E64-D9DE-486C-A9CF-4A215F4EFCDF}" type="presParOf" srcId="{5FC3AC59-AFA5-4A21-B886-B0C9C0F2F23D}" destId="{1CA6D9DE-AA99-4F7F-866C-DC8DA9EDBD00}" srcOrd="13" destOrd="0" presId="urn:microsoft.com/office/officeart/2005/8/layout/radial6"/>
    <dgm:cxn modelId="{54487C2B-3182-4134-A5A4-59B64F9F72A4}" type="presParOf" srcId="{5FC3AC59-AFA5-4A21-B886-B0C9C0F2F23D}" destId="{990ADC4E-D067-4B72-B1C1-86D814EC3D10}" srcOrd="14" destOrd="0" presId="urn:microsoft.com/office/officeart/2005/8/layout/radial6"/>
    <dgm:cxn modelId="{F152A881-D34F-4B74-9D4F-B650F21953FB}" type="presParOf" srcId="{5FC3AC59-AFA5-4A21-B886-B0C9C0F2F23D}" destId="{D1CB4CB5-6CC1-47EF-8097-DB90F622E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B4CB5-6CC1-47EF-8097-DB90F622E746}">
      <dsp:nvSpPr>
        <dsp:cNvPr id="0" name=""/>
        <dsp:cNvSpPr/>
      </dsp:nvSpPr>
      <dsp:spPr>
        <a:xfrm>
          <a:off x="2036587" y="714341"/>
          <a:ext cx="4766025" cy="476602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0881B-0114-42B8-9E86-044C29E78699}">
      <dsp:nvSpPr>
        <dsp:cNvPr id="0" name=""/>
        <dsp:cNvSpPr/>
      </dsp:nvSpPr>
      <dsp:spPr>
        <a:xfrm>
          <a:off x="2036587" y="714341"/>
          <a:ext cx="4766025" cy="476602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24CCC-DB43-4296-A4BB-9439FB75A8CE}">
      <dsp:nvSpPr>
        <dsp:cNvPr id="0" name=""/>
        <dsp:cNvSpPr/>
      </dsp:nvSpPr>
      <dsp:spPr>
        <a:xfrm>
          <a:off x="2036587" y="714341"/>
          <a:ext cx="4766025" cy="476602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2683B-A926-4FB5-9B50-737E0DC5B244}">
      <dsp:nvSpPr>
        <dsp:cNvPr id="0" name=""/>
        <dsp:cNvSpPr/>
      </dsp:nvSpPr>
      <dsp:spPr>
        <a:xfrm>
          <a:off x="2036587" y="714341"/>
          <a:ext cx="4766025" cy="476602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6E1A6-A49E-4199-9E32-C0406941D044}">
      <dsp:nvSpPr>
        <dsp:cNvPr id="0" name=""/>
        <dsp:cNvSpPr/>
      </dsp:nvSpPr>
      <dsp:spPr>
        <a:xfrm>
          <a:off x="2036587" y="714341"/>
          <a:ext cx="4766025" cy="476602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533B6-44EF-44E2-943B-DF181F67BB4C}">
      <dsp:nvSpPr>
        <dsp:cNvPr id="0" name=""/>
        <dsp:cNvSpPr/>
      </dsp:nvSpPr>
      <dsp:spPr>
        <a:xfrm>
          <a:off x="3173790" y="1738288"/>
          <a:ext cx="2491619" cy="2718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ভাষা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আন্দোলনের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শহিদদের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38679" y="2136349"/>
        <a:ext cx="1761841" cy="1922008"/>
      </dsp:txXfrm>
    </dsp:sp>
    <dsp:sp modelId="{50F867FB-3B06-48DE-934F-CF4F9123E650}">
      <dsp:nvSpPr>
        <dsp:cNvPr id="0" name=""/>
        <dsp:cNvSpPr/>
      </dsp:nvSpPr>
      <dsp:spPr>
        <a:xfrm>
          <a:off x="3652212" y="2205"/>
          <a:ext cx="1534775" cy="1534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রফিক</a:t>
          </a:r>
          <a:endParaRPr lang="en-US" sz="2900" kern="1200" dirty="0"/>
        </a:p>
      </dsp:txBody>
      <dsp:txXfrm>
        <a:off x="3876975" y="226968"/>
        <a:ext cx="1085249" cy="1085249"/>
      </dsp:txXfrm>
    </dsp:sp>
    <dsp:sp modelId="{68D65A35-31C6-445F-8772-81A9D46BF8FB}">
      <dsp:nvSpPr>
        <dsp:cNvPr id="0" name=""/>
        <dsp:cNvSpPr/>
      </dsp:nvSpPr>
      <dsp:spPr>
        <a:xfrm>
          <a:off x="5866044" y="1610648"/>
          <a:ext cx="1534775" cy="1534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শফিউর</a:t>
          </a:r>
          <a:endParaRPr lang="en-US" sz="2900" kern="1200" dirty="0"/>
        </a:p>
      </dsp:txBody>
      <dsp:txXfrm>
        <a:off x="6090807" y="1835411"/>
        <a:ext cx="1085249" cy="1085249"/>
      </dsp:txXfrm>
    </dsp:sp>
    <dsp:sp modelId="{6E247A19-4971-4B4D-B42C-0F00E3F0A676}">
      <dsp:nvSpPr>
        <dsp:cNvPr id="0" name=""/>
        <dsp:cNvSpPr/>
      </dsp:nvSpPr>
      <dsp:spPr>
        <a:xfrm>
          <a:off x="5020435" y="4213164"/>
          <a:ext cx="1534775" cy="1534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সালাম</a:t>
          </a:r>
          <a:endParaRPr lang="en-US" sz="2900" kern="1200" dirty="0"/>
        </a:p>
      </dsp:txBody>
      <dsp:txXfrm>
        <a:off x="5245198" y="4437927"/>
        <a:ext cx="1085249" cy="1085249"/>
      </dsp:txXfrm>
    </dsp:sp>
    <dsp:sp modelId="{11B7ACA1-6540-4B52-84CA-F360623549B7}">
      <dsp:nvSpPr>
        <dsp:cNvPr id="0" name=""/>
        <dsp:cNvSpPr/>
      </dsp:nvSpPr>
      <dsp:spPr>
        <a:xfrm>
          <a:off x="2283989" y="4213164"/>
          <a:ext cx="1534775" cy="1534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বরকত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2508752" y="4437927"/>
        <a:ext cx="1085249" cy="1085249"/>
      </dsp:txXfrm>
    </dsp:sp>
    <dsp:sp modelId="{1CA6D9DE-AA99-4F7F-866C-DC8DA9EDBD00}">
      <dsp:nvSpPr>
        <dsp:cNvPr id="0" name=""/>
        <dsp:cNvSpPr/>
      </dsp:nvSpPr>
      <dsp:spPr>
        <a:xfrm>
          <a:off x="1438380" y="1610648"/>
          <a:ext cx="1534775" cy="1534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জব্বার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1663143" y="1835411"/>
        <a:ext cx="1085249" cy="1085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68C09-A524-4562-9468-4D0CB5A50F10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685800"/>
            <a:ext cx="5362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0FF2-40B5-4391-A9AE-6A78C658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0FF2-40B5-4391-A9AE-6A78C658A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414484"/>
            <a:ext cx="10337562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404360"/>
            <a:ext cx="8513287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7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311258"/>
            <a:ext cx="2736414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3" y="311258"/>
            <a:ext cx="8006543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994488"/>
            <a:ext cx="10337562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294275"/>
            <a:ext cx="10337562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813562"/>
            <a:ext cx="537147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813562"/>
            <a:ext cx="537147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739795"/>
            <a:ext cx="5373591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464859"/>
            <a:ext cx="5373591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739795"/>
            <a:ext cx="5375701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464859"/>
            <a:ext cx="5375701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9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309457"/>
            <a:ext cx="4001161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309458"/>
            <a:ext cx="679880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626448"/>
            <a:ext cx="4001161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0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5440680"/>
            <a:ext cx="7297103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94478"/>
            <a:ext cx="7297103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6082983"/>
            <a:ext cx="7297103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311256"/>
            <a:ext cx="1094565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813562"/>
            <a:ext cx="10945654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7203865"/>
            <a:ext cx="283776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96526-BDAE-4C6B-A73C-FCA34A6CB88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7203865"/>
            <a:ext cx="385124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7203865"/>
            <a:ext cx="283776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FAF9-B20E-48A6-92B7-332B17CD5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914400"/>
            <a:ext cx="9296400" cy="59076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719" y="685800"/>
            <a:ext cx="9448800" cy="10228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2F6FB39-41AC-431E-BC9E-9B993C398A6F}"/>
              </a:ext>
            </a:extLst>
          </p:cNvPr>
          <p:cNvSpPr/>
          <p:nvPr/>
        </p:nvSpPr>
        <p:spPr>
          <a:xfrm>
            <a:off x="1432719" y="10668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094484C-BE3C-4C19-B40B-061AF1313F91}"/>
              </a:ext>
            </a:extLst>
          </p:cNvPr>
          <p:cNvGrpSpPr/>
          <p:nvPr/>
        </p:nvGrpSpPr>
        <p:grpSpPr>
          <a:xfrm>
            <a:off x="806247" y="2440367"/>
            <a:ext cx="10608672" cy="2588833"/>
            <a:chOff x="196646" y="2614611"/>
            <a:chExt cx="11523559" cy="17240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3CC7CFE-3056-4066-B0AC-8BBE0BFA5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46" y="2614611"/>
              <a:ext cx="2971800" cy="17240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4EB543A-39B3-47A3-8642-88208B607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484" y="2614612"/>
              <a:ext cx="2647950" cy="17240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7831EA3-160C-4287-BB04-D91CC816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105" y="2614611"/>
              <a:ext cx="2705100" cy="16859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56E99C4-23F4-43A2-9A3A-F2C714D73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63" y="2614612"/>
              <a:ext cx="2762250" cy="165735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62B50C-EB35-43A9-8465-AB7CD053EB3A}"/>
              </a:ext>
            </a:extLst>
          </p:cNvPr>
          <p:cNvSpPr txBox="1"/>
          <p:nvPr/>
        </p:nvSpPr>
        <p:spPr>
          <a:xfrm>
            <a:off x="398207" y="5883624"/>
            <a:ext cx="1160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বাণিজ্য টাকা-পয়সা লেনদেন সকল ক্ষেত্রে পাকিস্থানিরা সুবিধা ভোগ করত।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7919" y="2021659"/>
            <a:ext cx="10364752" cy="3540941"/>
            <a:chOff x="153304" y="1727052"/>
            <a:chExt cx="11398816" cy="34067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04" y="1727052"/>
              <a:ext cx="6056428" cy="340674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32" y="1727052"/>
              <a:ext cx="5342388" cy="340674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539CEB2-D962-43E6-A02D-9FE09C3B243D}"/>
              </a:ext>
            </a:extLst>
          </p:cNvPr>
          <p:cNvSpPr/>
          <p:nvPr/>
        </p:nvSpPr>
        <p:spPr>
          <a:xfrm>
            <a:off x="1585119" y="8382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1BB021-9781-443E-BC3E-E95015B961E3}"/>
              </a:ext>
            </a:extLst>
          </p:cNvPr>
          <p:cNvSpPr txBox="1"/>
          <p:nvPr/>
        </p:nvSpPr>
        <p:spPr>
          <a:xfrm>
            <a:off x="975519" y="563880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২১ ফেব্রুয়ারি ঢাকা বিশ্ববিদ্যালয়  এলাকায় মিছিলে মিছিলে একাকার। দাবি একটাই রাষ্ট্রভাষা হবে বাংলা ।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45CCC71-3959-4416-87A6-EF80D7AE7BA5}"/>
              </a:ext>
            </a:extLst>
          </p:cNvPr>
          <p:cNvSpPr/>
          <p:nvPr/>
        </p:nvSpPr>
        <p:spPr>
          <a:xfrm>
            <a:off x="1508919" y="9906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70645F2-3B3F-4673-8883-CEF5A379984B}"/>
              </a:ext>
            </a:extLst>
          </p:cNvPr>
          <p:cNvGrpSpPr/>
          <p:nvPr/>
        </p:nvGrpSpPr>
        <p:grpSpPr>
          <a:xfrm>
            <a:off x="2118519" y="2286000"/>
            <a:ext cx="8354716" cy="3703203"/>
            <a:chOff x="2067946" y="1619271"/>
            <a:chExt cx="8354716" cy="3267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26"/>
            <a:stretch/>
          </p:blipFill>
          <p:spPr>
            <a:xfrm>
              <a:off x="6413068" y="1619271"/>
              <a:ext cx="4009594" cy="3267532"/>
            </a:xfrm>
            <a:prstGeom prst="rect">
              <a:avLst/>
            </a:prstGeom>
            <a:ln w="57150">
              <a:solidFill>
                <a:schemeClr val="accent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7A0CFF8-6232-4D83-AF1D-D1BFADD73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946" y="1619271"/>
              <a:ext cx="4345122" cy="3267532"/>
            </a:xfrm>
            <a:prstGeom prst="rect">
              <a:avLst/>
            </a:prstGeom>
            <a:ln w="57150">
              <a:solidFill>
                <a:schemeClr val="accent6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1C6F59-1D80-4F80-B743-00AC2C17CE56}"/>
              </a:ext>
            </a:extLst>
          </p:cNvPr>
          <p:cNvSpPr txBox="1"/>
          <p:nvPr/>
        </p:nvSpPr>
        <p:spPr>
          <a:xfrm>
            <a:off x="2194719" y="6172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চারিদিক থমথমে । পুলিশ মিছিল করতে দিবেনা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2209800"/>
            <a:ext cx="8287387" cy="40670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55BFB9F-7E8B-4A79-A580-63C87DAA7025}"/>
              </a:ext>
            </a:extLst>
          </p:cNvPr>
          <p:cNvSpPr/>
          <p:nvPr/>
        </p:nvSpPr>
        <p:spPr>
          <a:xfrm>
            <a:off x="1127919" y="10668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81ABAD-11B7-4E61-918F-4AE096456237}"/>
              </a:ext>
            </a:extLst>
          </p:cNvPr>
          <p:cNvSpPr txBox="1"/>
          <p:nvPr/>
        </p:nvSpPr>
        <p:spPr>
          <a:xfrm>
            <a:off x="3032919" y="6477000"/>
            <a:ext cx="541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 মিছিল শুরু হল 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19" y="297894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6519" y="2667000"/>
            <a:ext cx="9807048" cy="2894463"/>
            <a:chOff x="503289" y="1498587"/>
            <a:chExt cx="10654592" cy="2716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99"/>
            <a:stretch/>
          </p:blipFill>
          <p:spPr>
            <a:xfrm>
              <a:off x="503289" y="1498587"/>
              <a:ext cx="7112162" cy="271630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633" y="1498588"/>
              <a:ext cx="3433248" cy="271630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FF9309-40A1-442D-A071-7F9D6348FABC}"/>
              </a:ext>
            </a:extLst>
          </p:cNvPr>
          <p:cNvSpPr/>
          <p:nvPr/>
        </p:nvSpPr>
        <p:spPr>
          <a:xfrm>
            <a:off x="1585119" y="14478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BA2E40-C991-4BC8-AE03-DC78308D127D}"/>
              </a:ext>
            </a:extLst>
          </p:cNvPr>
          <p:cNvSpPr txBox="1"/>
          <p:nvPr/>
        </p:nvSpPr>
        <p:spPr>
          <a:xfrm>
            <a:off x="1356519" y="5883623"/>
            <a:ext cx="9364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 গুলি শুরু করল। শহিদ হল রফিক, সালাম ,বরকত, জাব্বার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না জানা আরো অনেকে ।তাঁরা আমাদের ভাষা শহিদ ।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9" y="374094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BB8E6B-97D9-42FA-A1E1-E4E1F30E340D}"/>
              </a:ext>
            </a:extLst>
          </p:cNvPr>
          <p:cNvSpPr txBox="1"/>
          <p:nvPr/>
        </p:nvSpPr>
        <p:spPr>
          <a:xfrm>
            <a:off x="3185319" y="838200"/>
            <a:ext cx="5412657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704E43-D228-453F-8AB3-06956C1C9A5D}"/>
              </a:ext>
            </a:extLst>
          </p:cNvPr>
          <p:cNvSpPr txBox="1"/>
          <p:nvPr/>
        </p:nvSpPr>
        <p:spPr>
          <a:xfrm>
            <a:off x="1432719" y="32766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শহিদ মিনারটি তৈরি হয়েছে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২১ শে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করি 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9139175-B425-472D-8C22-A1F1278BE963}"/>
              </a:ext>
            </a:extLst>
          </p:cNvPr>
          <p:cNvGrpSpPr/>
          <p:nvPr/>
        </p:nvGrpSpPr>
        <p:grpSpPr>
          <a:xfrm>
            <a:off x="823119" y="1724241"/>
            <a:ext cx="10210800" cy="3533560"/>
            <a:chOff x="940906" y="2126072"/>
            <a:chExt cx="11142104" cy="319775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46A4F1D-1235-423B-BD5C-CF2F0C36E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06" y="2126072"/>
              <a:ext cx="6187480" cy="309374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077374D-48F6-4D41-A903-2F54BB89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941" y="2126072"/>
              <a:ext cx="4694069" cy="319775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D50C5A-499C-4BC7-90F3-DC2CCC202DF9}"/>
              </a:ext>
            </a:extLst>
          </p:cNvPr>
          <p:cNvSpPr/>
          <p:nvPr/>
        </p:nvSpPr>
        <p:spPr>
          <a:xfrm>
            <a:off x="1432719" y="6096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BA7178-A058-44AA-88E9-B33176149B87}"/>
              </a:ext>
            </a:extLst>
          </p:cNvPr>
          <p:cNvSpPr txBox="1"/>
          <p:nvPr/>
        </p:nvSpPr>
        <p:spPr>
          <a:xfrm>
            <a:off x="678426" y="5482467"/>
            <a:ext cx="10507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শহিদদের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শহিদ মিনার তৈরি করা হয়েছে ।অনেক শিক্ষা প্রতিষ্ঠানেও ছোট-ছোট শহিদ মিনার তৈরি করা হয় । প্রতি ২১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মিনারে ফুল দেওয়া হয়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76E7352-EA2A-4505-863B-BA0203A65C1E}"/>
              </a:ext>
            </a:extLst>
          </p:cNvPr>
          <p:cNvSpPr/>
          <p:nvPr/>
        </p:nvSpPr>
        <p:spPr>
          <a:xfrm>
            <a:off x="1813719" y="11430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D89B10-8F8D-48B1-BE5C-AA25B4C60209}"/>
              </a:ext>
            </a:extLst>
          </p:cNvPr>
          <p:cNvSpPr txBox="1"/>
          <p:nvPr/>
        </p:nvSpPr>
        <p:spPr>
          <a:xfrm>
            <a:off x="2118519" y="5562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২১ শে ফেব্রুয়ারি আমরা শহিদ দিবস হিসেবে পালন করি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A9B49A7-5E1C-4128-8871-995155631361}"/>
              </a:ext>
            </a:extLst>
          </p:cNvPr>
          <p:cNvGrpSpPr/>
          <p:nvPr/>
        </p:nvGrpSpPr>
        <p:grpSpPr>
          <a:xfrm>
            <a:off x="1342103" y="2436190"/>
            <a:ext cx="10161638" cy="2783531"/>
            <a:chOff x="1342103" y="2062493"/>
            <a:chExt cx="10161638" cy="245605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3387395-F3C4-4C20-BFB7-CE19791AB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103" y="2062493"/>
              <a:ext cx="5429864" cy="24560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78AC32D-7DBF-406A-9C63-B97D6922D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966" y="2062494"/>
              <a:ext cx="4731775" cy="245605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76E7352-EA2A-4505-863B-BA0203A65C1E}"/>
              </a:ext>
            </a:extLst>
          </p:cNvPr>
          <p:cNvSpPr/>
          <p:nvPr/>
        </p:nvSpPr>
        <p:spPr>
          <a:xfrm>
            <a:off x="1356519" y="1143000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D89B10-8F8D-48B1-BE5C-AA25B4C60209}"/>
              </a:ext>
            </a:extLst>
          </p:cNvPr>
          <p:cNvSpPr txBox="1"/>
          <p:nvPr/>
        </p:nvSpPr>
        <p:spPr>
          <a:xfrm>
            <a:off x="901627" y="5365463"/>
            <a:ext cx="992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মর্যাদা ধরে রাখার জন্য প্রতি বছর ২১ শে ফেব্রুয়ারি বিশ্ব জুড়ে আন্তর্জাতিক মাতৃভাষা  দিবস হিসেবে পালন করে থাকে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4F30DA5-052B-4F38-8639-D10B8519E6F8}"/>
              </a:ext>
            </a:extLst>
          </p:cNvPr>
          <p:cNvGrpSpPr/>
          <p:nvPr/>
        </p:nvGrpSpPr>
        <p:grpSpPr>
          <a:xfrm>
            <a:off x="1204118" y="2743199"/>
            <a:ext cx="9753601" cy="2362201"/>
            <a:chOff x="42062" y="2668897"/>
            <a:chExt cx="11839428" cy="170139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3387395-F3C4-4C20-BFB7-CE19791AB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99835"/>
              <a:ext cx="2900516" cy="16549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1429612-BBA6-43FF-87F1-3574EDC9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865" y="2684366"/>
              <a:ext cx="2714625" cy="16859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17431CC-0D09-4A41-8591-F9D1DB6D6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2" y="2668897"/>
              <a:ext cx="2857500" cy="170139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B14334B-9A4D-46F5-A03F-45D18620E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135" y="2668898"/>
              <a:ext cx="2705100" cy="16859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719" y="374094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319" y="609600"/>
            <a:ext cx="112014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বই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</a:t>
            </a:r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পৃষ্ঠা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 পড়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intel\Desktop\ppppppppp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-347" r="13473" b="347"/>
          <a:stretch/>
        </p:blipFill>
        <p:spPr bwMode="auto">
          <a:xfrm>
            <a:off x="4175919" y="1676400"/>
            <a:ext cx="3886200" cy="55054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F47D80-E652-4DF6-89CB-F656500D241B}"/>
              </a:ext>
            </a:extLst>
          </p:cNvPr>
          <p:cNvSpPr txBox="1"/>
          <p:nvPr/>
        </p:nvSpPr>
        <p:spPr>
          <a:xfrm>
            <a:off x="6995319" y="1295400"/>
            <a:ext cx="3411838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C5285A-B462-44B1-BD9E-52291C2B7488}"/>
              </a:ext>
            </a:extLst>
          </p:cNvPr>
          <p:cNvSpPr txBox="1"/>
          <p:nvPr/>
        </p:nvSpPr>
        <p:spPr>
          <a:xfrm>
            <a:off x="6385719" y="2849881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শ্রেণীঃচতু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</a:p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মূলপাঠঃআমাদের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</a:p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F47D80-E652-4DF6-89CB-F656500D241B}"/>
              </a:ext>
            </a:extLst>
          </p:cNvPr>
          <p:cNvSpPr txBox="1"/>
          <p:nvPr/>
        </p:nvSpPr>
        <p:spPr>
          <a:xfrm>
            <a:off x="1204119" y="1295400"/>
            <a:ext cx="43434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C5285A-B462-44B1-BD9E-52291C2B7488}"/>
              </a:ext>
            </a:extLst>
          </p:cNvPr>
          <p:cNvSpPr txBox="1"/>
          <p:nvPr/>
        </p:nvSpPr>
        <p:spPr>
          <a:xfrm>
            <a:off x="442119" y="302260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শিবালয়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শিবালয়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০১৭১৪-৮৩৬৬৫৩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eyadaliatk79@gmail.com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06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119" y="838200"/>
            <a:ext cx="6338668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2085" y="3108958"/>
            <a:ext cx="2310834" cy="3520444"/>
            <a:chOff x="341085" y="2743198"/>
            <a:chExt cx="2612572" cy="3135088"/>
          </a:xfrm>
        </p:grpSpPr>
        <p:sp>
          <p:nvSpPr>
            <p:cNvPr id="4" name="Rectangle 3"/>
            <p:cNvSpPr/>
            <p:nvPr/>
          </p:nvSpPr>
          <p:spPr>
            <a:xfrm>
              <a:off x="377371" y="2743198"/>
              <a:ext cx="2540000" cy="7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১  </a:t>
              </a:r>
              <a:endPara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1085" y="3686629"/>
              <a:ext cx="2612572" cy="2191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 আন্দোলন কবে শুরু হয়েছে তা ২ টি বাক্যে লিখ </a:t>
              </a:r>
              <a:r>
                <a:rPr lang="en-US" sz="3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37719" y="3108957"/>
            <a:ext cx="2322844" cy="3520445"/>
            <a:chOff x="3316058" y="2743197"/>
            <a:chExt cx="2626150" cy="3135089"/>
          </a:xfrm>
        </p:grpSpPr>
        <p:sp>
          <p:nvSpPr>
            <p:cNvPr id="7" name="Rectangle 6"/>
            <p:cNvSpPr/>
            <p:nvPr/>
          </p:nvSpPr>
          <p:spPr>
            <a:xfrm>
              <a:off x="3402208" y="2743197"/>
              <a:ext cx="2540000" cy="783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২  </a:t>
              </a:r>
              <a:endParaRPr lang="bn-IN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16058" y="3686629"/>
              <a:ext cx="2612572" cy="219165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 আন্দোলনের শহিদদের নাম গুলো  লিখ </a:t>
              </a:r>
              <a:r>
                <a: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I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7119" y="3108957"/>
            <a:ext cx="2310834" cy="3629273"/>
            <a:chOff x="6118667" y="2743197"/>
            <a:chExt cx="2612572" cy="3232005"/>
          </a:xfrm>
        </p:grpSpPr>
        <p:sp>
          <p:nvSpPr>
            <p:cNvPr id="10" name="Rectangle 9"/>
            <p:cNvSpPr/>
            <p:nvPr/>
          </p:nvSpPr>
          <p:spPr>
            <a:xfrm>
              <a:off x="6154953" y="2743197"/>
              <a:ext cx="2540000" cy="7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৩  </a:t>
              </a:r>
              <a:endPara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667" y="3783545"/>
              <a:ext cx="2612572" cy="2191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জাতীয় শহিদ মিনারটি কেন  তৈরি হয়েছে ৩টি বাক্যে লিখ। </a:t>
              </a:r>
              <a:endPara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00319" y="3108956"/>
            <a:ext cx="2310834" cy="3520444"/>
            <a:chOff x="9397998" y="2743197"/>
            <a:chExt cx="2612572" cy="3135088"/>
          </a:xfrm>
        </p:grpSpPr>
        <p:sp>
          <p:nvSpPr>
            <p:cNvPr id="13" name="Rectangle 12"/>
            <p:cNvSpPr/>
            <p:nvPr/>
          </p:nvSpPr>
          <p:spPr>
            <a:xfrm>
              <a:off x="9434284" y="2743197"/>
              <a:ext cx="2540000" cy="783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৪  </a:t>
              </a:r>
              <a:endPara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97998" y="3686628"/>
              <a:ext cx="2612572" cy="219165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২১ শে ফেব্রুয়ারির তাৎপর্য ৩ টি বাক্য লিখ।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3519" y="297894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119" y="2590800"/>
            <a:ext cx="8028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ভাষা আন্দোলন কত সালে হয়েছিল?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ভাষা আন্দোলন কোন মাসে হয়েছিল ?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কয়েক জন ভাষা শহিদের নাম লিখ ।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 আমরা কেন শহিদ মিনারে যায় ?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3919" y="838200"/>
            <a:ext cx="430291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8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8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90119" y="914400"/>
            <a:ext cx="54864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919" y="3124200"/>
            <a:ext cx="9448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পাঠের আলোকে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8119" y="5334000"/>
            <a:ext cx="6096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P6731WG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9" y="568271"/>
            <a:ext cx="8458200" cy="659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3319" y="381000"/>
            <a:ext cx="7467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19" y="374094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480719" y="1143000"/>
            <a:ext cx="2438400" cy="10228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3A11CE-5F3A-453E-BFAB-D5EABAA33BE9}"/>
              </a:ext>
            </a:extLst>
          </p:cNvPr>
          <p:cNvSpPr txBox="1"/>
          <p:nvPr/>
        </p:nvSpPr>
        <p:spPr>
          <a:xfrm>
            <a:off x="2423320" y="2331720"/>
            <a:ext cx="508277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43471F-B1EA-4522-9501-8D515EC937F3}"/>
              </a:ext>
            </a:extLst>
          </p:cNvPr>
          <p:cNvSpPr txBox="1"/>
          <p:nvPr/>
        </p:nvSpPr>
        <p:spPr>
          <a:xfrm>
            <a:off x="623182" y="3276110"/>
            <a:ext cx="107917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 কবে শুরু হয়েছে তা বলতে পারবে 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শহিদদের নাম বলতে পারবে 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১৪.১.৩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শহিদদের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শহিদ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মিনারটি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হয়েছে তা বলতে পারবে।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১৪.১.৪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শে ফেব্রুয়ারির তাৎপর্য বলতে পারবে ।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37719" y="8382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bn-IN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75019"/>
              </p:ext>
            </p:extLst>
          </p:nvPr>
        </p:nvGraphicFramePr>
        <p:xfrm>
          <a:off x="3327400" y="3667125"/>
          <a:ext cx="55070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5507640" imgH="437760" progId="Package">
                  <p:embed/>
                </p:oleObj>
              </mc:Choice>
              <mc:Fallback>
                <p:oleObj name="Packager Shell Object" showAsIcon="1" r:id="rId3" imgW="5507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7400" y="3667125"/>
                        <a:ext cx="55070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67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C38CB2-6AA3-4938-8090-97E3DC4AC9EB}"/>
              </a:ext>
            </a:extLst>
          </p:cNvPr>
          <p:cNvSpPr/>
          <p:nvPr/>
        </p:nvSpPr>
        <p:spPr>
          <a:xfrm>
            <a:off x="2118713" y="533400"/>
            <a:ext cx="724486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62AF78-D7ED-4DD7-A850-6B9E02F4CFED}"/>
              </a:ext>
            </a:extLst>
          </p:cNvPr>
          <p:cNvSpPr txBox="1"/>
          <p:nvPr/>
        </p:nvSpPr>
        <p:spPr>
          <a:xfrm>
            <a:off x="1341039" y="5723453"/>
            <a:ext cx="448675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 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9244D5-45AF-46B8-9C1E-F88AF33B0AC5}"/>
              </a:ext>
            </a:extLst>
          </p:cNvPr>
          <p:cNvSpPr txBox="1"/>
          <p:nvPr/>
        </p:nvSpPr>
        <p:spPr>
          <a:xfrm>
            <a:off x="7546247" y="5715000"/>
            <a:ext cx="181732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62B908-4D52-473E-887D-CEA36405305C}"/>
              </a:ext>
            </a:extLst>
          </p:cNvPr>
          <p:cNvSpPr txBox="1"/>
          <p:nvPr/>
        </p:nvSpPr>
        <p:spPr>
          <a:xfrm>
            <a:off x="6950511" y="6554988"/>
            <a:ext cx="309314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B5964A-F86F-4767-9AAC-953F433B770E}"/>
              </a:ext>
            </a:extLst>
          </p:cNvPr>
          <p:cNvSpPr txBox="1"/>
          <p:nvPr/>
        </p:nvSpPr>
        <p:spPr>
          <a:xfrm>
            <a:off x="1283666" y="6547001"/>
            <a:ext cx="460149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শহিদ মিনার কেনো তৈরি হয়েছে 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7890C4-D693-40D3-A56C-77AF75C1D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676400"/>
            <a:ext cx="7976086" cy="3983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519" y="374094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34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2119" y="1828800"/>
            <a:ext cx="1089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আন্দোলন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জানি </a:t>
            </a:r>
            <a:endParaRPr lang="bn-IN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DC3B8F-6EA1-4A70-B05A-BD162731F214}"/>
              </a:ext>
            </a:extLst>
          </p:cNvPr>
          <p:cNvSpPr txBox="1"/>
          <p:nvPr/>
        </p:nvSpPr>
        <p:spPr>
          <a:xfrm>
            <a:off x="3109119" y="1143000"/>
            <a:ext cx="5412657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F49478-432D-4EC5-BB12-E68DEE93B570}"/>
              </a:ext>
            </a:extLst>
          </p:cNvPr>
          <p:cNvSpPr txBox="1"/>
          <p:nvPr/>
        </p:nvSpPr>
        <p:spPr>
          <a:xfrm>
            <a:off x="518319" y="3075530"/>
            <a:ext cx="10439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 কবে শুরু হয়েছে ?</a:t>
            </a:r>
          </a:p>
          <a:p>
            <a:pPr>
              <a:lnSpc>
                <a:spcPct val="200000"/>
              </a:lnSpc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 কয়েকজন শহিদদের নাম বলো।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9" y="374094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331410"/>
              </p:ext>
            </p:extLst>
          </p:nvPr>
        </p:nvGraphicFramePr>
        <p:xfrm>
          <a:off x="1737519" y="1447799"/>
          <a:ext cx="8839200" cy="579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51919" y="533400"/>
            <a:ext cx="8229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C533B6-44EF-44E2-943B-DF181F67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28C533B6-44EF-44E2-943B-DF181F67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28C533B6-44EF-44E2-943B-DF181F67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8C533B6-44EF-44E2-943B-DF181F67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28C533B6-44EF-44E2-943B-DF181F67B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F867FB-3B06-48DE-934F-CF4F9123E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0F867FB-3B06-48DE-934F-CF4F9123E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0F867FB-3B06-48DE-934F-CF4F9123E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0F867FB-3B06-48DE-934F-CF4F9123E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50F867FB-3B06-48DE-934F-CF4F9123E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6E1A6-A49E-4199-9E32-C0406941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E96E1A6-A49E-4199-9E32-C0406941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E96E1A6-A49E-4199-9E32-C0406941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4E96E1A6-A49E-4199-9E32-C0406941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E96E1A6-A49E-4199-9E32-C0406941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65A35-31C6-445F-8772-81A9D46B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68D65A35-31C6-445F-8772-81A9D46B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8D65A35-31C6-445F-8772-81A9D46B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68D65A35-31C6-445F-8772-81A9D46B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68D65A35-31C6-445F-8772-81A9D46BF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22683B-A926-4FB5-9B50-737E0DC5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8A22683B-A926-4FB5-9B50-737E0DC5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A22683B-A926-4FB5-9B50-737E0DC5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A22683B-A926-4FB5-9B50-737E0DC5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8A22683B-A926-4FB5-9B50-737E0DC5B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47A19-4971-4B4D-B42C-0F00E3F0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6E247A19-4971-4B4D-B42C-0F00E3F0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E247A19-4971-4B4D-B42C-0F00E3F0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E247A19-4971-4B4D-B42C-0F00E3F0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6E247A19-4971-4B4D-B42C-0F00E3F0A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24CCC-DB43-4296-A4BB-9439FB75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AF24CCC-DB43-4296-A4BB-9439FB75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AF24CCC-DB43-4296-A4BB-9439FB75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DAF24CCC-DB43-4296-A4BB-9439FB75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DAF24CCC-DB43-4296-A4BB-9439FB75A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7ACA1-6540-4B52-84CA-F36062354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11B7ACA1-6540-4B52-84CA-F36062354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1B7ACA1-6540-4B52-84CA-F36062354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1B7ACA1-6540-4B52-84CA-F36062354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11B7ACA1-6540-4B52-84CA-F36062354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0881B-0114-42B8-9E86-044C29E78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30A0881B-0114-42B8-9E86-044C29E78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0A0881B-0114-42B8-9E86-044C29E78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0A0881B-0114-42B8-9E86-044C29E78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30A0881B-0114-42B8-9E86-044C29E78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A6D9DE-AA99-4F7F-866C-DC8DA9ED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1CA6D9DE-AA99-4F7F-866C-DC8DA9ED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1CA6D9DE-AA99-4F7F-866C-DC8DA9ED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1CA6D9DE-AA99-4F7F-866C-DC8DA9ED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1CA6D9DE-AA99-4F7F-866C-DC8DA9EDB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B4CB5-6CC1-47EF-8097-DB90F622E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D1CB4CB5-6CC1-47EF-8097-DB90F622E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D1CB4CB5-6CC1-47EF-8097-DB90F622E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D1CB4CB5-6CC1-47EF-8097-DB90F622E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D1CB4CB5-6CC1-47EF-8097-DB90F622E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E2ED856-E36A-4347-89A8-8AC3B80D8331}"/>
              </a:ext>
            </a:extLst>
          </p:cNvPr>
          <p:cNvSpPr/>
          <p:nvPr/>
        </p:nvSpPr>
        <p:spPr>
          <a:xfrm>
            <a:off x="1470812" y="660737"/>
            <a:ext cx="92503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583BF0-E675-4553-9EF2-D1312A5827C0}"/>
              </a:ext>
            </a:extLst>
          </p:cNvPr>
          <p:cNvSpPr txBox="1"/>
          <p:nvPr/>
        </p:nvSpPr>
        <p:spPr>
          <a:xfrm>
            <a:off x="990600" y="5749905"/>
            <a:ext cx="10652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ভারত ও পাকিস্থান ব্রিটিশদের কাছ থেকে বিজয় অর্জন  করার পর, পাকিস্থানিরা বাঙ্গালিদের উপর ঊর্দূকে রাষ্ট্র ভাষা হিসেবে চাপিয়ে দিতে চেয়েছিল।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8F31559-69D7-4F80-B160-A042C5CE2D6E}"/>
              </a:ext>
            </a:extLst>
          </p:cNvPr>
          <p:cNvGrpSpPr/>
          <p:nvPr/>
        </p:nvGrpSpPr>
        <p:grpSpPr>
          <a:xfrm>
            <a:off x="746919" y="1902050"/>
            <a:ext cx="10356158" cy="3660550"/>
            <a:chOff x="250723" y="1504334"/>
            <a:chExt cx="11690553" cy="322989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89C057A-E6C0-4B64-A8F9-394A8F80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23" y="1504334"/>
              <a:ext cx="6343046" cy="3229897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DBCF51C-FC42-40E9-B2A6-20BF7065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987" y="1588932"/>
              <a:ext cx="2008705" cy="3027313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9CB6DF3-9F21-4CF2-824D-777E4CF57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465" y="1588932"/>
              <a:ext cx="2472811" cy="3027313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13519" y="228600"/>
            <a:ext cx="11734800" cy="7017306"/>
          </a:xfrm>
          <a:prstGeom prst="rect">
            <a:avLst/>
          </a:prstGeom>
          <a:noFill/>
          <a:ln w="203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144</TotalTime>
  <Words>519</Words>
  <Application>Microsoft Office PowerPoint</Application>
  <PresentationFormat>Custom</PresentationFormat>
  <Paragraphs>609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67</cp:revision>
  <dcterms:created xsi:type="dcterms:W3CDTF">2020-08-28T11:30:36Z</dcterms:created>
  <dcterms:modified xsi:type="dcterms:W3CDTF">2020-08-31T16:11:17Z</dcterms:modified>
</cp:coreProperties>
</file>