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57" r:id="rId4"/>
    <p:sldId id="263" r:id="rId5"/>
    <p:sldId id="260" r:id="rId6"/>
    <p:sldId id="276" r:id="rId7"/>
    <p:sldId id="279" r:id="rId8"/>
    <p:sldId id="280" r:id="rId9"/>
    <p:sldId id="261" r:id="rId10"/>
    <p:sldId id="266" r:id="rId11"/>
    <p:sldId id="277" r:id="rId12"/>
    <p:sldId id="267" r:id="rId13"/>
    <p:sldId id="270" r:id="rId14"/>
    <p:sldId id="268" r:id="rId15"/>
    <p:sldId id="278" r:id="rId16"/>
    <p:sldId id="269" r:id="rId17"/>
    <p:sldId id="262" r:id="rId18"/>
    <p:sldId id="281"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jpeg"/></Relationships>
</file>

<file path=ppt/diagrams/_rels/data3.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FBCD0-1A06-4570-B163-009A2512EF29}" type="doc">
      <dgm:prSet loTypeId="urn:microsoft.com/office/officeart/2005/8/layout/vList3" loCatId="list" qsTypeId="urn:microsoft.com/office/officeart/2005/8/quickstyle/3d1" qsCatId="3D" csTypeId="urn:microsoft.com/office/officeart/2005/8/colors/colorful4" csCatId="colorful" phldr="1"/>
      <dgm:spPr/>
      <dgm:t>
        <a:bodyPr/>
        <a:lstStyle/>
        <a:p>
          <a:endParaRPr lang="en-US"/>
        </a:p>
      </dgm:t>
    </dgm:pt>
    <dgm:pt modelId="{07BF055F-06BA-4CAF-B310-D0B119A8345B}">
      <dgm:prSet phldrT="[Text]"/>
      <dgm:spPr/>
      <dgm:t>
        <a:bodyPr/>
        <a:lstStyle/>
        <a:p>
          <a:r>
            <a:rPr lang="en-US" dirty="0" err="1" smtClean="0"/>
            <a:t>কুফর</a:t>
          </a:r>
          <a:r>
            <a:rPr lang="en-US" dirty="0" smtClean="0"/>
            <a:t> </a:t>
          </a:r>
          <a:r>
            <a:rPr lang="en-US" dirty="0" err="1" smtClean="0"/>
            <a:t>কি</a:t>
          </a:r>
          <a:r>
            <a:rPr lang="en-US" dirty="0" smtClean="0"/>
            <a:t> </a:t>
          </a:r>
          <a:r>
            <a:rPr lang="en-US" dirty="0" err="1" smtClean="0"/>
            <a:t>তা</a:t>
          </a:r>
          <a:r>
            <a:rPr lang="en-US" dirty="0" smtClean="0"/>
            <a:t> </a:t>
          </a:r>
          <a:r>
            <a:rPr lang="en-US" dirty="0" err="1" smtClean="0"/>
            <a:t>বলতে</a:t>
          </a:r>
          <a:r>
            <a:rPr lang="en-US" dirty="0" smtClean="0"/>
            <a:t> </a:t>
          </a:r>
          <a:r>
            <a:rPr lang="en-US" dirty="0" err="1" smtClean="0"/>
            <a:t>পারবে</a:t>
          </a:r>
          <a:r>
            <a:rPr lang="en-US" dirty="0" smtClean="0"/>
            <a:t>।</a:t>
          </a:r>
          <a:endParaRPr lang="en-US" dirty="0"/>
        </a:p>
      </dgm:t>
    </dgm:pt>
    <dgm:pt modelId="{A90652EC-5E7A-485B-BFFC-720EC5C633B4}" type="parTrans" cxnId="{65789084-690D-4872-9A9E-499E0D84BAEF}">
      <dgm:prSet/>
      <dgm:spPr/>
      <dgm:t>
        <a:bodyPr/>
        <a:lstStyle/>
        <a:p>
          <a:endParaRPr lang="en-US"/>
        </a:p>
      </dgm:t>
    </dgm:pt>
    <dgm:pt modelId="{0C587420-C6F7-44E5-84E6-CCC0149E0B54}" type="sibTrans" cxnId="{65789084-690D-4872-9A9E-499E0D84BAEF}">
      <dgm:prSet/>
      <dgm:spPr/>
      <dgm:t>
        <a:bodyPr/>
        <a:lstStyle/>
        <a:p>
          <a:endParaRPr lang="en-US"/>
        </a:p>
      </dgm:t>
    </dgm:pt>
    <dgm:pt modelId="{751C215E-D7FE-43C3-8029-AB9B2F7CAA48}">
      <dgm:prSet phldrT="[Text]"/>
      <dgm:spPr/>
      <dgm:t>
        <a:bodyPr/>
        <a:lstStyle/>
        <a:p>
          <a:r>
            <a:rPr lang="en-US" dirty="0" err="1" smtClean="0"/>
            <a:t>কাফিরদের</a:t>
          </a:r>
          <a:r>
            <a:rPr lang="en-US" dirty="0" smtClean="0"/>
            <a:t> </a:t>
          </a:r>
          <a:r>
            <a:rPr lang="en-US" dirty="0" err="1" smtClean="0"/>
            <a:t>পরিচয়</a:t>
          </a:r>
          <a:r>
            <a:rPr lang="en-US" dirty="0" smtClean="0"/>
            <a:t> </a:t>
          </a:r>
          <a:r>
            <a:rPr lang="en-US" dirty="0" err="1" smtClean="0"/>
            <a:t>তুলে</a:t>
          </a:r>
          <a:r>
            <a:rPr lang="en-US" dirty="0" smtClean="0"/>
            <a:t> </a:t>
          </a:r>
          <a:r>
            <a:rPr lang="en-US" dirty="0" err="1" smtClean="0"/>
            <a:t>ধরতে</a:t>
          </a:r>
          <a:r>
            <a:rPr lang="en-US" dirty="0" smtClean="0"/>
            <a:t> </a:t>
          </a:r>
          <a:r>
            <a:rPr lang="en-US" dirty="0" err="1" smtClean="0"/>
            <a:t>পারবে</a:t>
          </a:r>
          <a:r>
            <a:rPr lang="en-US" dirty="0" smtClean="0"/>
            <a:t>।</a:t>
          </a:r>
          <a:endParaRPr lang="en-US" dirty="0"/>
        </a:p>
      </dgm:t>
    </dgm:pt>
    <dgm:pt modelId="{B864B7CF-42C2-4FC9-AE56-5E67914FCA2E}" type="parTrans" cxnId="{14943BDA-E80E-4C7B-9285-F3004A1B91B6}">
      <dgm:prSet/>
      <dgm:spPr/>
      <dgm:t>
        <a:bodyPr/>
        <a:lstStyle/>
        <a:p>
          <a:endParaRPr lang="en-US"/>
        </a:p>
      </dgm:t>
    </dgm:pt>
    <dgm:pt modelId="{4BD7F9BA-7689-46E5-9586-7C9A81F98079}" type="sibTrans" cxnId="{14943BDA-E80E-4C7B-9285-F3004A1B91B6}">
      <dgm:prSet/>
      <dgm:spPr/>
      <dgm:t>
        <a:bodyPr/>
        <a:lstStyle/>
        <a:p>
          <a:endParaRPr lang="en-US"/>
        </a:p>
      </dgm:t>
    </dgm:pt>
    <dgm:pt modelId="{EC16E0C7-3405-4CDE-A9DA-1B8D3B1D9433}">
      <dgm:prSet phldrT="[Text]"/>
      <dgm:spPr/>
      <dgm:t>
        <a:bodyPr/>
        <a:lstStyle/>
        <a:p>
          <a:r>
            <a:rPr lang="en-US" dirty="0" err="1" smtClean="0"/>
            <a:t>যে</a:t>
          </a:r>
          <a:r>
            <a:rPr lang="en-US" dirty="0" smtClean="0"/>
            <a:t> </a:t>
          </a:r>
          <a:r>
            <a:rPr lang="en-US" dirty="0" err="1" smtClean="0"/>
            <a:t>সকল</a:t>
          </a:r>
          <a:r>
            <a:rPr lang="en-US" dirty="0" smtClean="0"/>
            <a:t> </a:t>
          </a:r>
          <a:r>
            <a:rPr lang="en-US" dirty="0" err="1" smtClean="0"/>
            <a:t>কারণে</a:t>
          </a:r>
          <a:r>
            <a:rPr lang="en-US" dirty="0" smtClean="0"/>
            <a:t> </a:t>
          </a:r>
          <a:r>
            <a:rPr lang="en-US" dirty="0" err="1" smtClean="0"/>
            <a:t>কুফর</a:t>
          </a:r>
          <a:r>
            <a:rPr lang="en-US" dirty="0" smtClean="0"/>
            <a:t> </a:t>
          </a:r>
          <a:r>
            <a:rPr lang="en-US" dirty="0" err="1" smtClean="0"/>
            <a:t>হয়</a:t>
          </a:r>
          <a:r>
            <a:rPr lang="en-US" dirty="0" smtClean="0"/>
            <a:t> </a:t>
          </a:r>
          <a:r>
            <a:rPr lang="en-US" dirty="0" err="1" smtClean="0"/>
            <a:t>তা</a:t>
          </a:r>
          <a:r>
            <a:rPr lang="en-US" dirty="0" smtClean="0"/>
            <a:t> </a:t>
          </a:r>
          <a:r>
            <a:rPr lang="en-US" dirty="0" err="1" smtClean="0"/>
            <a:t>বর্ণনা</a:t>
          </a:r>
          <a:r>
            <a:rPr lang="en-US" dirty="0" smtClean="0"/>
            <a:t> </a:t>
          </a:r>
          <a:r>
            <a:rPr lang="en-US" dirty="0" err="1" smtClean="0"/>
            <a:t>করতে</a:t>
          </a:r>
          <a:r>
            <a:rPr lang="en-US" dirty="0" smtClean="0"/>
            <a:t> </a:t>
          </a:r>
          <a:r>
            <a:rPr lang="en-US" dirty="0" err="1" smtClean="0"/>
            <a:t>পারবে</a:t>
          </a:r>
          <a:r>
            <a:rPr lang="en-US" dirty="0" smtClean="0"/>
            <a:t>।</a:t>
          </a:r>
          <a:endParaRPr lang="en-US" dirty="0"/>
        </a:p>
      </dgm:t>
    </dgm:pt>
    <dgm:pt modelId="{5F4E0A53-DEF6-4488-9743-9B8583E0F3EB}" type="parTrans" cxnId="{2A3AE6A9-C285-4E5D-8D60-0DAF94FB8867}">
      <dgm:prSet/>
      <dgm:spPr/>
      <dgm:t>
        <a:bodyPr/>
        <a:lstStyle/>
        <a:p>
          <a:endParaRPr lang="en-US"/>
        </a:p>
      </dgm:t>
    </dgm:pt>
    <dgm:pt modelId="{8594B693-707C-4246-9557-94B872C8DA9D}" type="sibTrans" cxnId="{2A3AE6A9-C285-4E5D-8D60-0DAF94FB8867}">
      <dgm:prSet/>
      <dgm:spPr/>
      <dgm:t>
        <a:bodyPr/>
        <a:lstStyle/>
        <a:p>
          <a:endParaRPr lang="en-US"/>
        </a:p>
      </dgm:t>
    </dgm:pt>
    <dgm:pt modelId="{35B44873-4C1E-4831-9B70-5D7AA9DE98E5}">
      <dgm:prSet phldrT="[Text]"/>
      <dgm:spPr/>
      <dgm:t>
        <a:bodyPr/>
        <a:lstStyle/>
        <a:p>
          <a:r>
            <a:rPr lang="en-US" dirty="0" err="1" smtClean="0"/>
            <a:t>কুফরের</a:t>
          </a:r>
          <a:r>
            <a:rPr lang="en-US" dirty="0" smtClean="0"/>
            <a:t> </a:t>
          </a:r>
          <a:r>
            <a:rPr lang="en-US" dirty="0" err="1" smtClean="0"/>
            <a:t>পরিণতি</a:t>
          </a:r>
          <a:r>
            <a:rPr lang="en-US" dirty="0" smtClean="0"/>
            <a:t> </a:t>
          </a:r>
          <a:r>
            <a:rPr lang="en-US" dirty="0" err="1" smtClean="0"/>
            <a:t>ব্যাখ্যা</a:t>
          </a:r>
          <a:r>
            <a:rPr lang="en-US" dirty="0" smtClean="0"/>
            <a:t> </a:t>
          </a:r>
          <a:r>
            <a:rPr lang="en-US" dirty="0" err="1" smtClean="0"/>
            <a:t>করতে</a:t>
          </a:r>
          <a:r>
            <a:rPr lang="en-US" dirty="0" smtClean="0"/>
            <a:t> </a:t>
          </a:r>
          <a:r>
            <a:rPr lang="en-US" dirty="0" err="1" smtClean="0"/>
            <a:t>পারবে</a:t>
          </a:r>
          <a:r>
            <a:rPr lang="en-US" dirty="0" smtClean="0"/>
            <a:t>।</a:t>
          </a:r>
          <a:endParaRPr lang="en-US" dirty="0"/>
        </a:p>
      </dgm:t>
    </dgm:pt>
    <dgm:pt modelId="{103CAD8A-3C2A-42D9-9BCB-F2923A8F3946}" type="parTrans" cxnId="{F99EAD33-26B0-4F44-9E90-125E01DD5F68}">
      <dgm:prSet/>
      <dgm:spPr/>
      <dgm:t>
        <a:bodyPr/>
        <a:lstStyle/>
        <a:p>
          <a:endParaRPr lang="en-US"/>
        </a:p>
      </dgm:t>
    </dgm:pt>
    <dgm:pt modelId="{CDDD1C49-3D2B-4CB9-9FBF-EEDB8369592D}" type="sibTrans" cxnId="{F99EAD33-26B0-4F44-9E90-125E01DD5F68}">
      <dgm:prSet/>
      <dgm:spPr/>
      <dgm:t>
        <a:bodyPr/>
        <a:lstStyle/>
        <a:p>
          <a:endParaRPr lang="en-US"/>
        </a:p>
      </dgm:t>
    </dgm:pt>
    <dgm:pt modelId="{5F275648-2A41-46F7-9BEF-323F0C9516A5}" type="pres">
      <dgm:prSet presAssocID="{090FBCD0-1A06-4570-B163-009A2512EF29}" presName="linearFlow" presStyleCnt="0">
        <dgm:presLayoutVars>
          <dgm:dir/>
          <dgm:resizeHandles val="exact"/>
        </dgm:presLayoutVars>
      </dgm:prSet>
      <dgm:spPr/>
      <dgm:t>
        <a:bodyPr/>
        <a:lstStyle/>
        <a:p>
          <a:endParaRPr lang="en-US"/>
        </a:p>
      </dgm:t>
    </dgm:pt>
    <dgm:pt modelId="{C32AEDA9-C63E-4769-A69B-7A936191BD51}" type="pres">
      <dgm:prSet presAssocID="{07BF055F-06BA-4CAF-B310-D0B119A8345B}" presName="composite" presStyleCnt="0"/>
      <dgm:spPr/>
    </dgm:pt>
    <dgm:pt modelId="{BA583DB1-4A9C-46A7-91AC-1181E24B8332}" type="pres">
      <dgm:prSet presAssocID="{07BF055F-06BA-4CAF-B310-D0B119A8345B}" presName="imgShp" presStyleLbl="fgImgPlace1" presStyleIdx="0" presStyleCnt="4"/>
      <dgm:spPr>
        <a:blipFill rotWithShape="0">
          <a:blip xmlns:r="http://schemas.openxmlformats.org/officeDocument/2006/relationships" r:embed="rId1"/>
          <a:stretch>
            <a:fillRect/>
          </a:stretch>
        </a:blipFill>
      </dgm:spPr>
    </dgm:pt>
    <dgm:pt modelId="{5A548D9D-71DC-4234-9A00-7BFC3BD702B7}" type="pres">
      <dgm:prSet presAssocID="{07BF055F-06BA-4CAF-B310-D0B119A8345B}" presName="txShp" presStyleLbl="node1" presStyleIdx="0" presStyleCnt="4">
        <dgm:presLayoutVars>
          <dgm:bulletEnabled val="1"/>
        </dgm:presLayoutVars>
      </dgm:prSet>
      <dgm:spPr/>
      <dgm:t>
        <a:bodyPr/>
        <a:lstStyle/>
        <a:p>
          <a:endParaRPr lang="en-US"/>
        </a:p>
      </dgm:t>
    </dgm:pt>
    <dgm:pt modelId="{FEBCC7E5-A3AE-4894-9F55-F1874870FF41}" type="pres">
      <dgm:prSet presAssocID="{0C587420-C6F7-44E5-84E6-CCC0149E0B54}" presName="spacing" presStyleCnt="0"/>
      <dgm:spPr/>
    </dgm:pt>
    <dgm:pt modelId="{0DD925B3-E49F-4901-816E-0FECFCC054AA}" type="pres">
      <dgm:prSet presAssocID="{751C215E-D7FE-43C3-8029-AB9B2F7CAA48}" presName="composite" presStyleCnt="0"/>
      <dgm:spPr/>
    </dgm:pt>
    <dgm:pt modelId="{22BC2BB7-BDB6-4313-9F58-A32017800D88}" type="pres">
      <dgm:prSet presAssocID="{751C215E-D7FE-43C3-8029-AB9B2F7CAA48}" presName="imgShp" presStyleLbl="fgImgPlace1" presStyleIdx="1" presStyleCnt="4"/>
      <dgm:spPr>
        <a:blipFill rotWithShape="0">
          <a:blip xmlns:r="http://schemas.openxmlformats.org/officeDocument/2006/relationships" r:embed="rId2"/>
          <a:stretch>
            <a:fillRect/>
          </a:stretch>
        </a:blipFill>
      </dgm:spPr>
    </dgm:pt>
    <dgm:pt modelId="{D5408804-9175-446A-B3A8-C936B85265D9}" type="pres">
      <dgm:prSet presAssocID="{751C215E-D7FE-43C3-8029-AB9B2F7CAA48}" presName="txShp" presStyleLbl="node1" presStyleIdx="1" presStyleCnt="4">
        <dgm:presLayoutVars>
          <dgm:bulletEnabled val="1"/>
        </dgm:presLayoutVars>
      </dgm:prSet>
      <dgm:spPr/>
      <dgm:t>
        <a:bodyPr/>
        <a:lstStyle/>
        <a:p>
          <a:endParaRPr lang="en-US"/>
        </a:p>
      </dgm:t>
    </dgm:pt>
    <dgm:pt modelId="{96D0C189-D86F-4273-89C3-7494925513C9}" type="pres">
      <dgm:prSet presAssocID="{4BD7F9BA-7689-46E5-9586-7C9A81F98079}" presName="spacing" presStyleCnt="0"/>
      <dgm:spPr/>
    </dgm:pt>
    <dgm:pt modelId="{5518CB39-DB4F-4527-AC2F-7567006AA852}" type="pres">
      <dgm:prSet presAssocID="{EC16E0C7-3405-4CDE-A9DA-1B8D3B1D9433}" presName="composite" presStyleCnt="0"/>
      <dgm:spPr/>
    </dgm:pt>
    <dgm:pt modelId="{A39FC91E-878A-4EF7-B336-2B20E592D9FC}" type="pres">
      <dgm:prSet presAssocID="{EC16E0C7-3405-4CDE-A9DA-1B8D3B1D9433}" presName="imgShp" presStyleLbl="fgImgPlace1" presStyleIdx="2" presStyleCnt="4"/>
      <dgm:spPr>
        <a:blipFill rotWithShape="0">
          <a:blip xmlns:r="http://schemas.openxmlformats.org/officeDocument/2006/relationships" r:embed="rId3"/>
          <a:stretch>
            <a:fillRect/>
          </a:stretch>
        </a:blipFill>
      </dgm:spPr>
    </dgm:pt>
    <dgm:pt modelId="{833F43E4-2DA6-4959-A9CC-A30EE196216D}" type="pres">
      <dgm:prSet presAssocID="{EC16E0C7-3405-4CDE-A9DA-1B8D3B1D9433}" presName="txShp" presStyleLbl="node1" presStyleIdx="2" presStyleCnt="4">
        <dgm:presLayoutVars>
          <dgm:bulletEnabled val="1"/>
        </dgm:presLayoutVars>
      </dgm:prSet>
      <dgm:spPr/>
      <dgm:t>
        <a:bodyPr/>
        <a:lstStyle/>
        <a:p>
          <a:endParaRPr lang="en-US"/>
        </a:p>
      </dgm:t>
    </dgm:pt>
    <dgm:pt modelId="{FA97770F-5745-495D-8E8D-CCF472B2F079}" type="pres">
      <dgm:prSet presAssocID="{8594B693-707C-4246-9557-94B872C8DA9D}" presName="spacing" presStyleCnt="0"/>
      <dgm:spPr/>
    </dgm:pt>
    <dgm:pt modelId="{1D84016C-3440-4E80-9BA9-EC2299298D1D}" type="pres">
      <dgm:prSet presAssocID="{35B44873-4C1E-4831-9B70-5D7AA9DE98E5}" presName="composite" presStyleCnt="0"/>
      <dgm:spPr/>
    </dgm:pt>
    <dgm:pt modelId="{A20C5F0C-0CC1-4389-BBA7-3883C39DB95B}" type="pres">
      <dgm:prSet presAssocID="{35B44873-4C1E-4831-9B70-5D7AA9DE98E5}" presName="imgShp" presStyleLbl="fgImgPlace1" presStyleIdx="3" presStyleCnt="4"/>
      <dgm:spPr>
        <a:blipFill rotWithShape="0">
          <a:blip xmlns:r="http://schemas.openxmlformats.org/officeDocument/2006/relationships" r:embed="rId4"/>
          <a:stretch>
            <a:fillRect/>
          </a:stretch>
        </a:blipFill>
      </dgm:spPr>
    </dgm:pt>
    <dgm:pt modelId="{D59CC5BF-7A96-45ED-B4C1-96922286D13F}" type="pres">
      <dgm:prSet presAssocID="{35B44873-4C1E-4831-9B70-5D7AA9DE98E5}" presName="txShp" presStyleLbl="node1" presStyleIdx="3" presStyleCnt="4">
        <dgm:presLayoutVars>
          <dgm:bulletEnabled val="1"/>
        </dgm:presLayoutVars>
      </dgm:prSet>
      <dgm:spPr/>
      <dgm:t>
        <a:bodyPr/>
        <a:lstStyle/>
        <a:p>
          <a:endParaRPr lang="en-US"/>
        </a:p>
      </dgm:t>
    </dgm:pt>
  </dgm:ptLst>
  <dgm:cxnLst>
    <dgm:cxn modelId="{65789084-690D-4872-9A9E-499E0D84BAEF}" srcId="{090FBCD0-1A06-4570-B163-009A2512EF29}" destId="{07BF055F-06BA-4CAF-B310-D0B119A8345B}" srcOrd="0" destOrd="0" parTransId="{A90652EC-5E7A-485B-BFFC-720EC5C633B4}" sibTransId="{0C587420-C6F7-44E5-84E6-CCC0149E0B54}"/>
    <dgm:cxn modelId="{B8932068-FD1E-4CDD-81A4-E80D5B0B487A}" type="presOf" srcId="{07BF055F-06BA-4CAF-B310-D0B119A8345B}" destId="{5A548D9D-71DC-4234-9A00-7BFC3BD702B7}" srcOrd="0" destOrd="0" presId="urn:microsoft.com/office/officeart/2005/8/layout/vList3"/>
    <dgm:cxn modelId="{1F4C634B-A29A-4086-880C-D7AEEE951E2C}" type="presOf" srcId="{35B44873-4C1E-4831-9B70-5D7AA9DE98E5}" destId="{D59CC5BF-7A96-45ED-B4C1-96922286D13F}" srcOrd="0" destOrd="0" presId="urn:microsoft.com/office/officeart/2005/8/layout/vList3"/>
    <dgm:cxn modelId="{2A3AE6A9-C285-4E5D-8D60-0DAF94FB8867}" srcId="{090FBCD0-1A06-4570-B163-009A2512EF29}" destId="{EC16E0C7-3405-4CDE-A9DA-1B8D3B1D9433}" srcOrd="2" destOrd="0" parTransId="{5F4E0A53-DEF6-4488-9743-9B8583E0F3EB}" sibTransId="{8594B693-707C-4246-9557-94B872C8DA9D}"/>
    <dgm:cxn modelId="{7D73EF7D-054E-4B8A-9319-A5EBC6F64DFE}" type="presOf" srcId="{090FBCD0-1A06-4570-B163-009A2512EF29}" destId="{5F275648-2A41-46F7-9BEF-323F0C9516A5}" srcOrd="0" destOrd="0" presId="urn:microsoft.com/office/officeart/2005/8/layout/vList3"/>
    <dgm:cxn modelId="{0B6AA2B7-B0BA-48E0-B37E-1A5016CB1A48}" type="presOf" srcId="{EC16E0C7-3405-4CDE-A9DA-1B8D3B1D9433}" destId="{833F43E4-2DA6-4959-A9CC-A30EE196216D}" srcOrd="0" destOrd="0" presId="urn:microsoft.com/office/officeart/2005/8/layout/vList3"/>
    <dgm:cxn modelId="{14943BDA-E80E-4C7B-9285-F3004A1B91B6}" srcId="{090FBCD0-1A06-4570-B163-009A2512EF29}" destId="{751C215E-D7FE-43C3-8029-AB9B2F7CAA48}" srcOrd="1" destOrd="0" parTransId="{B864B7CF-42C2-4FC9-AE56-5E67914FCA2E}" sibTransId="{4BD7F9BA-7689-46E5-9586-7C9A81F98079}"/>
    <dgm:cxn modelId="{FEF10D23-F394-43C0-84BA-0049FB2E60F0}" type="presOf" srcId="{751C215E-D7FE-43C3-8029-AB9B2F7CAA48}" destId="{D5408804-9175-446A-B3A8-C936B85265D9}" srcOrd="0" destOrd="0" presId="urn:microsoft.com/office/officeart/2005/8/layout/vList3"/>
    <dgm:cxn modelId="{F99EAD33-26B0-4F44-9E90-125E01DD5F68}" srcId="{090FBCD0-1A06-4570-B163-009A2512EF29}" destId="{35B44873-4C1E-4831-9B70-5D7AA9DE98E5}" srcOrd="3" destOrd="0" parTransId="{103CAD8A-3C2A-42D9-9BCB-F2923A8F3946}" sibTransId="{CDDD1C49-3D2B-4CB9-9FBF-EEDB8369592D}"/>
    <dgm:cxn modelId="{C2C9AE45-0A8E-4E66-88EC-21A2E95FCB5A}" type="presParOf" srcId="{5F275648-2A41-46F7-9BEF-323F0C9516A5}" destId="{C32AEDA9-C63E-4769-A69B-7A936191BD51}" srcOrd="0" destOrd="0" presId="urn:microsoft.com/office/officeart/2005/8/layout/vList3"/>
    <dgm:cxn modelId="{E7B7DD86-5B3A-427E-983E-820F434C8A42}" type="presParOf" srcId="{C32AEDA9-C63E-4769-A69B-7A936191BD51}" destId="{BA583DB1-4A9C-46A7-91AC-1181E24B8332}" srcOrd="0" destOrd="0" presId="urn:microsoft.com/office/officeart/2005/8/layout/vList3"/>
    <dgm:cxn modelId="{536A8C3D-4F96-4502-8F1F-DBAD9972263C}" type="presParOf" srcId="{C32AEDA9-C63E-4769-A69B-7A936191BD51}" destId="{5A548D9D-71DC-4234-9A00-7BFC3BD702B7}" srcOrd="1" destOrd="0" presId="urn:microsoft.com/office/officeart/2005/8/layout/vList3"/>
    <dgm:cxn modelId="{03B3D676-C52E-4039-A22E-47869009680F}" type="presParOf" srcId="{5F275648-2A41-46F7-9BEF-323F0C9516A5}" destId="{FEBCC7E5-A3AE-4894-9F55-F1874870FF41}" srcOrd="1" destOrd="0" presId="urn:microsoft.com/office/officeart/2005/8/layout/vList3"/>
    <dgm:cxn modelId="{4A1CA11A-0BD0-4C09-81D6-4C9F746150C9}" type="presParOf" srcId="{5F275648-2A41-46F7-9BEF-323F0C9516A5}" destId="{0DD925B3-E49F-4901-816E-0FECFCC054AA}" srcOrd="2" destOrd="0" presId="urn:microsoft.com/office/officeart/2005/8/layout/vList3"/>
    <dgm:cxn modelId="{FF64E714-91A7-4025-BAAF-58756E9A73DD}" type="presParOf" srcId="{0DD925B3-E49F-4901-816E-0FECFCC054AA}" destId="{22BC2BB7-BDB6-4313-9F58-A32017800D88}" srcOrd="0" destOrd="0" presId="urn:microsoft.com/office/officeart/2005/8/layout/vList3"/>
    <dgm:cxn modelId="{6F815866-7F36-425D-9801-D3A0CA23288B}" type="presParOf" srcId="{0DD925B3-E49F-4901-816E-0FECFCC054AA}" destId="{D5408804-9175-446A-B3A8-C936B85265D9}" srcOrd="1" destOrd="0" presId="urn:microsoft.com/office/officeart/2005/8/layout/vList3"/>
    <dgm:cxn modelId="{523ACFA0-3BA7-4267-8A99-A9F2F2C38004}" type="presParOf" srcId="{5F275648-2A41-46F7-9BEF-323F0C9516A5}" destId="{96D0C189-D86F-4273-89C3-7494925513C9}" srcOrd="3" destOrd="0" presId="urn:microsoft.com/office/officeart/2005/8/layout/vList3"/>
    <dgm:cxn modelId="{47E491A8-5212-4230-842D-FAE5C320FD75}" type="presParOf" srcId="{5F275648-2A41-46F7-9BEF-323F0C9516A5}" destId="{5518CB39-DB4F-4527-AC2F-7567006AA852}" srcOrd="4" destOrd="0" presId="urn:microsoft.com/office/officeart/2005/8/layout/vList3"/>
    <dgm:cxn modelId="{F358642B-3102-4A8A-BAC6-8A5021472CAC}" type="presParOf" srcId="{5518CB39-DB4F-4527-AC2F-7567006AA852}" destId="{A39FC91E-878A-4EF7-B336-2B20E592D9FC}" srcOrd="0" destOrd="0" presId="urn:microsoft.com/office/officeart/2005/8/layout/vList3"/>
    <dgm:cxn modelId="{E45CD971-511E-4E36-8FA7-BB68A1D0CEBD}" type="presParOf" srcId="{5518CB39-DB4F-4527-AC2F-7567006AA852}" destId="{833F43E4-2DA6-4959-A9CC-A30EE196216D}" srcOrd="1" destOrd="0" presId="urn:microsoft.com/office/officeart/2005/8/layout/vList3"/>
    <dgm:cxn modelId="{53D8FA75-554C-47A8-846E-6042197776FE}" type="presParOf" srcId="{5F275648-2A41-46F7-9BEF-323F0C9516A5}" destId="{FA97770F-5745-495D-8E8D-CCF472B2F079}" srcOrd="5" destOrd="0" presId="urn:microsoft.com/office/officeart/2005/8/layout/vList3"/>
    <dgm:cxn modelId="{D2E69B6F-C50B-4AEB-BACB-089E62E3F5B2}" type="presParOf" srcId="{5F275648-2A41-46F7-9BEF-323F0C9516A5}" destId="{1D84016C-3440-4E80-9BA9-EC2299298D1D}" srcOrd="6" destOrd="0" presId="urn:microsoft.com/office/officeart/2005/8/layout/vList3"/>
    <dgm:cxn modelId="{2365BF90-3CBC-4F2B-A93D-5CBB03327CA0}" type="presParOf" srcId="{1D84016C-3440-4E80-9BA9-EC2299298D1D}" destId="{A20C5F0C-0CC1-4389-BBA7-3883C39DB95B}" srcOrd="0" destOrd="0" presId="urn:microsoft.com/office/officeart/2005/8/layout/vList3"/>
    <dgm:cxn modelId="{608C119A-91B2-4DE3-AE5D-ABF31207AA57}" type="presParOf" srcId="{1D84016C-3440-4E80-9BA9-EC2299298D1D}" destId="{D59CC5BF-7A96-45ED-B4C1-96922286D13F}"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818ABC-09CC-4FC3-8F73-586235D57E68}" type="doc">
      <dgm:prSet loTypeId="urn:microsoft.com/office/officeart/2005/8/layout/lProcess2" loCatId="list" qsTypeId="urn:microsoft.com/office/officeart/2005/8/quickstyle/simple4" qsCatId="simple" csTypeId="urn:microsoft.com/office/officeart/2005/8/colors/colorful1" csCatId="colorful" phldr="1"/>
      <dgm:spPr/>
      <dgm:t>
        <a:bodyPr/>
        <a:lstStyle/>
        <a:p>
          <a:endParaRPr lang="en-US"/>
        </a:p>
      </dgm:t>
    </dgm:pt>
    <dgm:pt modelId="{0F0E5376-005D-4408-A7CE-505361C971D8}">
      <dgm:prSet phldrT="[Text]"/>
      <dgm:spPr/>
      <dgm:t>
        <a:bodyPr/>
        <a:lstStyle/>
        <a:p>
          <a:endParaRPr lang="en-US" dirty="0"/>
        </a:p>
      </dgm:t>
    </dgm:pt>
    <dgm:pt modelId="{456EB081-C57D-4D64-BEC1-7A14F7DE8753}" type="parTrans" cxnId="{FA4884D2-D452-4239-977F-55C5C77BAE47}">
      <dgm:prSet/>
      <dgm:spPr/>
      <dgm:t>
        <a:bodyPr/>
        <a:lstStyle/>
        <a:p>
          <a:endParaRPr lang="en-US"/>
        </a:p>
      </dgm:t>
    </dgm:pt>
    <dgm:pt modelId="{B1DA766F-33AE-4F51-867A-4BB695AD7151}" type="sibTrans" cxnId="{FA4884D2-D452-4239-977F-55C5C77BAE47}">
      <dgm:prSet/>
      <dgm:spPr/>
      <dgm:t>
        <a:bodyPr/>
        <a:lstStyle/>
        <a:p>
          <a:endParaRPr lang="en-US"/>
        </a:p>
      </dgm:t>
    </dgm:pt>
    <dgm:pt modelId="{75BFBA2E-BA33-4AFC-A60C-463EB3DD05F9}">
      <dgm:prSet phldrT="[Text]"/>
      <dgm:spPr/>
      <dgm:t>
        <a:bodyPr/>
        <a:lstStyle/>
        <a:p>
          <a:r>
            <a:rPr lang="as-IN" dirty="0" smtClean="0"/>
            <a:t>ঢেকে ফেলা</a:t>
          </a:r>
          <a:endParaRPr lang="en-US" dirty="0"/>
        </a:p>
      </dgm:t>
    </dgm:pt>
    <dgm:pt modelId="{15E0814D-1A5E-4584-9318-9A75004F39C7}" type="parTrans" cxnId="{1DF4422C-2928-4A78-9D20-4E25F8D3301B}">
      <dgm:prSet/>
      <dgm:spPr/>
      <dgm:t>
        <a:bodyPr/>
        <a:lstStyle/>
        <a:p>
          <a:endParaRPr lang="en-US"/>
        </a:p>
      </dgm:t>
    </dgm:pt>
    <dgm:pt modelId="{BBD21331-5056-4BF9-A345-00E8FBA66779}" type="sibTrans" cxnId="{1DF4422C-2928-4A78-9D20-4E25F8D3301B}">
      <dgm:prSet/>
      <dgm:spPr/>
      <dgm:t>
        <a:bodyPr/>
        <a:lstStyle/>
        <a:p>
          <a:endParaRPr lang="en-US"/>
        </a:p>
      </dgm:t>
    </dgm:pt>
    <dgm:pt modelId="{08A7E585-E061-4699-837B-89FA0BDBD7AB}">
      <dgm:prSet phldrT="[Text]"/>
      <dgm:spPr/>
      <dgm:t>
        <a:bodyPr/>
        <a:lstStyle/>
        <a:p>
          <a:endParaRPr lang="en-US" dirty="0"/>
        </a:p>
      </dgm:t>
    </dgm:pt>
    <dgm:pt modelId="{AB861EB4-5EA4-4D86-A024-872502AE5B31}" type="parTrans" cxnId="{AED9C9C6-89EF-4D76-B29B-DC8FC1215F9C}">
      <dgm:prSet/>
      <dgm:spPr/>
      <dgm:t>
        <a:bodyPr/>
        <a:lstStyle/>
        <a:p>
          <a:endParaRPr lang="en-US"/>
        </a:p>
      </dgm:t>
    </dgm:pt>
    <dgm:pt modelId="{101759BE-4EF1-4F11-B571-EC4CA968250E}" type="sibTrans" cxnId="{AED9C9C6-89EF-4D76-B29B-DC8FC1215F9C}">
      <dgm:prSet/>
      <dgm:spPr/>
      <dgm:t>
        <a:bodyPr/>
        <a:lstStyle/>
        <a:p>
          <a:endParaRPr lang="en-US"/>
        </a:p>
      </dgm:t>
    </dgm:pt>
    <dgm:pt modelId="{3765FE8B-6EC1-4A97-8BB9-5CBC4FCFA46A}">
      <dgm:prSet phldrT="[Text]"/>
      <dgm:spPr/>
      <dgm:t>
        <a:bodyPr/>
        <a:lstStyle/>
        <a:p>
          <a:r>
            <a:rPr lang="en-US" dirty="0" err="1" smtClean="0"/>
            <a:t>আড়াল</a:t>
          </a:r>
          <a:r>
            <a:rPr lang="en-US" dirty="0" smtClean="0"/>
            <a:t> </a:t>
          </a:r>
          <a:r>
            <a:rPr lang="en-US" dirty="0" err="1" smtClean="0"/>
            <a:t>করা</a:t>
          </a:r>
          <a:endParaRPr lang="en-US" dirty="0"/>
        </a:p>
      </dgm:t>
    </dgm:pt>
    <dgm:pt modelId="{A4784297-ABE7-4ECC-BB8D-07F24430D46A}" type="parTrans" cxnId="{24950785-FD1C-4C75-8597-C9B44897B526}">
      <dgm:prSet/>
      <dgm:spPr/>
      <dgm:t>
        <a:bodyPr/>
        <a:lstStyle/>
        <a:p>
          <a:endParaRPr lang="en-US"/>
        </a:p>
      </dgm:t>
    </dgm:pt>
    <dgm:pt modelId="{ECB32A74-2300-46E2-9BB9-934BB9883628}" type="sibTrans" cxnId="{24950785-FD1C-4C75-8597-C9B44897B526}">
      <dgm:prSet/>
      <dgm:spPr/>
      <dgm:t>
        <a:bodyPr/>
        <a:lstStyle/>
        <a:p>
          <a:endParaRPr lang="en-US"/>
        </a:p>
      </dgm:t>
    </dgm:pt>
    <dgm:pt modelId="{E5F48018-FAD6-4FFE-849D-8E22CA83C029}">
      <dgm:prSet phldrT="[Text]"/>
      <dgm:spPr/>
      <dgm:t>
        <a:bodyPr/>
        <a:lstStyle/>
        <a:p>
          <a:endParaRPr lang="en-US" dirty="0"/>
        </a:p>
      </dgm:t>
    </dgm:pt>
    <dgm:pt modelId="{D8301051-1721-4186-8C8B-74D81D2D2FA5}" type="parTrans" cxnId="{880BC263-D541-4F36-A7EE-5407E6142BC0}">
      <dgm:prSet/>
      <dgm:spPr/>
      <dgm:t>
        <a:bodyPr/>
        <a:lstStyle/>
        <a:p>
          <a:endParaRPr lang="en-US"/>
        </a:p>
      </dgm:t>
    </dgm:pt>
    <dgm:pt modelId="{26335415-AC5F-4D80-B43D-8DFF1EBF11CD}" type="sibTrans" cxnId="{880BC263-D541-4F36-A7EE-5407E6142BC0}">
      <dgm:prSet/>
      <dgm:spPr/>
      <dgm:t>
        <a:bodyPr/>
        <a:lstStyle/>
        <a:p>
          <a:endParaRPr lang="en-US"/>
        </a:p>
      </dgm:t>
    </dgm:pt>
    <dgm:pt modelId="{75CD18C2-8E67-49C8-8C64-F365446F9B84}">
      <dgm:prSet phldrT="[Text]"/>
      <dgm:spPr/>
      <dgm:t>
        <a:bodyPr/>
        <a:lstStyle/>
        <a:p>
          <a:r>
            <a:rPr lang="as-IN" dirty="0" smtClean="0"/>
            <a:t>অদৃশ্য করা</a:t>
          </a:r>
          <a:endParaRPr lang="en-US" dirty="0"/>
        </a:p>
      </dgm:t>
    </dgm:pt>
    <dgm:pt modelId="{DEBAD62D-2E17-42A0-B8C6-BCF7032CA647}" type="parTrans" cxnId="{67DFBF50-26B6-457A-97DC-7F449C5E6EB5}">
      <dgm:prSet/>
      <dgm:spPr/>
      <dgm:t>
        <a:bodyPr/>
        <a:lstStyle/>
        <a:p>
          <a:endParaRPr lang="en-US"/>
        </a:p>
      </dgm:t>
    </dgm:pt>
    <dgm:pt modelId="{7B3B312C-C437-4EF6-9F63-740B91A6EC9A}" type="sibTrans" cxnId="{67DFBF50-26B6-457A-97DC-7F449C5E6EB5}">
      <dgm:prSet/>
      <dgm:spPr/>
      <dgm:t>
        <a:bodyPr/>
        <a:lstStyle/>
        <a:p>
          <a:endParaRPr lang="en-US"/>
        </a:p>
      </dgm:t>
    </dgm:pt>
    <dgm:pt modelId="{562D9FE4-99BC-42FE-9A93-20A728D3BE58}">
      <dgm:prSet phldrT="[Text]"/>
      <dgm:spPr/>
      <dgm:t>
        <a:bodyPr/>
        <a:lstStyle/>
        <a:p>
          <a:r>
            <a:rPr lang="en-US" dirty="0" err="1" smtClean="0"/>
            <a:t>গোপন</a:t>
          </a:r>
          <a:r>
            <a:rPr lang="en-US" dirty="0" smtClean="0"/>
            <a:t> </a:t>
          </a:r>
          <a:r>
            <a:rPr lang="en-US" dirty="0" err="1" smtClean="0"/>
            <a:t>করা</a:t>
          </a:r>
          <a:endParaRPr lang="en-US" dirty="0"/>
        </a:p>
      </dgm:t>
    </dgm:pt>
    <dgm:pt modelId="{3656BD88-E564-473A-BD1D-0BF4CA9A45C9}" type="sibTrans" cxnId="{C47DDA0A-AF89-46E2-8EA9-F2EB54423D97}">
      <dgm:prSet/>
      <dgm:spPr/>
      <dgm:t>
        <a:bodyPr/>
        <a:lstStyle/>
        <a:p>
          <a:endParaRPr lang="en-US"/>
        </a:p>
      </dgm:t>
    </dgm:pt>
    <dgm:pt modelId="{CC3BA410-0BCD-4445-BE5E-A3F368E48732}" type="parTrans" cxnId="{C47DDA0A-AF89-46E2-8EA9-F2EB54423D97}">
      <dgm:prSet/>
      <dgm:spPr/>
      <dgm:t>
        <a:bodyPr/>
        <a:lstStyle/>
        <a:p>
          <a:endParaRPr lang="en-US"/>
        </a:p>
      </dgm:t>
    </dgm:pt>
    <dgm:pt modelId="{A638539D-BB91-4406-B6E3-3A53148BDE22}">
      <dgm:prSet phldrT="[Text]"/>
      <dgm:spPr/>
      <dgm:t>
        <a:bodyPr/>
        <a:lstStyle/>
        <a:p>
          <a:r>
            <a:rPr lang="as-IN" dirty="0" smtClean="0"/>
            <a:t>আবৃত করা</a:t>
          </a:r>
          <a:endParaRPr lang="en-US" dirty="0"/>
        </a:p>
      </dgm:t>
    </dgm:pt>
    <dgm:pt modelId="{ABDF62B4-7A40-4B5C-9C5F-2343B896DB59}" type="sibTrans" cxnId="{560D6E2E-466C-4132-AD9C-7E07A90B02F4}">
      <dgm:prSet/>
      <dgm:spPr/>
      <dgm:t>
        <a:bodyPr/>
        <a:lstStyle/>
        <a:p>
          <a:endParaRPr lang="en-US"/>
        </a:p>
      </dgm:t>
    </dgm:pt>
    <dgm:pt modelId="{00A732DD-1F59-4432-A521-52820FDE33E5}" type="parTrans" cxnId="{560D6E2E-466C-4132-AD9C-7E07A90B02F4}">
      <dgm:prSet/>
      <dgm:spPr/>
      <dgm:t>
        <a:bodyPr/>
        <a:lstStyle/>
        <a:p>
          <a:endParaRPr lang="en-US"/>
        </a:p>
      </dgm:t>
    </dgm:pt>
    <dgm:pt modelId="{C33FF8DA-2BC2-402E-8394-AC6A45E266BA}">
      <dgm:prSet phldrT="[Text]"/>
      <dgm:spPr/>
      <dgm:t>
        <a:bodyPr/>
        <a:lstStyle/>
        <a:p>
          <a:r>
            <a:rPr lang="as-IN" dirty="0" smtClean="0"/>
            <a:t>কোনো কিছু আড়াল করা</a:t>
          </a:r>
          <a:endParaRPr lang="en-US" dirty="0"/>
        </a:p>
      </dgm:t>
    </dgm:pt>
    <dgm:pt modelId="{26884A93-0ADD-464D-AF14-52112062A980}" type="sibTrans" cxnId="{88B5D002-63B8-4420-9A0B-370976C96C19}">
      <dgm:prSet/>
      <dgm:spPr/>
      <dgm:t>
        <a:bodyPr/>
        <a:lstStyle/>
        <a:p>
          <a:endParaRPr lang="en-US"/>
        </a:p>
      </dgm:t>
    </dgm:pt>
    <dgm:pt modelId="{AD42A4E5-1845-4AB5-BFDC-6BCB10D5FCA3}" type="parTrans" cxnId="{88B5D002-63B8-4420-9A0B-370976C96C19}">
      <dgm:prSet/>
      <dgm:spPr/>
      <dgm:t>
        <a:bodyPr/>
        <a:lstStyle/>
        <a:p>
          <a:endParaRPr lang="en-US"/>
        </a:p>
      </dgm:t>
    </dgm:pt>
    <dgm:pt modelId="{997BF558-9D35-4DC5-BCCA-0162E0768D6E}" type="pres">
      <dgm:prSet presAssocID="{95818ABC-09CC-4FC3-8F73-586235D57E68}" presName="theList" presStyleCnt="0">
        <dgm:presLayoutVars>
          <dgm:dir/>
          <dgm:animLvl val="lvl"/>
          <dgm:resizeHandles val="exact"/>
        </dgm:presLayoutVars>
      </dgm:prSet>
      <dgm:spPr/>
      <dgm:t>
        <a:bodyPr/>
        <a:lstStyle/>
        <a:p>
          <a:endParaRPr lang="en-US"/>
        </a:p>
      </dgm:t>
    </dgm:pt>
    <dgm:pt modelId="{6B79BE36-97AC-4C2A-80FE-9B9242D5A7F7}" type="pres">
      <dgm:prSet presAssocID="{0F0E5376-005D-4408-A7CE-505361C971D8}" presName="compNode" presStyleCnt="0"/>
      <dgm:spPr/>
    </dgm:pt>
    <dgm:pt modelId="{D351E746-B04F-4BCF-BA72-9744AC3A5CB1}" type="pres">
      <dgm:prSet presAssocID="{0F0E5376-005D-4408-A7CE-505361C971D8}" presName="aNode" presStyleLbl="bgShp" presStyleIdx="0" presStyleCnt="3"/>
      <dgm:spPr/>
      <dgm:t>
        <a:bodyPr/>
        <a:lstStyle/>
        <a:p>
          <a:endParaRPr lang="en-US"/>
        </a:p>
      </dgm:t>
    </dgm:pt>
    <dgm:pt modelId="{ADAB08FC-F881-47F0-BF8F-B648755DA70E}" type="pres">
      <dgm:prSet presAssocID="{0F0E5376-005D-4408-A7CE-505361C971D8}" presName="textNode" presStyleLbl="bgShp" presStyleIdx="0" presStyleCnt="3"/>
      <dgm:spPr/>
      <dgm:t>
        <a:bodyPr/>
        <a:lstStyle/>
        <a:p>
          <a:endParaRPr lang="en-US"/>
        </a:p>
      </dgm:t>
    </dgm:pt>
    <dgm:pt modelId="{75DECA77-F926-4AE6-BC6F-EBE91F854A2C}" type="pres">
      <dgm:prSet presAssocID="{0F0E5376-005D-4408-A7CE-505361C971D8}" presName="compChildNode" presStyleCnt="0"/>
      <dgm:spPr/>
    </dgm:pt>
    <dgm:pt modelId="{0101929E-C7F3-4163-9796-DDAA3E6913E6}" type="pres">
      <dgm:prSet presAssocID="{0F0E5376-005D-4408-A7CE-505361C971D8}" presName="theInnerList" presStyleCnt="0"/>
      <dgm:spPr/>
    </dgm:pt>
    <dgm:pt modelId="{17235331-06CD-4BB7-A61B-7C469367BEC4}" type="pres">
      <dgm:prSet presAssocID="{C33FF8DA-2BC2-402E-8394-AC6A45E266BA}" presName="childNode" presStyleLbl="node1" presStyleIdx="0" presStyleCnt="6" custLinFactY="-37273" custLinFactNeighborX="-1608" custLinFactNeighborY="-100000">
        <dgm:presLayoutVars>
          <dgm:bulletEnabled val="1"/>
        </dgm:presLayoutVars>
      </dgm:prSet>
      <dgm:spPr/>
      <dgm:t>
        <a:bodyPr/>
        <a:lstStyle/>
        <a:p>
          <a:endParaRPr lang="en-US"/>
        </a:p>
      </dgm:t>
    </dgm:pt>
    <dgm:pt modelId="{B14D1078-9324-4CF2-98B8-81E14613EAA1}" type="pres">
      <dgm:prSet presAssocID="{C33FF8DA-2BC2-402E-8394-AC6A45E266BA}" presName="aSpace2" presStyleCnt="0"/>
      <dgm:spPr/>
    </dgm:pt>
    <dgm:pt modelId="{BA69B951-F544-4F7A-833B-E043453DF841}" type="pres">
      <dgm:prSet presAssocID="{75BFBA2E-BA33-4AFC-A60C-463EB3DD05F9}" presName="childNode" presStyleLbl="node1" presStyleIdx="1" presStyleCnt="6" custLinFactNeighborX="-1608" custLinFactNeighborY="-75292">
        <dgm:presLayoutVars>
          <dgm:bulletEnabled val="1"/>
        </dgm:presLayoutVars>
      </dgm:prSet>
      <dgm:spPr/>
      <dgm:t>
        <a:bodyPr/>
        <a:lstStyle/>
        <a:p>
          <a:endParaRPr lang="en-US"/>
        </a:p>
      </dgm:t>
    </dgm:pt>
    <dgm:pt modelId="{A2380183-CE6D-4B45-91D7-3BEF2B718DDF}" type="pres">
      <dgm:prSet presAssocID="{0F0E5376-005D-4408-A7CE-505361C971D8}" presName="aSpace" presStyleCnt="0"/>
      <dgm:spPr/>
    </dgm:pt>
    <dgm:pt modelId="{2312D895-AE90-43E5-9052-1610FBE16931}" type="pres">
      <dgm:prSet presAssocID="{08A7E585-E061-4699-837B-89FA0BDBD7AB}" presName="compNode" presStyleCnt="0"/>
      <dgm:spPr/>
    </dgm:pt>
    <dgm:pt modelId="{956DDBF7-90F5-436E-9D27-29B4A2C186B2}" type="pres">
      <dgm:prSet presAssocID="{08A7E585-E061-4699-837B-89FA0BDBD7AB}" presName="aNode" presStyleLbl="bgShp" presStyleIdx="1" presStyleCnt="3"/>
      <dgm:spPr/>
      <dgm:t>
        <a:bodyPr/>
        <a:lstStyle/>
        <a:p>
          <a:endParaRPr lang="en-US"/>
        </a:p>
      </dgm:t>
    </dgm:pt>
    <dgm:pt modelId="{3301B164-697A-430B-9C1E-61E1FF50DD3A}" type="pres">
      <dgm:prSet presAssocID="{08A7E585-E061-4699-837B-89FA0BDBD7AB}" presName="textNode" presStyleLbl="bgShp" presStyleIdx="1" presStyleCnt="3"/>
      <dgm:spPr/>
      <dgm:t>
        <a:bodyPr/>
        <a:lstStyle/>
        <a:p>
          <a:endParaRPr lang="en-US"/>
        </a:p>
      </dgm:t>
    </dgm:pt>
    <dgm:pt modelId="{B778AB05-7A35-4C79-B69F-587E27C846DA}" type="pres">
      <dgm:prSet presAssocID="{08A7E585-E061-4699-837B-89FA0BDBD7AB}" presName="compChildNode" presStyleCnt="0"/>
      <dgm:spPr/>
    </dgm:pt>
    <dgm:pt modelId="{0C22D09F-30A3-4547-9BFC-B4C76A6D3E3E}" type="pres">
      <dgm:prSet presAssocID="{08A7E585-E061-4699-837B-89FA0BDBD7AB}" presName="theInnerList" presStyleCnt="0"/>
      <dgm:spPr/>
    </dgm:pt>
    <dgm:pt modelId="{0C26D9DB-B665-40AF-802B-4AA1D1A5B1DF}" type="pres">
      <dgm:prSet presAssocID="{A638539D-BB91-4406-B6E3-3A53148BDE22}" presName="childNode" presStyleLbl="node1" presStyleIdx="2" presStyleCnt="6" custLinFactY="-29450" custLinFactNeighborX="2593" custLinFactNeighborY="-100000">
        <dgm:presLayoutVars>
          <dgm:bulletEnabled val="1"/>
        </dgm:presLayoutVars>
      </dgm:prSet>
      <dgm:spPr/>
      <dgm:t>
        <a:bodyPr/>
        <a:lstStyle/>
        <a:p>
          <a:endParaRPr lang="en-US"/>
        </a:p>
      </dgm:t>
    </dgm:pt>
    <dgm:pt modelId="{943D2539-393B-493E-B304-F1144E73BF9C}" type="pres">
      <dgm:prSet presAssocID="{A638539D-BB91-4406-B6E3-3A53148BDE22}" presName="aSpace2" presStyleCnt="0"/>
      <dgm:spPr/>
    </dgm:pt>
    <dgm:pt modelId="{7E322BC5-EED8-4EFC-B72E-856E71A7A63C}" type="pres">
      <dgm:prSet presAssocID="{3765FE8B-6EC1-4A97-8BB9-5CBC4FCFA46A}" presName="childNode" presStyleLbl="node1" presStyleIdx="3" presStyleCnt="6" custLinFactNeighborX="2593" custLinFactNeighborY="-75292">
        <dgm:presLayoutVars>
          <dgm:bulletEnabled val="1"/>
        </dgm:presLayoutVars>
      </dgm:prSet>
      <dgm:spPr/>
      <dgm:t>
        <a:bodyPr/>
        <a:lstStyle/>
        <a:p>
          <a:endParaRPr lang="en-US"/>
        </a:p>
      </dgm:t>
    </dgm:pt>
    <dgm:pt modelId="{727A219E-654A-48B5-B1E7-285A447EC877}" type="pres">
      <dgm:prSet presAssocID="{08A7E585-E061-4699-837B-89FA0BDBD7AB}" presName="aSpace" presStyleCnt="0"/>
      <dgm:spPr/>
    </dgm:pt>
    <dgm:pt modelId="{7F630E37-5100-4003-90C9-96C8325C7653}" type="pres">
      <dgm:prSet presAssocID="{E5F48018-FAD6-4FFE-849D-8E22CA83C029}" presName="compNode" presStyleCnt="0"/>
      <dgm:spPr/>
    </dgm:pt>
    <dgm:pt modelId="{D430069D-9B26-4D8C-ADC5-D3421AE4AF93}" type="pres">
      <dgm:prSet presAssocID="{E5F48018-FAD6-4FFE-849D-8E22CA83C029}" presName="aNode" presStyleLbl="bgShp" presStyleIdx="2" presStyleCnt="3"/>
      <dgm:spPr/>
      <dgm:t>
        <a:bodyPr/>
        <a:lstStyle/>
        <a:p>
          <a:endParaRPr lang="en-US"/>
        </a:p>
      </dgm:t>
    </dgm:pt>
    <dgm:pt modelId="{24EE4B9E-3CC0-428B-89A5-28C1DD2E86F5}" type="pres">
      <dgm:prSet presAssocID="{E5F48018-FAD6-4FFE-849D-8E22CA83C029}" presName="textNode" presStyleLbl="bgShp" presStyleIdx="2" presStyleCnt="3"/>
      <dgm:spPr/>
      <dgm:t>
        <a:bodyPr/>
        <a:lstStyle/>
        <a:p>
          <a:endParaRPr lang="en-US"/>
        </a:p>
      </dgm:t>
    </dgm:pt>
    <dgm:pt modelId="{85CFBED5-7EC2-403D-AF60-94C480E4116E}" type="pres">
      <dgm:prSet presAssocID="{E5F48018-FAD6-4FFE-849D-8E22CA83C029}" presName="compChildNode" presStyleCnt="0"/>
      <dgm:spPr/>
    </dgm:pt>
    <dgm:pt modelId="{A54345F9-E089-4E53-AF38-5B0770D919F4}" type="pres">
      <dgm:prSet presAssocID="{E5F48018-FAD6-4FFE-849D-8E22CA83C029}" presName="theInnerList" presStyleCnt="0"/>
      <dgm:spPr/>
    </dgm:pt>
    <dgm:pt modelId="{AE61A38A-F3BC-4130-8EB1-5B90700ABB3D}" type="pres">
      <dgm:prSet presAssocID="{562D9FE4-99BC-42FE-9A93-20A728D3BE58}" presName="childNode" presStyleLbl="node1" presStyleIdx="4" presStyleCnt="6" custLinFactY="-29450" custLinFactNeighborX="-500" custLinFactNeighborY="-100000">
        <dgm:presLayoutVars>
          <dgm:bulletEnabled val="1"/>
        </dgm:presLayoutVars>
      </dgm:prSet>
      <dgm:spPr/>
      <dgm:t>
        <a:bodyPr/>
        <a:lstStyle/>
        <a:p>
          <a:endParaRPr lang="en-US"/>
        </a:p>
      </dgm:t>
    </dgm:pt>
    <dgm:pt modelId="{20598814-850B-40BF-9224-EBEEBAA28A0C}" type="pres">
      <dgm:prSet presAssocID="{562D9FE4-99BC-42FE-9A93-20A728D3BE58}" presName="aSpace2" presStyleCnt="0"/>
      <dgm:spPr/>
    </dgm:pt>
    <dgm:pt modelId="{CEAE7F2F-D4CF-4A04-B91D-54764A795A90}" type="pres">
      <dgm:prSet presAssocID="{75CD18C2-8E67-49C8-8C64-F365446F9B84}" presName="childNode" presStyleLbl="node1" presStyleIdx="5" presStyleCnt="6" custLinFactNeighborX="-500" custLinFactNeighborY="-75292">
        <dgm:presLayoutVars>
          <dgm:bulletEnabled val="1"/>
        </dgm:presLayoutVars>
      </dgm:prSet>
      <dgm:spPr/>
      <dgm:t>
        <a:bodyPr/>
        <a:lstStyle/>
        <a:p>
          <a:endParaRPr lang="en-US"/>
        </a:p>
      </dgm:t>
    </dgm:pt>
  </dgm:ptLst>
  <dgm:cxnLst>
    <dgm:cxn modelId="{AED9C9C6-89EF-4D76-B29B-DC8FC1215F9C}" srcId="{95818ABC-09CC-4FC3-8F73-586235D57E68}" destId="{08A7E585-E061-4699-837B-89FA0BDBD7AB}" srcOrd="1" destOrd="0" parTransId="{AB861EB4-5EA4-4D86-A024-872502AE5B31}" sibTransId="{101759BE-4EF1-4F11-B571-EC4CA968250E}"/>
    <dgm:cxn modelId="{A9EBB3DB-3F3B-46AF-ADCF-3E0A109BD5F9}" type="presOf" srcId="{E5F48018-FAD6-4FFE-849D-8E22CA83C029}" destId="{24EE4B9E-3CC0-428B-89A5-28C1DD2E86F5}" srcOrd="1" destOrd="0" presId="urn:microsoft.com/office/officeart/2005/8/layout/lProcess2"/>
    <dgm:cxn modelId="{55A3992C-16C2-47BB-A3D4-A51797DE1FF3}" type="presOf" srcId="{0F0E5376-005D-4408-A7CE-505361C971D8}" destId="{D351E746-B04F-4BCF-BA72-9744AC3A5CB1}" srcOrd="0" destOrd="0" presId="urn:microsoft.com/office/officeart/2005/8/layout/lProcess2"/>
    <dgm:cxn modelId="{560D6E2E-466C-4132-AD9C-7E07A90B02F4}" srcId="{08A7E585-E061-4699-837B-89FA0BDBD7AB}" destId="{A638539D-BB91-4406-B6E3-3A53148BDE22}" srcOrd="0" destOrd="0" parTransId="{00A732DD-1F59-4432-A521-52820FDE33E5}" sibTransId="{ABDF62B4-7A40-4B5C-9C5F-2343B896DB59}"/>
    <dgm:cxn modelId="{EF30508B-DFD6-46FB-A0B6-C0417D679427}" type="presOf" srcId="{0F0E5376-005D-4408-A7CE-505361C971D8}" destId="{ADAB08FC-F881-47F0-BF8F-B648755DA70E}" srcOrd="1" destOrd="0" presId="urn:microsoft.com/office/officeart/2005/8/layout/lProcess2"/>
    <dgm:cxn modelId="{67220D7C-FE9B-49D4-9EBE-3A14CB080AEE}" type="presOf" srcId="{08A7E585-E061-4699-837B-89FA0BDBD7AB}" destId="{956DDBF7-90F5-436E-9D27-29B4A2C186B2}" srcOrd="0" destOrd="0" presId="urn:microsoft.com/office/officeart/2005/8/layout/lProcess2"/>
    <dgm:cxn modelId="{88B5D002-63B8-4420-9A0B-370976C96C19}" srcId="{0F0E5376-005D-4408-A7CE-505361C971D8}" destId="{C33FF8DA-2BC2-402E-8394-AC6A45E266BA}" srcOrd="0" destOrd="0" parTransId="{AD42A4E5-1845-4AB5-BFDC-6BCB10D5FCA3}" sibTransId="{26884A93-0ADD-464D-AF14-52112062A980}"/>
    <dgm:cxn modelId="{24950785-FD1C-4C75-8597-C9B44897B526}" srcId="{08A7E585-E061-4699-837B-89FA0BDBD7AB}" destId="{3765FE8B-6EC1-4A97-8BB9-5CBC4FCFA46A}" srcOrd="1" destOrd="0" parTransId="{A4784297-ABE7-4ECC-BB8D-07F24430D46A}" sibTransId="{ECB32A74-2300-46E2-9BB9-934BB9883628}"/>
    <dgm:cxn modelId="{FA4884D2-D452-4239-977F-55C5C77BAE47}" srcId="{95818ABC-09CC-4FC3-8F73-586235D57E68}" destId="{0F0E5376-005D-4408-A7CE-505361C971D8}" srcOrd="0" destOrd="0" parTransId="{456EB081-C57D-4D64-BEC1-7A14F7DE8753}" sibTransId="{B1DA766F-33AE-4F51-867A-4BB695AD7151}"/>
    <dgm:cxn modelId="{0E247548-369D-40EF-BEFE-B45BEF2769AE}" type="presOf" srcId="{E5F48018-FAD6-4FFE-849D-8E22CA83C029}" destId="{D430069D-9B26-4D8C-ADC5-D3421AE4AF93}" srcOrd="0" destOrd="0" presId="urn:microsoft.com/office/officeart/2005/8/layout/lProcess2"/>
    <dgm:cxn modelId="{A7F42653-CDBF-4E25-83AE-24DF4CE91A03}" type="presOf" srcId="{C33FF8DA-2BC2-402E-8394-AC6A45E266BA}" destId="{17235331-06CD-4BB7-A61B-7C469367BEC4}" srcOrd="0" destOrd="0" presId="urn:microsoft.com/office/officeart/2005/8/layout/lProcess2"/>
    <dgm:cxn modelId="{3358CAEE-3A0E-4769-A3F0-597B314FFC28}" type="presOf" srcId="{08A7E585-E061-4699-837B-89FA0BDBD7AB}" destId="{3301B164-697A-430B-9C1E-61E1FF50DD3A}" srcOrd="1" destOrd="0" presId="urn:microsoft.com/office/officeart/2005/8/layout/lProcess2"/>
    <dgm:cxn modelId="{1DF4422C-2928-4A78-9D20-4E25F8D3301B}" srcId="{0F0E5376-005D-4408-A7CE-505361C971D8}" destId="{75BFBA2E-BA33-4AFC-A60C-463EB3DD05F9}" srcOrd="1" destOrd="0" parTransId="{15E0814D-1A5E-4584-9318-9A75004F39C7}" sibTransId="{BBD21331-5056-4BF9-A345-00E8FBA66779}"/>
    <dgm:cxn modelId="{67DFBF50-26B6-457A-97DC-7F449C5E6EB5}" srcId="{E5F48018-FAD6-4FFE-849D-8E22CA83C029}" destId="{75CD18C2-8E67-49C8-8C64-F365446F9B84}" srcOrd="1" destOrd="0" parTransId="{DEBAD62D-2E17-42A0-B8C6-BCF7032CA647}" sibTransId="{7B3B312C-C437-4EF6-9F63-740B91A6EC9A}"/>
    <dgm:cxn modelId="{880BC263-D541-4F36-A7EE-5407E6142BC0}" srcId="{95818ABC-09CC-4FC3-8F73-586235D57E68}" destId="{E5F48018-FAD6-4FFE-849D-8E22CA83C029}" srcOrd="2" destOrd="0" parTransId="{D8301051-1721-4186-8C8B-74D81D2D2FA5}" sibTransId="{26335415-AC5F-4D80-B43D-8DFF1EBF11CD}"/>
    <dgm:cxn modelId="{EA4BA9FE-1203-4910-8530-B2FFA7B9C803}" type="presOf" srcId="{A638539D-BB91-4406-B6E3-3A53148BDE22}" destId="{0C26D9DB-B665-40AF-802B-4AA1D1A5B1DF}" srcOrd="0" destOrd="0" presId="urn:microsoft.com/office/officeart/2005/8/layout/lProcess2"/>
    <dgm:cxn modelId="{A7FDDC23-B3FA-4B50-9E76-6EF6500BB0CC}" type="presOf" srcId="{75CD18C2-8E67-49C8-8C64-F365446F9B84}" destId="{CEAE7F2F-D4CF-4A04-B91D-54764A795A90}" srcOrd="0" destOrd="0" presId="urn:microsoft.com/office/officeart/2005/8/layout/lProcess2"/>
    <dgm:cxn modelId="{C47DDA0A-AF89-46E2-8EA9-F2EB54423D97}" srcId="{E5F48018-FAD6-4FFE-849D-8E22CA83C029}" destId="{562D9FE4-99BC-42FE-9A93-20A728D3BE58}" srcOrd="0" destOrd="0" parTransId="{CC3BA410-0BCD-4445-BE5E-A3F368E48732}" sibTransId="{3656BD88-E564-473A-BD1D-0BF4CA9A45C9}"/>
    <dgm:cxn modelId="{D11247CF-3E70-488B-9784-62EC56F5181D}" type="presOf" srcId="{3765FE8B-6EC1-4A97-8BB9-5CBC4FCFA46A}" destId="{7E322BC5-EED8-4EFC-B72E-856E71A7A63C}" srcOrd="0" destOrd="0" presId="urn:microsoft.com/office/officeart/2005/8/layout/lProcess2"/>
    <dgm:cxn modelId="{97149830-059F-40A7-8585-D7B458F6A5F8}" type="presOf" srcId="{95818ABC-09CC-4FC3-8F73-586235D57E68}" destId="{997BF558-9D35-4DC5-BCCA-0162E0768D6E}" srcOrd="0" destOrd="0" presId="urn:microsoft.com/office/officeart/2005/8/layout/lProcess2"/>
    <dgm:cxn modelId="{87FC67B9-E8D8-4234-9EA1-FC4C665E1753}" type="presOf" srcId="{562D9FE4-99BC-42FE-9A93-20A728D3BE58}" destId="{AE61A38A-F3BC-4130-8EB1-5B90700ABB3D}" srcOrd="0" destOrd="0" presId="urn:microsoft.com/office/officeart/2005/8/layout/lProcess2"/>
    <dgm:cxn modelId="{5FCCD6FC-7D9D-4A3A-9EFE-2E37B3CC4060}" type="presOf" srcId="{75BFBA2E-BA33-4AFC-A60C-463EB3DD05F9}" destId="{BA69B951-F544-4F7A-833B-E043453DF841}" srcOrd="0" destOrd="0" presId="urn:microsoft.com/office/officeart/2005/8/layout/lProcess2"/>
    <dgm:cxn modelId="{A4159347-88F3-441E-8F28-5BB784D94624}" type="presParOf" srcId="{997BF558-9D35-4DC5-BCCA-0162E0768D6E}" destId="{6B79BE36-97AC-4C2A-80FE-9B9242D5A7F7}" srcOrd="0" destOrd="0" presId="urn:microsoft.com/office/officeart/2005/8/layout/lProcess2"/>
    <dgm:cxn modelId="{4A82AB9B-1C7D-4E6D-9B3C-CAF929F14260}" type="presParOf" srcId="{6B79BE36-97AC-4C2A-80FE-9B9242D5A7F7}" destId="{D351E746-B04F-4BCF-BA72-9744AC3A5CB1}" srcOrd="0" destOrd="0" presId="urn:microsoft.com/office/officeart/2005/8/layout/lProcess2"/>
    <dgm:cxn modelId="{13A1EF7E-E965-4F42-A3C5-B021EC6C8ACC}" type="presParOf" srcId="{6B79BE36-97AC-4C2A-80FE-9B9242D5A7F7}" destId="{ADAB08FC-F881-47F0-BF8F-B648755DA70E}" srcOrd="1" destOrd="0" presId="urn:microsoft.com/office/officeart/2005/8/layout/lProcess2"/>
    <dgm:cxn modelId="{E7C3E759-EF99-4F88-A888-F218E634D905}" type="presParOf" srcId="{6B79BE36-97AC-4C2A-80FE-9B9242D5A7F7}" destId="{75DECA77-F926-4AE6-BC6F-EBE91F854A2C}" srcOrd="2" destOrd="0" presId="urn:microsoft.com/office/officeart/2005/8/layout/lProcess2"/>
    <dgm:cxn modelId="{D34F635B-6B3F-4A5E-AA6C-B00267297A17}" type="presParOf" srcId="{75DECA77-F926-4AE6-BC6F-EBE91F854A2C}" destId="{0101929E-C7F3-4163-9796-DDAA3E6913E6}" srcOrd="0" destOrd="0" presId="urn:microsoft.com/office/officeart/2005/8/layout/lProcess2"/>
    <dgm:cxn modelId="{6491A2BA-B6B3-4567-BD67-84D1BE9407D7}" type="presParOf" srcId="{0101929E-C7F3-4163-9796-DDAA3E6913E6}" destId="{17235331-06CD-4BB7-A61B-7C469367BEC4}" srcOrd="0" destOrd="0" presId="urn:microsoft.com/office/officeart/2005/8/layout/lProcess2"/>
    <dgm:cxn modelId="{98C6B2BE-A0EA-4166-AE2D-F96C03DA6002}" type="presParOf" srcId="{0101929E-C7F3-4163-9796-DDAA3E6913E6}" destId="{B14D1078-9324-4CF2-98B8-81E14613EAA1}" srcOrd="1" destOrd="0" presId="urn:microsoft.com/office/officeart/2005/8/layout/lProcess2"/>
    <dgm:cxn modelId="{8F64C20D-A383-429A-9E6B-1F6EC7A187AE}" type="presParOf" srcId="{0101929E-C7F3-4163-9796-DDAA3E6913E6}" destId="{BA69B951-F544-4F7A-833B-E043453DF841}" srcOrd="2" destOrd="0" presId="urn:microsoft.com/office/officeart/2005/8/layout/lProcess2"/>
    <dgm:cxn modelId="{B9B50C7C-7637-4F24-9132-F82D4394FFE5}" type="presParOf" srcId="{997BF558-9D35-4DC5-BCCA-0162E0768D6E}" destId="{A2380183-CE6D-4B45-91D7-3BEF2B718DDF}" srcOrd="1" destOrd="0" presId="urn:microsoft.com/office/officeart/2005/8/layout/lProcess2"/>
    <dgm:cxn modelId="{EDAC17AB-DB89-4732-8857-4B3210D06F1F}" type="presParOf" srcId="{997BF558-9D35-4DC5-BCCA-0162E0768D6E}" destId="{2312D895-AE90-43E5-9052-1610FBE16931}" srcOrd="2" destOrd="0" presId="urn:microsoft.com/office/officeart/2005/8/layout/lProcess2"/>
    <dgm:cxn modelId="{A6CA1520-DADD-4B65-AC31-FC7D7C48BCD5}" type="presParOf" srcId="{2312D895-AE90-43E5-9052-1610FBE16931}" destId="{956DDBF7-90F5-436E-9D27-29B4A2C186B2}" srcOrd="0" destOrd="0" presId="urn:microsoft.com/office/officeart/2005/8/layout/lProcess2"/>
    <dgm:cxn modelId="{683FF950-3922-4557-8920-96D016AB0A2C}" type="presParOf" srcId="{2312D895-AE90-43E5-9052-1610FBE16931}" destId="{3301B164-697A-430B-9C1E-61E1FF50DD3A}" srcOrd="1" destOrd="0" presId="urn:microsoft.com/office/officeart/2005/8/layout/lProcess2"/>
    <dgm:cxn modelId="{BCA562B0-5924-4C68-884D-C9D0DD33E40B}" type="presParOf" srcId="{2312D895-AE90-43E5-9052-1610FBE16931}" destId="{B778AB05-7A35-4C79-B69F-587E27C846DA}" srcOrd="2" destOrd="0" presId="urn:microsoft.com/office/officeart/2005/8/layout/lProcess2"/>
    <dgm:cxn modelId="{5D2C9542-D94F-474A-A239-DBC7823CBB68}" type="presParOf" srcId="{B778AB05-7A35-4C79-B69F-587E27C846DA}" destId="{0C22D09F-30A3-4547-9BFC-B4C76A6D3E3E}" srcOrd="0" destOrd="0" presId="urn:microsoft.com/office/officeart/2005/8/layout/lProcess2"/>
    <dgm:cxn modelId="{085522FE-C937-4F95-A765-BA942D19E74D}" type="presParOf" srcId="{0C22D09F-30A3-4547-9BFC-B4C76A6D3E3E}" destId="{0C26D9DB-B665-40AF-802B-4AA1D1A5B1DF}" srcOrd="0" destOrd="0" presId="urn:microsoft.com/office/officeart/2005/8/layout/lProcess2"/>
    <dgm:cxn modelId="{9578CF61-A287-40A9-A10C-CEC7306797CA}" type="presParOf" srcId="{0C22D09F-30A3-4547-9BFC-B4C76A6D3E3E}" destId="{943D2539-393B-493E-B304-F1144E73BF9C}" srcOrd="1" destOrd="0" presId="urn:microsoft.com/office/officeart/2005/8/layout/lProcess2"/>
    <dgm:cxn modelId="{0220F4A8-7CA5-4BB3-9B15-31F88E6BC6ED}" type="presParOf" srcId="{0C22D09F-30A3-4547-9BFC-B4C76A6D3E3E}" destId="{7E322BC5-EED8-4EFC-B72E-856E71A7A63C}" srcOrd="2" destOrd="0" presId="urn:microsoft.com/office/officeart/2005/8/layout/lProcess2"/>
    <dgm:cxn modelId="{BEA7E3D3-5BBC-4CC8-A317-661027A15F8D}" type="presParOf" srcId="{997BF558-9D35-4DC5-BCCA-0162E0768D6E}" destId="{727A219E-654A-48B5-B1E7-285A447EC877}" srcOrd="3" destOrd="0" presId="urn:microsoft.com/office/officeart/2005/8/layout/lProcess2"/>
    <dgm:cxn modelId="{B58D0B76-E60D-4365-9D69-39ED8FCBE682}" type="presParOf" srcId="{997BF558-9D35-4DC5-BCCA-0162E0768D6E}" destId="{7F630E37-5100-4003-90C9-96C8325C7653}" srcOrd="4" destOrd="0" presId="urn:microsoft.com/office/officeart/2005/8/layout/lProcess2"/>
    <dgm:cxn modelId="{10CF5378-ACA8-4B09-8248-92C3B97C1B69}" type="presParOf" srcId="{7F630E37-5100-4003-90C9-96C8325C7653}" destId="{D430069D-9B26-4D8C-ADC5-D3421AE4AF93}" srcOrd="0" destOrd="0" presId="urn:microsoft.com/office/officeart/2005/8/layout/lProcess2"/>
    <dgm:cxn modelId="{1AFDD061-462A-48C0-BDF9-E78C0223025C}" type="presParOf" srcId="{7F630E37-5100-4003-90C9-96C8325C7653}" destId="{24EE4B9E-3CC0-428B-89A5-28C1DD2E86F5}" srcOrd="1" destOrd="0" presId="urn:microsoft.com/office/officeart/2005/8/layout/lProcess2"/>
    <dgm:cxn modelId="{175DEB0E-AC53-44BF-8AB4-AB058B5D1091}" type="presParOf" srcId="{7F630E37-5100-4003-90C9-96C8325C7653}" destId="{85CFBED5-7EC2-403D-AF60-94C480E4116E}" srcOrd="2" destOrd="0" presId="urn:microsoft.com/office/officeart/2005/8/layout/lProcess2"/>
    <dgm:cxn modelId="{CC2DD725-B0EC-4E47-9093-7091AAC09D1B}" type="presParOf" srcId="{85CFBED5-7EC2-403D-AF60-94C480E4116E}" destId="{A54345F9-E089-4E53-AF38-5B0770D919F4}" srcOrd="0" destOrd="0" presId="urn:microsoft.com/office/officeart/2005/8/layout/lProcess2"/>
    <dgm:cxn modelId="{C5BEEF08-41A6-41EE-8538-D849B664A047}" type="presParOf" srcId="{A54345F9-E089-4E53-AF38-5B0770D919F4}" destId="{AE61A38A-F3BC-4130-8EB1-5B90700ABB3D}" srcOrd="0" destOrd="0" presId="urn:microsoft.com/office/officeart/2005/8/layout/lProcess2"/>
    <dgm:cxn modelId="{5C738298-CCC4-47EC-A03D-767766CFA1DD}" type="presParOf" srcId="{A54345F9-E089-4E53-AF38-5B0770D919F4}" destId="{20598814-850B-40BF-9224-EBEEBAA28A0C}" srcOrd="1" destOrd="0" presId="urn:microsoft.com/office/officeart/2005/8/layout/lProcess2"/>
    <dgm:cxn modelId="{41225B1A-CC2A-4AE6-A98A-DC58304B9AE0}" type="presParOf" srcId="{A54345F9-E089-4E53-AF38-5B0770D919F4}" destId="{CEAE7F2F-D4CF-4A04-B91D-54764A795A90}"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493CC-74BC-4C81-9AAC-D654BB9CC638}" type="doc">
      <dgm:prSet loTypeId="urn:microsoft.com/office/officeart/2005/8/layout/radial2" loCatId="relationship" qsTypeId="urn:microsoft.com/office/officeart/2005/8/quickstyle/simple1" qsCatId="simple" csTypeId="urn:microsoft.com/office/officeart/2005/8/colors/accent4_1" csCatId="accent4" phldr="1"/>
      <dgm:spPr/>
    </dgm:pt>
    <dgm:pt modelId="{4EC0FDAA-3140-42BD-8652-C7AD20D56568}">
      <dgm:prSet phldrT="[Text]">
        <dgm:style>
          <a:lnRef idx="2">
            <a:schemeClr val="accent6"/>
          </a:lnRef>
          <a:fillRef idx="1">
            <a:schemeClr val="lt1"/>
          </a:fillRef>
          <a:effectRef idx="0">
            <a:schemeClr val="accent6"/>
          </a:effectRef>
          <a:fontRef idx="minor">
            <a:schemeClr val="dk1"/>
          </a:fontRef>
        </dgm:style>
      </dgm:prSet>
      <dgm:spPr/>
      <dgm:t>
        <a:bodyPr/>
        <a:lstStyle/>
        <a:p>
          <a:r>
            <a:rPr lang="en-US"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একক</a:t>
          </a: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কাজ</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93F28BCD-AD79-45E2-8A0D-2E58D7D8431C}" type="parTrans" cxnId="{8EF03C11-135A-4408-B6E6-1F4567A2A3B1}">
      <dgm:prSet/>
      <dgm:spPr/>
      <dgm:t>
        <a:bodyPr/>
        <a:lstStyle/>
        <a:p>
          <a:endParaRPr lang="en-US"/>
        </a:p>
      </dgm:t>
    </dgm:pt>
    <dgm:pt modelId="{4BD7D9D5-9128-46BA-B21B-8064B649893A}" type="sibTrans" cxnId="{8EF03C11-135A-4408-B6E6-1F4567A2A3B1}">
      <dgm:prSet/>
      <dgm:spPr/>
      <dgm:t>
        <a:bodyPr/>
        <a:lstStyle/>
        <a:p>
          <a:endParaRPr lang="en-US"/>
        </a:p>
      </dgm:t>
    </dgm:pt>
    <dgm:pt modelId="{E356F016-F6A6-4541-9D8B-89E9BF975445}" type="pres">
      <dgm:prSet presAssocID="{F85493CC-74BC-4C81-9AAC-D654BB9CC638}" presName="composite" presStyleCnt="0">
        <dgm:presLayoutVars>
          <dgm:chMax val="5"/>
          <dgm:dir/>
          <dgm:animLvl val="ctr"/>
          <dgm:resizeHandles val="exact"/>
        </dgm:presLayoutVars>
      </dgm:prSet>
      <dgm:spPr/>
    </dgm:pt>
    <dgm:pt modelId="{06E4C20D-ACEE-4F84-8B4E-6A4387B3C44B}" type="pres">
      <dgm:prSet presAssocID="{F85493CC-74BC-4C81-9AAC-D654BB9CC638}" presName="cycle" presStyleCnt="0"/>
      <dgm:spPr/>
    </dgm:pt>
    <dgm:pt modelId="{13094163-908B-41B0-871E-5C6B52D0A600}" type="pres">
      <dgm:prSet presAssocID="{F85493CC-74BC-4C81-9AAC-D654BB9CC638}" presName="centerShape" presStyleCnt="0"/>
      <dgm:spPr/>
    </dgm:pt>
    <dgm:pt modelId="{6B2B247B-AB83-46AA-9AD8-32A1464A2494}" type="pres">
      <dgm:prSet presAssocID="{F85493CC-74BC-4C81-9AAC-D654BB9CC638}" presName="connSite" presStyleLbl="node1" presStyleIdx="0" presStyleCnt="2"/>
      <dgm:spPr/>
    </dgm:pt>
    <dgm:pt modelId="{CBB6C524-237A-4312-8028-5A481B551143}" type="pres">
      <dgm:prSet presAssocID="{F85493CC-74BC-4C81-9AAC-D654BB9CC638}" presName="visible" presStyleLbl="node1" presStyleIdx="0" presStyleCnt="2"/>
      <dgm:spPr>
        <a:blipFill rotWithShape="0">
          <a:blip xmlns:r="http://schemas.openxmlformats.org/officeDocument/2006/relationships" r:embed="rId1"/>
          <a:stretch>
            <a:fillRect/>
          </a:stretch>
        </a:blipFill>
      </dgm:spPr>
    </dgm:pt>
    <dgm:pt modelId="{966B17FD-75E9-495F-A4C8-53CD7AFE9C74}" type="pres">
      <dgm:prSet presAssocID="{93F28BCD-AD79-45E2-8A0D-2E58D7D8431C}" presName="Name25" presStyleLbl="parChTrans1D1" presStyleIdx="0" presStyleCnt="1"/>
      <dgm:spPr/>
      <dgm:t>
        <a:bodyPr/>
        <a:lstStyle/>
        <a:p>
          <a:endParaRPr lang="en-US"/>
        </a:p>
      </dgm:t>
    </dgm:pt>
    <dgm:pt modelId="{85A02D64-0C20-4FDE-B43E-11EA4D4C5D04}" type="pres">
      <dgm:prSet presAssocID="{4EC0FDAA-3140-42BD-8652-C7AD20D56568}" presName="node" presStyleCnt="0"/>
      <dgm:spPr/>
    </dgm:pt>
    <dgm:pt modelId="{17C14CED-C3B5-4D27-863B-E73BD5A4BC2A}" type="pres">
      <dgm:prSet presAssocID="{4EC0FDAA-3140-42BD-8652-C7AD20D56568}" presName="parentNode" presStyleLbl="node1" presStyleIdx="1" presStyleCnt="2" custScaleX="161792" custScaleY="166771" custLinFactNeighborX="37863" custLinFactNeighborY="4327">
        <dgm:presLayoutVars>
          <dgm:chMax val="1"/>
          <dgm:bulletEnabled val="1"/>
        </dgm:presLayoutVars>
      </dgm:prSet>
      <dgm:spPr/>
      <dgm:t>
        <a:bodyPr/>
        <a:lstStyle/>
        <a:p>
          <a:endParaRPr lang="en-US"/>
        </a:p>
      </dgm:t>
    </dgm:pt>
    <dgm:pt modelId="{EBEA36AA-52C2-4B25-B926-67749A55CBEE}" type="pres">
      <dgm:prSet presAssocID="{4EC0FDAA-3140-42BD-8652-C7AD20D56568}" presName="childNode" presStyleLbl="revTx" presStyleIdx="0" presStyleCnt="0">
        <dgm:presLayoutVars>
          <dgm:bulletEnabled val="1"/>
        </dgm:presLayoutVars>
      </dgm:prSet>
      <dgm:spPr/>
    </dgm:pt>
  </dgm:ptLst>
  <dgm:cxnLst>
    <dgm:cxn modelId="{609F745B-45D4-4276-93A6-E592358AA1A3}" type="presOf" srcId="{93F28BCD-AD79-45E2-8A0D-2E58D7D8431C}" destId="{966B17FD-75E9-495F-A4C8-53CD7AFE9C74}" srcOrd="0" destOrd="0" presId="urn:microsoft.com/office/officeart/2005/8/layout/radial2"/>
    <dgm:cxn modelId="{8EF03C11-135A-4408-B6E6-1F4567A2A3B1}" srcId="{F85493CC-74BC-4C81-9AAC-D654BB9CC638}" destId="{4EC0FDAA-3140-42BD-8652-C7AD20D56568}" srcOrd="0" destOrd="0" parTransId="{93F28BCD-AD79-45E2-8A0D-2E58D7D8431C}" sibTransId="{4BD7D9D5-9128-46BA-B21B-8064B649893A}"/>
    <dgm:cxn modelId="{F783AEF2-E015-469B-8E14-3B91ABB78AA4}" type="presOf" srcId="{4EC0FDAA-3140-42BD-8652-C7AD20D56568}" destId="{17C14CED-C3B5-4D27-863B-E73BD5A4BC2A}" srcOrd="0" destOrd="0" presId="urn:microsoft.com/office/officeart/2005/8/layout/radial2"/>
    <dgm:cxn modelId="{479737A8-6A9C-4C2B-9F19-5021007B9989}" type="presOf" srcId="{F85493CC-74BC-4C81-9AAC-D654BB9CC638}" destId="{E356F016-F6A6-4541-9D8B-89E9BF975445}" srcOrd="0" destOrd="0" presId="urn:microsoft.com/office/officeart/2005/8/layout/radial2"/>
    <dgm:cxn modelId="{6DB44FFE-FB46-4E58-862A-6CD3540DF8D4}" type="presParOf" srcId="{E356F016-F6A6-4541-9D8B-89E9BF975445}" destId="{06E4C20D-ACEE-4F84-8B4E-6A4387B3C44B}" srcOrd="0" destOrd="0" presId="urn:microsoft.com/office/officeart/2005/8/layout/radial2"/>
    <dgm:cxn modelId="{743A8C65-FFEF-444F-9DE8-8BB7F62FD2E8}" type="presParOf" srcId="{06E4C20D-ACEE-4F84-8B4E-6A4387B3C44B}" destId="{13094163-908B-41B0-871E-5C6B52D0A600}" srcOrd="0" destOrd="0" presId="urn:microsoft.com/office/officeart/2005/8/layout/radial2"/>
    <dgm:cxn modelId="{2B631210-14A6-492B-A557-23E6283674B0}" type="presParOf" srcId="{13094163-908B-41B0-871E-5C6B52D0A600}" destId="{6B2B247B-AB83-46AA-9AD8-32A1464A2494}" srcOrd="0" destOrd="0" presId="urn:microsoft.com/office/officeart/2005/8/layout/radial2"/>
    <dgm:cxn modelId="{2C7FCEB2-F1EC-4AE8-9CF1-FD36291DA484}" type="presParOf" srcId="{13094163-908B-41B0-871E-5C6B52D0A600}" destId="{CBB6C524-237A-4312-8028-5A481B551143}" srcOrd="1" destOrd="0" presId="urn:microsoft.com/office/officeart/2005/8/layout/radial2"/>
    <dgm:cxn modelId="{8528B718-F290-4C60-977C-099BB59660B9}" type="presParOf" srcId="{06E4C20D-ACEE-4F84-8B4E-6A4387B3C44B}" destId="{966B17FD-75E9-495F-A4C8-53CD7AFE9C74}" srcOrd="1" destOrd="0" presId="urn:microsoft.com/office/officeart/2005/8/layout/radial2"/>
    <dgm:cxn modelId="{5C6086FB-C026-46C7-8242-03670D445628}" type="presParOf" srcId="{06E4C20D-ACEE-4F84-8B4E-6A4387B3C44B}" destId="{85A02D64-0C20-4FDE-B43E-11EA4D4C5D04}" srcOrd="2" destOrd="0" presId="urn:microsoft.com/office/officeart/2005/8/layout/radial2"/>
    <dgm:cxn modelId="{F4E441AE-6313-4D0C-A743-EB7F6742ECC5}" type="presParOf" srcId="{85A02D64-0C20-4FDE-B43E-11EA4D4C5D04}" destId="{17C14CED-C3B5-4D27-863B-E73BD5A4BC2A}" srcOrd="0" destOrd="0" presId="urn:microsoft.com/office/officeart/2005/8/layout/radial2"/>
    <dgm:cxn modelId="{5BFDE78C-3E0F-48D0-850D-B33566751410}" type="presParOf" srcId="{85A02D64-0C20-4FDE-B43E-11EA4D4C5D04}" destId="{EBEA36AA-52C2-4B25-B926-67749A55CBEE}"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192E25-C5F9-4A87-B888-3D80AE80BAB1}" type="doc">
      <dgm:prSet loTypeId="urn:microsoft.com/office/officeart/2005/8/layout/hList9" loCatId="list" qsTypeId="urn:microsoft.com/office/officeart/2005/8/quickstyle/simple4" qsCatId="simple" csTypeId="urn:microsoft.com/office/officeart/2005/8/colors/accent3_2" csCatId="accent3" phldr="1"/>
      <dgm:spPr/>
      <dgm:t>
        <a:bodyPr/>
        <a:lstStyle/>
        <a:p>
          <a:endParaRPr lang="en-US"/>
        </a:p>
      </dgm:t>
    </dgm:pt>
    <dgm:pt modelId="{826C60F8-BC09-4DF8-9A28-B9F2CE431FD4}">
      <dgm:prSet phldrT="[Text]"/>
      <dgm:spPr/>
      <dgm:t>
        <a:bodyPr/>
        <a:lstStyle/>
        <a:p>
          <a:r>
            <a:rPr lang="en-US" dirty="0" smtClean="0"/>
            <a:t>ক.</a:t>
          </a:r>
          <a:endParaRPr lang="en-US" dirty="0"/>
        </a:p>
      </dgm:t>
    </dgm:pt>
    <dgm:pt modelId="{724AF034-99FA-41FF-B61D-5262654D887C}" type="parTrans" cxnId="{8D2C22EF-B23D-406D-BC1B-13B82D927A2E}">
      <dgm:prSet/>
      <dgm:spPr/>
      <dgm:t>
        <a:bodyPr/>
        <a:lstStyle/>
        <a:p>
          <a:endParaRPr lang="en-US"/>
        </a:p>
      </dgm:t>
    </dgm:pt>
    <dgm:pt modelId="{AC63C72B-09F6-44EC-9245-6B07FF4F7187}" type="sibTrans" cxnId="{8D2C22EF-B23D-406D-BC1B-13B82D927A2E}">
      <dgm:prSet/>
      <dgm:spPr/>
      <dgm:t>
        <a:bodyPr/>
        <a:lstStyle/>
        <a:p>
          <a:endParaRPr lang="en-US"/>
        </a:p>
      </dgm:t>
    </dgm:pt>
    <dgm:pt modelId="{4EE28938-DFB5-42BF-A7DB-6250EAA89068}">
      <dgm:prSet phldrT="[Text]"/>
      <dgm:spPr/>
      <dgm:t>
        <a:bodyPr/>
        <a:lstStyle/>
        <a:p>
          <a:r>
            <a:rPr lang="as-IN" smtClean="0"/>
            <a:t>কুফর শব্দের মূল ধাতু </a:t>
          </a:r>
          <a:r>
            <a:rPr lang="en-US" smtClean="0"/>
            <a:t>কি?</a:t>
          </a:r>
          <a:endParaRPr lang="en-US" dirty="0"/>
        </a:p>
      </dgm:t>
    </dgm:pt>
    <dgm:pt modelId="{E632D381-8119-4731-80AD-17494D058108}" type="parTrans" cxnId="{8FCC1B11-17DB-40EF-96E3-41D5A20F304A}">
      <dgm:prSet/>
      <dgm:spPr/>
      <dgm:t>
        <a:bodyPr/>
        <a:lstStyle/>
        <a:p>
          <a:endParaRPr lang="en-US"/>
        </a:p>
      </dgm:t>
    </dgm:pt>
    <dgm:pt modelId="{1A8FCF3E-11CF-4C98-BFF9-CCDC4CB07F30}" type="sibTrans" cxnId="{8FCC1B11-17DB-40EF-96E3-41D5A20F304A}">
      <dgm:prSet/>
      <dgm:spPr/>
      <dgm:t>
        <a:bodyPr/>
        <a:lstStyle/>
        <a:p>
          <a:endParaRPr lang="en-US"/>
        </a:p>
      </dgm:t>
    </dgm:pt>
    <dgm:pt modelId="{9A2BD17F-EED4-4ED6-ABE4-D32AF5727AAF}">
      <dgm:prSet phldrT="[Text]"/>
      <dgm:spPr/>
      <dgm:t>
        <a:bodyPr/>
        <a:lstStyle/>
        <a:p>
          <a:r>
            <a:rPr lang="en-US" dirty="0" smtClean="0"/>
            <a:t>খ.</a:t>
          </a:r>
          <a:endParaRPr lang="en-US" dirty="0"/>
        </a:p>
      </dgm:t>
    </dgm:pt>
    <dgm:pt modelId="{A4C28805-FC1C-4A2D-8D6E-9227C8A6EB19}" type="parTrans" cxnId="{B48281B4-EE7D-483D-BB70-C697CD991B15}">
      <dgm:prSet/>
      <dgm:spPr/>
      <dgm:t>
        <a:bodyPr/>
        <a:lstStyle/>
        <a:p>
          <a:endParaRPr lang="en-US"/>
        </a:p>
      </dgm:t>
    </dgm:pt>
    <dgm:pt modelId="{ECE39D9E-F912-486E-82A7-81B290BCACA8}" type="sibTrans" cxnId="{B48281B4-EE7D-483D-BB70-C697CD991B15}">
      <dgm:prSet/>
      <dgm:spPr/>
      <dgm:t>
        <a:bodyPr/>
        <a:lstStyle/>
        <a:p>
          <a:endParaRPr lang="en-US"/>
        </a:p>
      </dgm:t>
    </dgm:pt>
    <dgm:pt modelId="{791A7EF2-7307-49F2-98BD-38EA0FAA5FA2}">
      <dgm:prSet phldrT="[Text]"/>
      <dgm:spPr/>
      <dgm:t>
        <a:bodyPr/>
        <a:lstStyle/>
        <a:p>
          <a:r>
            <a:rPr lang="as-IN" smtClean="0"/>
            <a:t>কুফর শব্দের </a:t>
          </a:r>
          <a:r>
            <a:rPr lang="en-US" smtClean="0"/>
            <a:t>অর্থ কি?</a:t>
          </a:r>
          <a:endParaRPr lang="en-US" dirty="0"/>
        </a:p>
      </dgm:t>
    </dgm:pt>
    <dgm:pt modelId="{9D522926-7ACE-482F-A30E-30ADA503031D}" type="parTrans" cxnId="{2E2CEEEF-B227-43F5-9240-76253A6B4E36}">
      <dgm:prSet/>
      <dgm:spPr/>
      <dgm:t>
        <a:bodyPr/>
        <a:lstStyle/>
        <a:p>
          <a:endParaRPr lang="en-US"/>
        </a:p>
      </dgm:t>
    </dgm:pt>
    <dgm:pt modelId="{126D6FC8-AD73-4133-96E0-188C049C3006}" type="sibTrans" cxnId="{2E2CEEEF-B227-43F5-9240-76253A6B4E36}">
      <dgm:prSet/>
      <dgm:spPr/>
      <dgm:t>
        <a:bodyPr/>
        <a:lstStyle/>
        <a:p>
          <a:endParaRPr lang="en-US"/>
        </a:p>
      </dgm:t>
    </dgm:pt>
    <dgm:pt modelId="{76666246-7636-4838-BD9A-C7F4D91FDEC4}" type="pres">
      <dgm:prSet presAssocID="{0B192E25-C5F9-4A87-B888-3D80AE80BAB1}" presName="list" presStyleCnt="0">
        <dgm:presLayoutVars>
          <dgm:dir/>
          <dgm:animLvl val="lvl"/>
        </dgm:presLayoutVars>
      </dgm:prSet>
      <dgm:spPr/>
    </dgm:pt>
    <dgm:pt modelId="{F435A23E-50E6-4339-A763-32F1198A9889}" type="pres">
      <dgm:prSet presAssocID="{826C60F8-BC09-4DF8-9A28-B9F2CE431FD4}" presName="posSpace" presStyleCnt="0"/>
      <dgm:spPr/>
    </dgm:pt>
    <dgm:pt modelId="{4B2985D2-CE64-4CBB-AD18-A7429FC18869}" type="pres">
      <dgm:prSet presAssocID="{826C60F8-BC09-4DF8-9A28-B9F2CE431FD4}" presName="vertFlow" presStyleCnt="0"/>
      <dgm:spPr/>
    </dgm:pt>
    <dgm:pt modelId="{FE08F61E-F8E0-4229-A8FE-80E3B7B482D1}" type="pres">
      <dgm:prSet presAssocID="{826C60F8-BC09-4DF8-9A28-B9F2CE431FD4}" presName="topSpace" presStyleCnt="0"/>
      <dgm:spPr/>
    </dgm:pt>
    <dgm:pt modelId="{CFDC116C-530C-4CDD-A862-A86B0C0DAE04}" type="pres">
      <dgm:prSet presAssocID="{826C60F8-BC09-4DF8-9A28-B9F2CE431FD4}" presName="firstComp" presStyleCnt="0"/>
      <dgm:spPr/>
    </dgm:pt>
    <dgm:pt modelId="{2C5AC17C-253D-44A7-A548-14608F5ED598}" type="pres">
      <dgm:prSet presAssocID="{826C60F8-BC09-4DF8-9A28-B9F2CE431FD4}" presName="firstChild" presStyleLbl="bgAccFollowNode1" presStyleIdx="0" presStyleCnt="2"/>
      <dgm:spPr/>
      <dgm:t>
        <a:bodyPr/>
        <a:lstStyle/>
        <a:p>
          <a:endParaRPr lang="en-US"/>
        </a:p>
      </dgm:t>
    </dgm:pt>
    <dgm:pt modelId="{BF895889-5C75-4A0D-9130-D7B10A3282EB}" type="pres">
      <dgm:prSet presAssocID="{826C60F8-BC09-4DF8-9A28-B9F2CE431FD4}" presName="firstChildTx" presStyleLbl="bgAccFollowNode1" presStyleIdx="0" presStyleCnt="2">
        <dgm:presLayoutVars>
          <dgm:bulletEnabled val="1"/>
        </dgm:presLayoutVars>
      </dgm:prSet>
      <dgm:spPr/>
      <dgm:t>
        <a:bodyPr/>
        <a:lstStyle/>
        <a:p>
          <a:endParaRPr lang="en-US"/>
        </a:p>
      </dgm:t>
    </dgm:pt>
    <dgm:pt modelId="{49AFB0D4-9F39-4B90-AF82-4AB86C3CF9BA}" type="pres">
      <dgm:prSet presAssocID="{826C60F8-BC09-4DF8-9A28-B9F2CE431FD4}" presName="negSpace" presStyleCnt="0"/>
      <dgm:spPr/>
    </dgm:pt>
    <dgm:pt modelId="{045D9F84-4419-4475-BD64-D298970EA7F3}" type="pres">
      <dgm:prSet presAssocID="{826C60F8-BC09-4DF8-9A28-B9F2CE431FD4}" presName="circle" presStyleLbl="node1" presStyleIdx="0" presStyleCnt="2"/>
      <dgm:spPr/>
    </dgm:pt>
    <dgm:pt modelId="{7E160A5C-6143-4C21-B208-0E43932646B0}" type="pres">
      <dgm:prSet presAssocID="{AC63C72B-09F6-44EC-9245-6B07FF4F7187}" presName="transSpace" presStyleCnt="0"/>
      <dgm:spPr/>
    </dgm:pt>
    <dgm:pt modelId="{EEAB1F0C-E181-4A53-B58F-ECCAB79C61DE}" type="pres">
      <dgm:prSet presAssocID="{9A2BD17F-EED4-4ED6-ABE4-D32AF5727AAF}" presName="posSpace" presStyleCnt="0"/>
      <dgm:spPr/>
    </dgm:pt>
    <dgm:pt modelId="{55D16604-9467-40C6-8EEE-6F4C7E93C020}" type="pres">
      <dgm:prSet presAssocID="{9A2BD17F-EED4-4ED6-ABE4-D32AF5727AAF}" presName="vertFlow" presStyleCnt="0"/>
      <dgm:spPr/>
    </dgm:pt>
    <dgm:pt modelId="{0953BCA4-0A80-45CF-A07E-F27011B4D7D5}" type="pres">
      <dgm:prSet presAssocID="{9A2BD17F-EED4-4ED6-ABE4-D32AF5727AAF}" presName="topSpace" presStyleCnt="0"/>
      <dgm:spPr/>
    </dgm:pt>
    <dgm:pt modelId="{BEF65973-0285-47F2-A122-75AE2D80FEDD}" type="pres">
      <dgm:prSet presAssocID="{9A2BD17F-EED4-4ED6-ABE4-D32AF5727AAF}" presName="firstComp" presStyleCnt="0"/>
      <dgm:spPr/>
    </dgm:pt>
    <dgm:pt modelId="{E1D3DD6C-F697-4E81-B670-E05CE8DF473F}" type="pres">
      <dgm:prSet presAssocID="{9A2BD17F-EED4-4ED6-ABE4-D32AF5727AAF}" presName="firstChild" presStyleLbl="bgAccFollowNode1" presStyleIdx="1" presStyleCnt="2"/>
      <dgm:spPr/>
      <dgm:t>
        <a:bodyPr/>
        <a:lstStyle/>
        <a:p>
          <a:endParaRPr lang="en-US"/>
        </a:p>
      </dgm:t>
    </dgm:pt>
    <dgm:pt modelId="{7CDA7DCA-5E56-4D1B-AC53-E0A163BBE932}" type="pres">
      <dgm:prSet presAssocID="{9A2BD17F-EED4-4ED6-ABE4-D32AF5727AAF}" presName="firstChildTx" presStyleLbl="bgAccFollowNode1" presStyleIdx="1" presStyleCnt="2">
        <dgm:presLayoutVars>
          <dgm:bulletEnabled val="1"/>
        </dgm:presLayoutVars>
      </dgm:prSet>
      <dgm:spPr/>
      <dgm:t>
        <a:bodyPr/>
        <a:lstStyle/>
        <a:p>
          <a:endParaRPr lang="en-US"/>
        </a:p>
      </dgm:t>
    </dgm:pt>
    <dgm:pt modelId="{25346807-C970-4EE1-959E-E71561F9F327}" type="pres">
      <dgm:prSet presAssocID="{9A2BD17F-EED4-4ED6-ABE4-D32AF5727AAF}" presName="negSpace" presStyleCnt="0"/>
      <dgm:spPr/>
    </dgm:pt>
    <dgm:pt modelId="{CF0725C9-F5BD-4F36-B81D-B6447268F702}" type="pres">
      <dgm:prSet presAssocID="{9A2BD17F-EED4-4ED6-ABE4-D32AF5727AAF}" presName="circle" presStyleLbl="node1" presStyleIdx="1" presStyleCnt="2"/>
      <dgm:spPr/>
    </dgm:pt>
  </dgm:ptLst>
  <dgm:cxnLst>
    <dgm:cxn modelId="{4D736C09-C46C-40C1-8A1D-258933FD4153}" type="presOf" srcId="{0B192E25-C5F9-4A87-B888-3D80AE80BAB1}" destId="{76666246-7636-4838-BD9A-C7F4D91FDEC4}" srcOrd="0" destOrd="0" presId="urn:microsoft.com/office/officeart/2005/8/layout/hList9"/>
    <dgm:cxn modelId="{4AD3E266-C4F7-4AE9-84B4-22CA8C156FE4}" type="presOf" srcId="{4EE28938-DFB5-42BF-A7DB-6250EAA89068}" destId="{BF895889-5C75-4A0D-9130-D7B10A3282EB}" srcOrd="1" destOrd="0" presId="urn:microsoft.com/office/officeart/2005/8/layout/hList9"/>
    <dgm:cxn modelId="{2E2CEEEF-B227-43F5-9240-76253A6B4E36}" srcId="{9A2BD17F-EED4-4ED6-ABE4-D32AF5727AAF}" destId="{791A7EF2-7307-49F2-98BD-38EA0FAA5FA2}" srcOrd="0" destOrd="0" parTransId="{9D522926-7ACE-482F-A30E-30ADA503031D}" sibTransId="{126D6FC8-AD73-4133-96E0-188C049C3006}"/>
    <dgm:cxn modelId="{B48281B4-EE7D-483D-BB70-C697CD991B15}" srcId="{0B192E25-C5F9-4A87-B888-3D80AE80BAB1}" destId="{9A2BD17F-EED4-4ED6-ABE4-D32AF5727AAF}" srcOrd="1" destOrd="0" parTransId="{A4C28805-FC1C-4A2D-8D6E-9227C8A6EB19}" sibTransId="{ECE39D9E-F912-486E-82A7-81B290BCACA8}"/>
    <dgm:cxn modelId="{6B5B9FC0-FE8B-45BA-A661-608F33FC5B2E}" type="presOf" srcId="{9A2BD17F-EED4-4ED6-ABE4-D32AF5727AAF}" destId="{CF0725C9-F5BD-4F36-B81D-B6447268F702}" srcOrd="0" destOrd="0" presId="urn:microsoft.com/office/officeart/2005/8/layout/hList9"/>
    <dgm:cxn modelId="{685FA75E-7C55-4F91-BECD-B5E72A68663B}" type="presOf" srcId="{4EE28938-DFB5-42BF-A7DB-6250EAA89068}" destId="{2C5AC17C-253D-44A7-A548-14608F5ED598}" srcOrd="0" destOrd="0" presId="urn:microsoft.com/office/officeart/2005/8/layout/hList9"/>
    <dgm:cxn modelId="{8FCC1B11-17DB-40EF-96E3-41D5A20F304A}" srcId="{826C60F8-BC09-4DF8-9A28-B9F2CE431FD4}" destId="{4EE28938-DFB5-42BF-A7DB-6250EAA89068}" srcOrd="0" destOrd="0" parTransId="{E632D381-8119-4731-80AD-17494D058108}" sibTransId="{1A8FCF3E-11CF-4C98-BFF9-CCDC4CB07F30}"/>
    <dgm:cxn modelId="{8D2C22EF-B23D-406D-BC1B-13B82D927A2E}" srcId="{0B192E25-C5F9-4A87-B888-3D80AE80BAB1}" destId="{826C60F8-BC09-4DF8-9A28-B9F2CE431FD4}" srcOrd="0" destOrd="0" parTransId="{724AF034-99FA-41FF-B61D-5262654D887C}" sibTransId="{AC63C72B-09F6-44EC-9245-6B07FF4F7187}"/>
    <dgm:cxn modelId="{2960D89C-0FD7-4B93-A444-8B813864CD66}" type="presOf" srcId="{826C60F8-BC09-4DF8-9A28-B9F2CE431FD4}" destId="{045D9F84-4419-4475-BD64-D298970EA7F3}" srcOrd="0" destOrd="0" presId="urn:microsoft.com/office/officeart/2005/8/layout/hList9"/>
    <dgm:cxn modelId="{2F639F2E-93B8-46BF-BB5C-208A67118123}" type="presOf" srcId="{791A7EF2-7307-49F2-98BD-38EA0FAA5FA2}" destId="{E1D3DD6C-F697-4E81-B670-E05CE8DF473F}" srcOrd="0" destOrd="0" presId="urn:microsoft.com/office/officeart/2005/8/layout/hList9"/>
    <dgm:cxn modelId="{562F61F2-7A55-40EC-BD84-E363D8DA4AAC}" type="presOf" srcId="{791A7EF2-7307-49F2-98BD-38EA0FAA5FA2}" destId="{7CDA7DCA-5E56-4D1B-AC53-E0A163BBE932}" srcOrd="1" destOrd="0" presId="urn:microsoft.com/office/officeart/2005/8/layout/hList9"/>
    <dgm:cxn modelId="{C74B1087-E4EC-4B59-99FA-60C594F05E1C}" type="presParOf" srcId="{76666246-7636-4838-BD9A-C7F4D91FDEC4}" destId="{F435A23E-50E6-4339-A763-32F1198A9889}" srcOrd="0" destOrd="0" presId="urn:microsoft.com/office/officeart/2005/8/layout/hList9"/>
    <dgm:cxn modelId="{5D678C6A-4212-4575-8129-39450B99E68F}" type="presParOf" srcId="{76666246-7636-4838-BD9A-C7F4D91FDEC4}" destId="{4B2985D2-CE64-4CBB-AD18-A7429FC18869}" srcOrd="1" destOrd="0" presId="urn:microsoft.com/office/officeart/2005/8/layout/hList9"/>
    <dgm:cxn modelId="{43552C31-1900-4350-A64A-9403DAE4A01B}" type="presParOf" srcId="{4B2985D2-CE64-4CBB-AD18-A7429FC18869}" destId="{FE08F61E-F8E0-4229-A8FE-80E3B7B482D1}" srcOrd="0" destOrd="0" presId="urn:microsoft.com/office/officeart/2005/8/layout/hList9"/>
    <dgm:cxn modelId="{BE26F0E3-187B-4E00-8960-36F109651CEC}" type="presParOf" srcId="{4B2985D2-CE64-4CBB-AD18-A7429FC18869}" destId="{CFDC116C-530C-4CDD-A862-A86B0C0DAE04}" srcOrd="1" destOrd="0" presId="urn:microsoft.com/office/officeart/2005/8/layout/hList9"/>
    <dgm:cxn modelId="{9C956CF8-31C6-4204-8E36-662B0121B8AA}" type="presParOf" srcId="{CFDC116C-530C-4CDD-A862-A86B0C0DAE04}" destId="{2C5AC17C-253D-44A7-A548-14608F5ED598}" srcOrd="0" destOrd="0" presId="urn:microsoft.com/office/officeart/2005/8/layout/hList9"/>
    <dgm:cxn modelId="{2A050E05-2663-49BB-97C1-4C6AFD31FAA7}" type="presParOf" srcId="{CFDC116C-530C-4CDD-A862-A86B0C0DAE04}" destId="{BF895889-5C75-4A0D-9130-D7B10A3282EB}" srcOrd="1" destOrd="0" presId="urn:microsoft.com/office/officeart/2005/8/layout/hList9"/>
    <dgm:cxn modelId="{F52E1CFD-6866-44FD-831D-9FAD9979D458}" type="presParOf" srcId="{76666246-7636-4838-BD9A-C7F4D91FDEC4}" destId="{49AFB0D4-9F39-4B90-AF82-4AB86C3CF9BA}" srcOrd="2" destOrd="0" presId="urn:microsoft.com/office/officeart/2005/8/layout/hList9"/>
    <dgm:cxn modelId="{5AA26717-7BB8-4AE3-9096-178C1F8CE0DB}" type="presParOf" srcId="{76666246-7636-4838-BD9A-C7F4D91FDEC4}" destId="{045D9F84-4419-4475-BD64-D298970EA7F3}" srcOrd="3" destOrd="0" presId="urn:microsoft.com/office/officeart/2005/8/layout/hList9"/>
    <dgm:cxn modelId="{328D595C-3045-4854-95E9-B2A993A06F25}" type="presParOf" srcId="{76666246-7636-4838-BD9A-C7F4D91FDEC4}" destId="{7E160A5C-6143-4C21-B208-0E43932646B0}" srcOrd="4" destOrd="0" presId="urn:microsoft.com/office/officeart/2005/8/layout/hList9"/>
    <dgm:cxn modelId="{0081D3D7-FFF7-4417-93BC-C7E833AE9321}" type="presParOf" srcId="{76666246-7636-4838-BD9A-C7F4D91FDEC4}" destId="{EEAB1F0C-E181-4A53-B58F-ECCAB79C61DE}" srcOrd="5" destOrd="0" presId="urn:microsoft.com/office/officeart/2005/8/layout/hList9"/>
    <dgm:cxn modelId="{5C5563E6-14F3-4B95-AA06-8D81A01B0DBC}" type="presParOf" srcId="{76666246-7636-4838-BD9A-C7F4D91FDEC4}" destId="{55D16604-9467-40C6-8EEE-6F4C7E93C020}" srcOrd="6" destOrd="0" presId="urn:microsoft.com/office/officeart/2005/8/layout/hList9"/>
    <dgm:cxn modelId="{B51FFFFA-2F25-4E0F-A607-14608364857E}" type="presParOf" srcId="{55D16604-9467-40C6-8EEE-6F4C7E93C020}" destId="{0953BCA4-0A80-45CF-A07E-F27011B4D7D5}" srcOrd="0" destOrd="0" presId="urn:microsoft.com/office/officeart/2005/8/layout/hList9"/>
    <dgm:cxn modelId="{882502D3-23D6-4362-A9B9-C9BAFEE2E15E}" type="presParOf" srcId="{55D16604-9467-40C6-8EEE-6F4C7E93C020}" destId="{BEF65973-0285-47F2-A122-75AE2D80FEDD}" srcOrd="1" destOrd="0" presId="urn:microsoft.com/office/officeart/2005/8/layout/hList9"/>
    <dgm:cxn modelId="{D9FC8646-3C11-4910-9A24-D811BD1B6996}" type="presParOf" srcId="{BEF65973-0285-47F2-A122-75AE2D80FEDD}" destId="{E1D3DD6C-F697-4E81-B670-E05CE8DF473F}" srcOrd="0" destOrd="0" presId="urn:microsoft.com/office/officeart/2005/8/layout/hList9"/>
    <dgm:cxn modelId="{97EC94EE-5167-4021-8094-26A22064845A}" type="presParOf" srcId="{BEF65973-0285-47F2-A122-75AE2D80FEDD}" destId="{7CDA7DCA-5E56-4D1B-AC53-E0A163BBE932}" srcOrd="1" destOrd="0" presId="urn:microsoft.com/office/officeart/2005/8/layout/hList9"/>
    <dgm:cxn modelId="{FECB5D45-E617-46EC-8B9A-274DB40EACF5}" type="presParOf" srcId="{76666246-7636-4838-BD9A-C7F4D91FDEC4}" destId="{25346807-C970-4EE1-959E-E71561F9F327}" srcOrd="7" destOrd="0" presId="urn:microsoft.com/office/officeart/2005/8/layout/hList9"/>
    <dgm:cxn modelId="{C2EFE714-0933-42C1-88CC-FE1CC1E0B33E}" type="presParOf" srcId="{76666246-7636-4838-BD9A-C7F4D91FDEC4}" destId="{CF0725C9-F5BD-4F36-B81D-B6447268F702}" srcOrd="8" destOrd="0" presId="urn:microsoft.com/office/officeart/2005/8/layout/hList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C411CE-09A4-426F-9C99-2F3CCA538307}" type="doc">
      <dgm:prSet loTypeId="urn:microsoft.com/office/officeart/2005/8/layout/hList6" loCatId="list" qsTypeId="urn:microsoft.com/office/officeart/2005/8/quickstyle/3d2" qsCatId="3D" csTypeId="urn:microsoft.com/office/officeart/2005/8/colors/colorful1" csCatId="colorful" phldr="1"/>
      <dgm:spPr/>
      <dgm:t>
        <a:bodyPr/>
        <a:lstStyle/>
        <a:p>
          <a:endParaRPr lang="en-US"/>
        </a:p>
      </dgm:t>
    </dgm:pt>
    <dgm:pt modelId="{40D0F615-211F-46C8-877B-C1DBC9E84197}">
      <dgm:prSet phldrT="[Text]"/>
      <dgm:spPr/>
      <dgm:t>
        <a:bodyPr/>
        <a:lstStyle/>
        <a:p>
          <a:r>
            <a:rPr lang="en-US" dirty="0" err="1" smtClean="0"/>
            <a:t>শাপলা</a:t>
          </a:r>
          <a:r>
            <a:rPr lang="en-US" dirty="0" smtClean="0"/>
            <a:t> </a:t>
          </a:r>
          <a:r>
            <a:rPr lang="en-US" dirty="0" err="1" smtClean="0"/>
            <a:t>দল</a:t>
          </a:r>
          <a:endParaRPr lang="en-US" dirty="0"/>
        </a:p>
      </dgm:t>
    </dgm:pt>
    <dgm:pt modelId="{AC3F669B-6724-4FC1-8FAD-47C2E21D0829}" type="parTrans" cxnId="{63396428-0F77-4EBD-BD55-71534509AC1D}">
      <dgm:prSet/>
      <dgm:spPr/>
      <dgm:t>
        <a:bodyPr/>
        <a:lstStyle/>
        <a:p>
          <a:endParaRPr lang="en-US"/>
        </a:p>
      </dgm:t>
    </dgm:pt>
    <dgm:pt modelId="{8B99CF09-FFA2-450D-BA45-412A4EC83C6E}" type="sibTrans" cxnId="{63396428-0F77-4EBD-BD55-71534509AC1D}">
      <dgm:prSet/>
      <dgm:spPr/>
      <dgm:t>
        <a:bodyPr/>
        <a:lstStyle/>
        <a:p>
          <a:endParaRPr lang="en-US"/>
        </a:p>
      </dgm:t>
    </dgm:pt>
    <dgm:pt modelId="{CD200DE4-AA36-4DF0-B9B1-871D226466FA}">
      <dgm:prSet phldrT="[Text]"/>
      <dgm:spPr/>
      <dgm:t>
        <a:bodyPr/>
        <a:lstStyle/>
        <a:p>
          <a:r>
            <a:rPr lang="en-US" dirty="0" smtClean="0"/>
            <a:t> </a:t>
          </a:r>
          <a:r>
            <a:rPr lang="en-US" dirty="0" err="1" smtClean="0"/>
            <a:t>কুফর</a:t>
          </a:r>
          <a:r>
            <a:rPr lang="en-US" dirty="0" smtClean="0"/>
            <a:t> </a:t>
          </a:r>
          <a:r>
            <a:rPr lang="en-US" dirty="0" err="1" smtClean="0"/>
            <a:t>এর</a:t>
          </a:r>
          <a:r>
            <a:rPr lang="en-US" dirty="0" smtClean="0"/>
            <a:t> </a:t>
          </a:r>
          <a:r>
            <a:rPr lang="en-US" dirty="0" err="1" smtClean="0"/>
            <a:t>পারিভাষিক</a:t>
          </a:r>
          <a:r>
            <a:rPr lang="en-US" dirty="0" smtClean="0"/>
            <a:t> </a:t>
          </a:r>
          <a:r>
            <a:rPr lang="en-US" dirty="0" err="1" smtClean="0"/>
            <a:t>অর্থ</a:t>
          </a:r>
          <a:r>
            <a:rPr lang="en-US" dirty="0" smtClean="0"/>
            <a:t> </a:t>
          </a:r>
          <a:r>
            <a:rPr lang="en-US" dirty="0" err="1" smtClean="0"/>
            <a:t>লিখ</a:t>
          </a:r>
          <a:r>
            <a:rPr lang="en-US" dirty="0" smtClean="0"/>
            <a:t>।</a:t>
          </a:r>
          <a:endParaRPr lang="en-US" dirty="0"/>
        </a:p>
      </dgm:t>
    </dgm:pt>
    <dgm:pt modelId="{33ABFC7A-177A-4ECC-A764-CCA692B3C241}" type="parTrans" cxnId="{F70316ED-1B2D-4E7E-B0FF-64E2FA67046E}">
      <dgm:prSet/>
      <dgm:spPr/>
      <dgm:t>
        <a:bodyPr/>
        <a:lstStyle/>
        <a:p>
          <a:endParaRPr lang="en-US"/>
        </a:p>
      </dgm:t>
    </dgm:pt>
    <dgm:pt modelId="{53F0E5E0-F22B-4A39-A63F-2F4F2FBA4226}" type="sibTrans" cxnId="{F70316ED-1B2D-4E7E-B0FF-64E2FA67046E}">
      <dgm:prSet/>
      <dgm:spPr/>
      <dgm:t>
        <a:bodyPr/>
        <a:lstStyle/>
        <a:p>
          <a:endParaRPr lang="en-US"/>
        </a:p>
      </dgm:t>
    </dgm:pt>
    <dgm:pt modelId="{D307AAC4-87C0-4BBA-8334-06B2ECEA1002}">
      <dgm:prSet phldrT="[Text]"/>
      <dgm:spPr/>
      <dgm:t>
        <a:bodyPr/>
        <a:lstStyle/>
        <a:p>
          <a:r>
            <a:rPr lang="en-US" dirty="0" err="1" smtClean="0"/>
            <a:t>গোলাপ</a:t>
          </a:r>
          <a:r>
            <a:rPr lang="en-US" dirty="0" smtClean="0"/>
            <a:t> </a:t>
          </a:r>
          <a:r>
            <a:rPr lang="en-US" dirty="0" err="1" smtClean="0"/>
            <a:t>দল</a:t>
          </a:r>
          <a:endParaRPr lang="en-US" dirty="0"/>
        </a:p>
      </dgm:t>
    </dgm:pt>
    <dgm:pt modelId="{07AC3AB5-585C-40BA-8117-BF51A7DAA179}" type="parTrans" cxnId="{0C1ADD07-4513-4467-833D-061F41207D41}">
      <dgm:prSet/>
      <dgm:spPr/>
      <dgm:t>
        <a:bodyPr/>
        <a:lstStyle/>
        <a:p>
          <a:endParaRPr lang="en-US"/>
        </a:p>
      </dgm:t>
    </dgm:pt>
    <dgm:pt modelId="{5E228106-0C26-40F5-BFE9-273D45C69BCA}" type="sibTrans" cxnId="{0C1ADD07-4513-4467-833D-061F41207D41}">
      <dgm:prSet/>
      <dgm:spPr/>
      <dgm:t>
        <a:bodyPr/>
        <a:lstStyle/>
        <a:p>
          <a:endParaRPr lang="en-US"/>
        </a:p>
      </dgm:t>
    </dgm:pt>
    <dgm:pt modelId="{F34BA4C5-566B-4D10-9700-F948D1568C50}">
      <dgm:prSet phldrT="[Text]"/>
      <dgm:spPr/>
      <dgm:t>
        <a:bodyPr/>
        <a:lstStyle/>
        <a:p>
          <a:r>
            <a:rPr lang="en-US" dirty="0" err="1" smtClean="0"/>
            <a:t>কুফর</a:t>
          </a:r>
          <a:r>
            <a:rPr lang="en-US" dirty="0" smtClean="0"/>
            <a:t> </a:t>
          </a:r>
          <a:r>
            <a:rPr lang="en-US" dirty="0" err="1" smtClean="0"/>
            <a:t>কত</a:t>
          </a:r>
          <a:r>
            <a:rPr lang="en-US" dirty="0" smtClean="0"/>
            <a:t> </a:t>
          </a:r>
          <a:r>
            <a:rPr lang="en-US" dirty="0" err="1" smtClean="0"/>
            <a:t>প্রকার</a:t>
          </a:r>
          <a:r>
            <a:rPr lang="en-US" dirty="0" smtClean="0"/>
            <a:t> ও </a:t>
          </a:r>
          <a:r>
            <a:rPr lang="en-US" dirty="0" err="1" smtClean="0"/>
            <a:t>কি</a:t>
          </a:r>
          <a:r>
            <a:rPr lang="en-US" dirty="0" smtClean="0"/>
            <a:t> </a:t>
          </a:r>
          <a:r>
            <a:rPr lang="en-US" dirty="0" err="1" smtClean="0"/>
            <a:t>কি</a:t>
          </a:r>
          <a:r>
            <a:rPr lang="en-US" dirty="0" smtClean="0"/>
            <a:t>?</a:t>
          </a:r>
          <a:endParaRPr lang="en-US" dirty="0"/>
        </a:p>
      </dgm:t>
    </dgm:pt>
    <dgm:pt modelId="{27A083CB-F770-484E-B782-9F5D9F1EBA90}" type="parTrans" cxnId="{E9993678-AD06-44B2-9579-9C72E4DB2A85}">
      <dgm:prSet/>
      <dgm:spPr/>
      <dgm:t>
        <a:bodyPr/>
        <a:lstStyle/>
        <a:p>
          <a:endParaRPr lang="en-US"/>
        </a:p>
      </dgm:t>
    </dgm:pt>
    <dgm:pt modelId="{40A3C734-B872-4EFA-8C51-D833E7F6957E}" type="sibTrans" cxnId="{E9993678-AD06-44B2-9579-9C72E4DB2A85}">
      <dgm:prSet/>
      <dgm:spPr/>
      <dgm:t>
        <a:bodyPr/>
        <a:lstStyle/>
        <a:p>
          <a:endParaRPr lang="en-US"/>
        </a:p>
      </dgm:t>
    </dgm:pt>
    <dgm:pt modelId="{A1D8CAF8-1D05-451F-9913-F41909782FAA}" type="pres">
      <dgm:prSet presAssocID="{8BC411CE-09A4-426F-9C99-2F3CCA538307}" presName="Name0" presStyleCnt="0">
        <dgm:presLayoutVars>
          <dgm:dir/>
          <dgm:resizeHandles val="exact"/>
        </dgm:presLayoutVars>
      </dgm:prSet>
      <dgm:spPr/>
    </dgm:pt>
    <dgm:pt modelId="{0160723E-626E-4673-B862-EA79754AAFDE}" type="pres">
      <dgm:prSet presAssocID="{40D0F615-211F-46C8-877B-C1DBC9E84197}" presName="node" presStyleLbl="node1" presStyleIdx="0" presStyleCnt="2">
        <dgm:presLayoutVars>
          <dgm:bulletEnabled val="1"/>
        </dgm:presLayoutVars>
      </dgm:prSet>
      <dgm:spPr/>
    </dgm:pt>
    <dgm:pt modelId="{6812610E-5531-47CB-9EB3-16665384108A}" type="pres">
      <dgm:prSet presAssocID="{8B99CF09-FFA2-450D-BA45-412A4EC83C6E}" presName="sibTrans" presStyleCnt="0"/>
      <dgm:spPr/>
    </dgm:pt>
    <dgm:pt modelId="{BADB74C3-AA21-4A55-907F-5D297D932814}" type="pres">
      <dgm:prSet presAssocID="{D307AAC4-87C0-4BBA-8334-06B2ECEA1002}" presName="node" presStyleLbl="node1" presStyleIdx="1" presStyleCnt="2">
        <dgm:presLayoutVars>
          <dgm:bulletEnabled val="1"/>
        </dgm:presLayoutVars>
      </dgm:prSet>
      <dgm:spPr/>
    </dgm:pt>
  </dgm:ptLst>
  <dgm:cxnLst>
    <dgm:cxn modelId="{5667BF15-DA25-4ADA-808A-7048A0D0F867}" type="presOf" srcId="{8BC411CE-09A4-426F-9C99-2F3CCA538307}" destId="{A1D8CAF8-1D05-451F-9913-F41909782FAA}" srcOrd="0" destOrd="0" presId="urn:microsoft.com/office/officeart/2005/8/layout/hList6"/>
    <dgm:cxn modelId="{52B634B5-67D6-475F-8DB8-F51039F52D6A}" type="presOf" srcId="{40D0F615-211F-46C8-877B-C1DBC9E84197}" destId="{0160723E-626E-4673-B862-EA79754AAFDE}" srcOrd="0" destOrd="0" presId="urn:microsoft.com/office/officeart/2005/8/layout/hList6"/>
    <dgm:cxn modelId="{63396428-0F77-4EBD-BD55-71534509AC1D}" srcId="{8BC411CE-09A4-426F-9C99-2F3CCA538307}" destId="{40D0F615-211F-46C8-877B-C1DBC9E84197}" srcOrd="0" destOrd="0" parTransId="{AC3F669B-6724-4FC1-8FAD-47C2E21D0829}" sibTransId="{8B99CF09-FFA2-450D-BA45-412A4EC83C6E}"/>
    <dgm:cxn modelId="{E5AD57AB-8B82-4B5F-8880-DF8B0A17AD40}" type="presOf" srcId="{CD200DE4-AA36-4DF0-B9B1-871D226466FA}" destId="{0160723E-626E-4673-B862-EA79754AAFDE}" srcOrd="0" destOrd="1" presId="urn:microsoft.com/office/officeart/2005/8/layout/hList6"/>
    <dgm:cxn modelId="{F70316ED-1B2D-4E7E-B0FF-64E2FA67046E}" srcId="{40D0F615-211F-46C8-877B-C1DBC9E84197}" destId="{CD200DE4-AA36-4DF0-B9B1-871D226466FA}" srcOrd="0" destOrd="0" parTransId="{33ABFC7A-177A-4ECC-A764-CCA692B3C241}" sibTransId="{53F0E5E0-F22B-4A39-A63F-2F4F2FBA4226}"/>
    <dgm:cxn modelId="{0C1ADD07-4513-4467-833D-061F41207D41}" srcId="{8BC411CE-09A4-426F-9C99-2F3CCA538307}" destId="{D307AAC4-87C0-4BBA-8334-06B2ECEA1002}" srcOrd="1" destOrd="0" parTransId="{07AC3AB5-585C-40BA-8117-BF51A7DAA179}" sibTransId="{5E228106-0C26-40F5-BFE9-273D45C69BCA}"/>
    <dgm:cxn modelId="{284C38AA-4842-4148-89B8-BBFC4CF65ED6}" type="presOf" srcId="{F34BA4C5-566B-4D10-9700-F948D1568C50}" destId="{BADB74C3-AA21-4A55-907F-5D297D932814}" srcOrd="0" destOrd="1" presId="urn:microsoft.com/office/officeart/2005/8/layout/hList6"/>
    <dgm:cxn modelId="{E9993678-AD06-44B2-9579-9C72E4DB2A85}" srcId="{D307AAC4-87C0-4BBA-8334-06B2ECEA1002}" destId="{F34BA4C5-566B-4D10-9700-F948D1568C50}" srcOrd="0" destOrd="0" parTransId="{27A083CB-F770-484E-B782-9F5D9F1EBA90}" sibTransId="{40A3C734-B872-4EFA-8C51-D833E7F6957E}"/>
    <dgm:cxn modelId="{E3403CD8-E73D-43F0-AEEE-F4FEB936F532}" type="presOf" srcId="{D307AAC4-87C0-4BBA-8334-06B2ECEA1002}" destId="{BADB74C3-AA21-4A55-907F-5D297D932814}" srcOrd="0" destOrd="0" presId="urn:microsoft.com/office/officeart/2005/8/layout/hList6"/>
    <dgm:cxn modelId="{66741912-FCFF-458E-8CDC-2233E3FDE3B1}" type="presParOf" srcId="{A1D8CAF8-1D05-451F-9913-F41909782FAA}" destId="{0160723E-626E-4673-B862-EA79754AAFDE}" srcOrd="0" destOrd="0" presId="urn:microsoft.com/office/officeart/2005/8/layout/hList6"/>
    <dgm:cxn modelId="{14FA2654-14AC-4ADC-A7EA-CCD97FB57A2B}" type="presParOf" srcId="{A1D8CAF8-1D05-451F-9913-F41909782FAA}" destId="{6812610E-5531-47CB-9EB3-16665384108A}" srcOrd="1" destOrd="0" presId="urn:microsoft.com/office/officeart/2005/8/layout/hList6"/>
    <dgm:cxn modelId="{F593E6B4-F667-44C7-A586-372E227618EF}" type="presParOf" srcId="{A1D8CAF8-1D05-451F-9913-F41909782FAA}" destId="{BADB74C3-AA21-4A55-907F-5D297D932814}" srcOrd="2" destOrd="0" presId="urn:microsoft.com/office/officeart/2005/8/layout/h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B14998-E85B-4BC5-AF0E-60CA93DD2BCA}" type="doc">
      <dgm:prSet loTypeId="urn:microsoft.com/office/officeart/2005/8/layout/hierarchy3" loCatId="list" qsTypeId="urn:microsoft.com/office/officeart/2005/8/quickstyle/3d7" qsCatId="3D" csTypeId="urn:microsoft.com/office/officeart/2005/8/colors/accent2_1" csCatId="accent2" phldr="1"/>
      <dgm:spPr/>
      <dgm:t>
        <a:bodyPr/>
        <a:lstStyle/>
        <a:p>
          <a:endParaRPr lang="en-US"/>
        </a:p>
      </dgm:t>
    </dgm:pt>
    <dgm:pt modelId="{9725F7FF-6DD1-401E-9C4E-310C43B7FA35}">
      <dgm:prSet phldrT="[Text]"/>
      <dgm:spPr/>
      <dgm:t>
        <a:bodyPr/>
        <a:lstStyle/>
        <a:p>
          <a:r>
            <a:rPr lang="en-US" dirty="0" err="1" smtClean="0"/>
            <a:t>কুফর</a:t>
          </a:r>
          <a:r>
            <a:rPr lang="en-US" dirty="0" smtClean="0"/>
            <a:t> </a:t>
          </a:r>
          <a:r>
            <a:rPr lang="en-US" dirty="0" err="1" smtClean="0"/>
            <a:t>অর্থ</a:t>
          </a:r>
          <a:r>
            <a:rPr lang="en-US" dirty="0" smtClean="0"/>
            <a:t> </a:t>
          </a:r>
          <a:r>
            <a:rPr lang="en-US" dirty="0" err="1" smtClean="0"/>
            <a:t>কি</a:t>
          </a:r>
          <a:r>
            <a:rPr lang="en-US" dirty="0" smtClean="0"/>
            <a:t>?</a:t>
          </a:r>
          <a:endParaRPr lang="en-US" dirty="0"/>
        </a:p>
      </dgm:t>
    </dgm:pt>
    <dgm:pt modelId="{7C55F576-56FA-49A3-8435-26FEA8122926}" type="parTrans" cxnId="{B274EB10-7DCE-47E1-A719-4770A6E4D55A}">
      <dgm:prSet/>
      <dgm:spPr/>
      <dgm:t>
        <a:bodyPr/>
        <a:lstStyle/>
        <a:p>
          <a:endParaRPr lang="en-US"/>
        </a:p>
      </dgm:t>
    </dgm:pt>
    <dgm:pt modelId="{EA71CC2D-8119-4BE6-BA59-988CF10C719C}" type="sibTrans" cxnId="{B274EB10-7DCE-47E1-A719-4770A6E4D55A}">
      <dgm:prSet/>
      <dgm:spPr/>
      <dgm:t>
        <a:bodyPr/>
        <a:lstStyle/>
        <a:p>
          <a:endParaRPr lang="en-US"/>
        </a:p>
      </dgm:t>
    </dgm:pt>
    <dgm:pt modelId="{FE197E3C-F679-492F-8590-0055889D3638}">
      <dgm:prSet phldrT="[Text]"/>
      <dgm:spPr/>
      <dgm:t>
        <a:bodyPr/>
        <a:lstStyle/>
        <a:p>
          <a:r>
            <a:rPr lang="en-US" dirty="0" smtClean="0"/>
            <a:t>ক. </a:t>
          </a:r>
          <a:r>
            <a:rPr lang="en-US" dirty="0" err="1" smtClean="0"/>
            <a:t>বিশ্বাস</a:t>
          </a:r>
          <a:r>
            <a:rPr lang="en-US" dirty="0" smtClean="0"/>
            <a:t>  </a:t>
          </a:r>
          <a:r>
            <a:rPr lang="en-US" dirty="0" err="1" smtClean="0"/>
            <a:t>করা</a:t>
          </a:r>
          <a:endParaRPr lang="en-US" dirty="0"/>
        </a:p>
      </dgm:t>
    </dgm:pt>
    <dgm:pt modelId="{877C9225-2CB5-499E-8D28-2274CEA1F543}" type="parTrans" cxnId="{9FBFDC23-6713-4CDD-B031-025F1537C54E}">
      <dgm:prSet/>
      <dgm:spPr/>
      <dgm:t>
        <a:bodyPr/>
        <a:lstStyle/>
        <a:p>
          <a:endParaRPr lang="en-US"/>
        </a:p>
      </dgm:t>
    </dgm:pt>
    <dgm:pt modelId="{12E45C5E-4F92-4C34-8C56-F4FE729F247F}" type="sibTrans" cxnId="{9FBFDC23-6713-4CDD-B031-025F1537C54E}">
      <dgm:prSet/>
      <dgm:spPr/>
      <dgm:t>
        <a:bodyPr/>
        <a:lstStyle/>
        <a:p>
          <a:endParaRPr lang="en-US"/>
        </a:p>
      </dgm:t>
    </dgm:pt>
    <dgm:pt modelId="{57D0E24D-E12A-407A-8744-B4CA39C86385}">
      <dgm:prSet phldrT="[Text]"/>
      <dgm:spPr/>
      <dgm:t>
        <a:bodyPr/>
        <a:lstStyle/>
        <a:p>
          <a:r>
            <a:rPr lang="en-US" dirty="0" smtClean="0"/>
            <a:t>খ. </a:t>
          </a:r>
          <a:r>
            <a:rPr lang="en-US" dirty="0" err="1" smtClean="0"/>
            <a:t>গোপন</a:t>
          </a:r>
          <a:r>
            <a:rPr lang="en-US" dirty="0" smtClean="0"/>
            <a:t> </a:t>
          </a:r>
          <a:r>
            <a:rPr lang="en-US" dirty="0" err="1" smtClean="0"/>
            <a:t>করা</a:t>
          </a:r>
          <a:endParaRPr lang="en-US" dirty="0"/>
        </a:p>
      </dgm:t>
    </dgm:pt>
    <dgm:pt modelId="{0F229F4D-54F6-4AE2-8A18-8DE37421AAF8}" type="parTrans" cxnId="{BADFDEB9-E099-4446-84C5-E90303DC340C}">
      <dgm:prSet/>
      <dgm:spPr/>
      <dgm:t>
        <a:bodyPr/>
        <a:lstStyle/>
        <a:p>
          <a:endParaRPr lang="en-US"/>
        </a:p>
      </dgm:t>
    </dgm:pt>
    <dgm:pt modelId="{ADDB877D-6C3B-4830-BD8E-672282382E77}" type="sibTrans" cxnId="{BADFDEB9-E099-4446-84C5-E90303DC340C}">
      <dgm:prSet/>
      <dgm:spPr/>
      <dgm:t>
        <a:bodyPr/>
        <a:lstStyle/>
        <a:p>
          <a:endParaRPr lang="en-US"/>
        </a:p>
      </dgm:t>
    </dgm:pt>
    <dgm:pt modelId="{E20D8763-BCDC-4AA5-B8A3-3BEF9E55C577}">
      <dgm:prSet phldrT="[Text]"/>
      <dgm:spPr/>
      <dgm:t>
        <a:bodyPr/>
        <a:lstStyle/>
        <a:p>
          <a:r>
            <a:rPr lang="en-US" dirty="0" err="1" smtClean="0"/>
            <a:t>কুফর</a:t>
          </a:r>
          <a:r>
            <a:rPr lang="en-US" dirty="0" smtClean="0"/>
            <a:t> </a:t>
          </a:r>
          <a:r>
            <a:rPr lang="en-US" dirty="0" err="1" smtClean="0"/>
            <a:t>কত</a:t>
          </a:r>
          <a:r>
            <a:rPr lang="en-US" dirty="0" smtClean="0"/>
            <a:t> </a:t>
          </a:r>
          <a:r>
            <a:rPr lang="en-US" dirty="0" err="1" smtClean="0"/>
            <a:t>প্রকার</a:t>
          </a:r>
          <a:r>
            <a:rPr lang="en-US" dirty="0" smtClean="0"/>
            <a:t>?</a:t>
          </a:r>
          <a:endParaRPr lang="en-US" dirty="0"/>
        </a:p>
      </dgm:t>
    </dgm:pt>
    <dgm:pt modelId="{3FB27CFB-EE6D-48D6-9831-E863C46DAF3A}" type="parTrans" cxnId="{F4825AEB-BEC2-4C22-B7DD-DF1F43E92DB6}">
      <dgm:prSet/>
      <dgm:spPr/>
      <dgm:t>
        <a:bodyPr/>
        <a:lstStyle/>
        <a:p>
          <a:endParaRPr lang="en-US"/>
        </a:p>
      </dgm:t>
    </dgm:pt>
    <dgm:pt modelId="{325562B6-8EF8-4759-B2C5-45891CE644BB}" type="sibTrans" cxnId="{F4825AEB-BEC2-4C22-B7DD-DF1F43E92DB6}">
      <dgm:prSet/>
      <dgm:spPr/>
      <dgm:t>
        <a:bodyPr/>
        <a:lstStyle/>
        <a:p>
          <a:endParaRPr lang="en-US"/>
        </a:p>
      </dgm:t>
    </dgm:pt>
    <dgm:pt modelId="{619135F0-6D34-4B0B-AE2F-56A3C2E37CB3}">
      <dgm:prSet phldrT="[Text]"/>
      <dgm:spPr/>
      <dgm:t>
        <a:bodyPr/>
        <a:lstStyle/>
        <a:p>
          <a:r>
            <a:rPr lang="en-US" dirty="0" smtClean="0"/>
            <a:t>ক. ২</a:t>
          </a:r>
          <a:endParaRPr lang="en-US" dirty="0"/>
        </a:p>
      </dgm:t>
    </dgm:pt>
    <dgm:pt modelId="{37C54802-FB5C-410C-B594-8D35D4074B76}" type="parTrans" cxnId="{5429BD25-A39C-4456-90B8-71553E6FBB4A}">
      <dgm:prSet/>
      <dgm:spPr/>
      <dgm:t>
        <a:bodyPr/>
        <a:lstStyle/>
        <a:p>
          <a:endParaRPr lang="en-US"/>
        </a:p>
      </dgm:t>
    </dgm:pt>
    <dgm:pt modelId="{2446E5F7-6A17-43A9-B4A5-BD7A23959283}" type="sibTrans" cxnId="{5429BD25-A39C-4456-90B8-71553E6FBB4A}">
      <dgm:prSet/>
      <dgm:spPr/>
      <dgm:t>
        <a:bodyPr/>
        <a:lstStyle/>
        <a:p>
          <a:endParaRPr lang="en-US"/>
        </a:p>
      </dgm:t>
    </dgm:pt>
    <dgm:pt modelId="{9ADF0780-2F2D-439E-B36C-5ACB97DE9DD3}">
      <dgm:prSet phldrT="[Text]"/>
      <dgm:spPr/>
      <dgm:t>
        <a:bodyPr/>
        <a:lstStyle/>
        <a:p>
          <a:r>
            <a:rPr lang="en-US" dirty="0" smtClean="0"/>
            <a:t>খ. ৪</a:t>
          </a:r>
          <a:endParaRPr lang="en-US" dirty="0"/>
        </a:p>
      </dgm:t>
    </dgm:pt>
    <dgm:pt modelId="{DDE6E278-A7F3-4833-A6E9-7746C9572F62}" type="parTrans" cxnId="{A976D23A-385F-403B-8141-67EB22F96D79}">
      <dgm:prSet/>
      <dgm:spPr/>
      <dgm:t>
        <a:bodyPr/>
        <a:lstStyle/>
        <a:p>
          <a:endParaRPr lang="en-US"/>
        </a:p>
      </dgm:t>
    </dgm:pt>
    <dgm:pt modelId="{EB1113F5-BDCD-46C7-B33D-B2A83315F9CE}" type="sibTrans" cxnId="{A976D23A-385F-403B-8141-67EB22F96D79}">
      <dgm:prSet/>
      <dgm:spPr/>
      <dgm:t>
        <a:bodyPr/>
        <a:lstStyle/>
        <a:p>
          <a:endParaRPr lang="en-US"/>
        </a:p>
      </dgm:t>
    </dgm:pt>
    <dgm:pt modelId="{3354C722-7E23-402C-A58C-300F1D03441E}">
      <dgm:prSet phldrT="[Text]"/>
      <dgm:spPr/>
      <dgm:t>
        <a:bodyPr/>
        <a:lstStyle/>
        <a:p>
          <a:r>
            <a:rPr lang="en-US" dirty="0" err="1" smtClean="0"/>
            <a:t>মানুষের</a:t>
          </a:r>
          <a:r>
            <a:rPr lang="en-US" dirty="0" smtClean="0"/>
            <a:t> </a:t>
          </a:r>
          <a:r>
            <a:rPr lang="en-US" dirty="0" err="1" smtClean="0"/>
            <a:t>মধ্যে</a:t>
          </a:r>
          <a:r>
            <a:rPr lang="en-US" dirty="0" smtClean="0"/>
            <a:t> </a:t>
          </a:r>
          <a:r>
            <a:rPr lang="en-US" dirty="0" err="1" smtClean="0"/>
            <a:t>অবাধতা</a:t>
          </a:r>
          <a:r>
            <a:rPr lang="en-US" dirty="0" smtClean="0"/>
            <a:t> </a:t>
          </a:r>
          <a:r>
            <a:rPr lang="en-US" dirty="0" err="1" smtClean="0"/>
            <a:t>জন্ম</a:t>
          </a:r>
          <a:r>
            <a:rPr lang="en-US" dirty="0" smtClean="0"/>
            <a:t> </a:t>
          </a:r>
          <a:r>
            <a:rPr lang="en-US" dirty="0" err="1" smtClean="0"/>
            <a:t>দেয়</a:t>
          </a:r>
          <a:r>
            <a:rPr lang="en-US" dirty="0" smtClean="0"/>
            <a:t> </a:t>
          </a:r>
          <a:r>
            <a:rPr lang="en-US" dirty="0" err="1" smtClean="0"/>
            <a:t>কিসে</a:t>
          </a:r>
          <a:r>
            <a:rPr lang="en-US" dirty="0" smtClean="0"/>
            <a:t>?</a:t>
          </a:r>
          <a:endParaRPr lang="en-US" dirty="0"/>
        </a:p>
      </dgm:t>
    </dgm:pt>
    <dgm:pt modelId="{DA942F7A-96F8-4A71-A47C-A91957494147}" type="parTrans" cxnId="{E446B12D-112F-4755-A8A5-3AFBA431CE49}">
      <dgm:prSet/>
      <dgm:spPr/>
      <dgm:t>
        <a:bodyPr/>
        <a:lstStyle/>
        <a:p>
          <a:endParaRPr lang="en-US"/>
        </a:p>
      </dgm:t>
    </dgm:pt>
    <dgm:pt modelId="{52F74D0A-17A6-4DBF-BBB0-713C0F40149E}" type="sibTrans" cxnId="{E446B12D-112F-4755-A8A5-3AFBA431CE49}">
      <dgm:prSet/>
      <dgm:spPr/>
      <dgm:t>
        <a:bodyPr/>
        <a:lstStyle/>
        <a:p>
          <a:endParaRPr lang="en-US"/>
        </a:p>
      </dgm:t>
    </dgm:pt>
    <dgm:pt modelId="{17694B55-674E-4F73-A684-88156C6F608C}">
      <dgm:prSet phldrT="[Text]"/>
      <dgm:spPr/>
      <dgm:t>
        <a:bodyPr/>
        <a:lstStyle/>
        <a:p>
          <a:r>
            <a:rPr lang="en-US" dirty="0" smtClean="0"/>
            <a:t>ক. </a:t>
          </a:r>
          <a:r>
            <a:rPr lang="en-US" dirty="0" err="1" smtClean="0"/>
            <a:t>শিরক</a:t>
          </a:r>
          <a:endParaRPr lang="en-US" dirty="0"/>
        </a:p>
      </dgm:t>
    </dgm:pt>
    <dgm:pt modelId="{55532ADC-D5DF-4FE4-8010-309580594226}" type="parTrans" cxnId="{078F5469-4A16-4813-B96B-A24B18396E25}">
      <dgm:prSet/>
      <dgm:spPr/>
      <dgm:t>
        <a:bodyPr/>
        <a:lstStyle/>
        <a:p>
          <a:endParaRPr lang="en-US"/>
        </a:p>
      </dgm:t>
    </dgm:pt>
    <dgm:pt modelId="{7D29C479-0BBD-4956-8CA9-42CB704A7ED8}" type="sibTrans" cxnId="{078F5469-4A16-4813-B96B-A24B18396E25}">
      <dgm:prSet/>
      <dgm:spPr/>
      <dgm:t>
        <a:bodyPr/>
        <a:lstStyle/>
        <a:p>
          <a:endParaRPr lang="en-US"/>
        </a:p>
      </dgm:t>
    </dgm:pt>
    <dgm:pt modelId="{14243D6E-B83F-455E-8D57-EC70CBCE0FC0}">
      <dgm:prSet phldrT="[Text]"/>
      <dgm:spPr/>
      <dgm:t>
        <a:bodyPr/>
        <a:lstStyle/>
        <a:p>
          <a:r>
            <a:rPr lang="en-US" dirty="0" smtClean="0"/>
            <a:t>খ. </a:t>
          </a:r>
          <a:r>
            <a:rPr lang="en-US" dirty="0" err="1" smtClean="0"/>
            <a:t>কুফর</a:t>
          </a:r>
          <a:endParaRPr lang="en-US" dirty="0"/>
        </a:p>
      </dgm:t>
    </dgm:pt>
    <dgm:pt modelId="{309DC1F1-BFEE-4EFE-A90A-A18B9A511B39}" type="parTrans" cxnId="{9A5DC8F6-8501-442F-83A3-D9DC209AA22A}">
      <dgm:prSet/>
      <dgm:spPr/>
      <dgm:t>
        <a:bodyPr/>
        <a:lstStyle/>
        <a:p>
          <a:endParaRPr lang="en-US"/>
        </a:p>
      </dgm:t>
    </dgm:pt>
    <dgm:pt modelId="{704DCAAA-D661-4F96-8340-EBD0A25519B3}" type="sibTrans" cxnId="{9A5DC8F6-8501-442F-83A3-D9DC209AA22A}">
      <dgm:prSet/>
      <dgm:spPr/>
      <dgm:t>
        <a:bodyPr/>
        <a:lstStyle/>
        <a:p>
          <a:endParaRPr lang="en-US"/>
        </a:p>
      </dgm:t>
    </dgm:pt>
    <dgm:pt modelId="{763E73D4-A8B0-4FC5-B82E-260FC0A64F8A}" type="pres">
      <dgm:prSet presAssocID="{E1B14998-E85B-4BC5-AF0E-60CA93DD2BCA}" presName="diagram" presStyleCnt="0">
        <dgm:presLayoutVars>
          <dgm:chPref val="1"/>
          <dgm:dir/>
          <dgm:animOne val="branch"/>
          <dgm:animLvl val="lvl"/>
          <dgm:resizeHandles/>
        </dgm:presLayoutVars>
      </dgm:prSet>
      <dgm:spPr/>
    </dgm:pt>
    <dgm:pt modelId="{A6A84E61-0382-48ED-88E9-1B01DF43379D}" type="pres">
      <dgm:prSet presAssocID="{9725F7FF-6DD1-401E-9C4E-310C43B7FA35}" presName="root" presStyleCnt="0"/>
      <dgm:spPr/>
    </dgm:pt>
    <dgm:pt modelId="{F903CC6E-955C-4A5B-88EB-EF3B21847C81}" type="pres">
      <dgm:prSet presAssocID="{9725F7FF-6DD1-401E-9C4E-310C43B7FA35}" presName="rootComposite" presStyleCnt="0"/>
      <dgm:spPr/>
    </dgm:pt>
    <dgm:pt modelId="{3660144B-C420-4AB6-BABC-5D7DD408B057}" type="pres">
      <dgm:prSet presAssocID="{9725F7FF-6DD1-401E-9C4E-310C43B7FA35}" presName="rootText" presStyleLbl="node1" presStyleIdx="0" presStyleCnt="3"/>
      <dgm:spPr/>
      <dgm:t>
        <a:bodyPr/>
        <a:lstStyle/>
        <a:p>
          <a:endParaRPr lang="en-US"/>
        </a:p>
      </dgm:t>
    </dgm:pt>
    <dgm:pt modelId="{8F759174-E4C8-4D23-AF69-3FE4B81F2536}" type="pres">
      <dgm:prSet presAssocID="{9725F7FF-6DD1-401E-9C4E-310C43B7FA35}" presName="rootConnector" presStyleLbl="node1" presStyleIdx="0" presStyleCnt="3"/>
      <dgm:spPr/>
    </dgm:pt>
    <dgm:pt modelId="{C923C8A6-3F6E-4044-8D23-3D1086244EAA}" type="pres">
      <dgm:prSet presAssocID="{9725F7FF-6DD1-401E-9C4E-310C43B7FA35}" presName="childShape" presStyleCnt="0"/>
      <dgm:spPr/>
    </dgm:pt>
    <dgm:pt modelId="{8E192459-671A-4F7B-9698-F9598A8D7F02}" type="pres">
      <dgm:prSet presAssocID="{877C9225-2CB5-499E-8D28-2274CEA1F543}" presName="Name13" presStyleLbl="parChTrans1D2" presStyleIdx="0" presStyleCnt="6"/>
      <dgm:spPr/>
    </dgm:pt>
    <dgm:pt modelId="{E316927C-A839-4080-9CE9-CA5C398EB1E0}" type="pres">
      <dgm:prSet presAssocID="{FE197E3C-F679-492F-8590-0055889D3638}" presName="childText" presStyleLbl="bgAcc1" presStyleIdx="0" presStyleCnt="6">
        <dgm:presLayoutVars>
          <dgm:bulletEnabled val="1"/>
        </dgm:presLayoutVars>
      </dgm:prSet>
      <dgm:spPr/>
    </dgm:pt>
    <dgm:pt modelId="{CD0A1EE8-DA04-4705-97B0-9ED9E87CB238}" type="pres">
      <dgm:prSet presAssocID="{0F229F4D-54F6-4AE2-8A18-8DE37421AAF8}" presName="Name13" presStyleLbl="parChTrans1D2" presStyleIdx="1" presStyleCnt="6"/>
      <dgm:spPr/>
    </dgm:pt>
    <dgm:pt modelId="{46BDB55E-BE4C-4E1F-9271-CC893578449C}" type="pres">
      <dgm:prSet presAssocID="{57D0E24D-E12A-407A-8744-B4CA39C86385}" presName="childText" presStyleLbl="bgAcc1" presStyleIdx="1" presStyleCnt="6">
        <dgm:presLayoutVars>
          <dgm:bulletEnabled val="1"/>
        </dgm:presLayoutVars>
      </dgm:prSet>
      <dgm:spPr/>
      <dgm:t>
        <a:bodyPr/>
        <a:lstStyle/>
        <a:p>
          <a:endParaRPr lang="en-US"/>
        </a:p>
      </dgm:t>
    </dgm:pt>
    <dgm:pt modelId="{301A1D1E-5CB9-4C6E-8DDD-26927DE64DEB}" type="pres">
      <dgm:prSet presAssocID="{E20D8763-BCDC-4AA5-B8A3-3BEF9E55C577}" presName="root" presStyleCnt="0"/>
      <dgm:spPr/>
    </dgm:pt>
    <dgm:pt modelId="{081B75CB-5708-4449-8C9E-5EF01D3827AA}" type="pres">
      <dgm:prSet presAssocID="{E20D8763-BCDC-4AA5-B8A3-3BEF9E55C577}" presName="rootComposite" presStyleCnt="0"/>
      <dgm:spPr/>
    </dgm:pt>
    <dgm:pt modelId="{2271E4AB-EB1D-45A0-863E-0A8CF0D1B752}" type="pres">
      <dgm:prSet presAssocID="{E20D8763-BCDC-4AA5-B8A3-3BEF9E55C577}" presName="rootText" presStyleLbl="node1" presStyleIdx="1" presStyleCnt="3"/>
      <dgm:spPr/>
      <dgm:t>
        <a:bodyPr/>
        <a:lstStyle/>
        <a:p>
          <a:endParaRPr lang="en-US"/>
        </a:p>
      </dgm:t>
    </dgm:pt>
    <dgm:pt modelId="{EBD36E82-FA4F-47B8-B459-A5BFF7D3F691}" type="pres">
      <dgm:prSet presAssocID="{E20D8763-BCDC-4AA5-B8A3-3BEF9E55C577}" presName="rootConnector" presStyleLbl="node1" presStyleIdx="1" presStyleCnt="3"/>
      <dgm:spPr/>
    </dgm:pt>
    <dgm:pt modelId="{3BCCC24D-7FF1-4D02-A65D-F5DACA62F52A}" type="pres">
      <dgm:prSet presAssocID="{E20D8763-BCDC-4AA5-B8A3-3BEF9E55C577}" presName="childShape" presStyleCnt="0"/>
      <dgm:spPr/>
    </dgm:pt>
    <dgm:pt modelId="{5E84731E-26B1-4D49-89E8-20269A2261B9}" type="pres">
      <dgm:prSet presAssocID="{37C54802-FB5C-410C-B594-8D35D4074B76}" presName="Name13" presStyleLbl="parChTrans1D2" presStyleIdx="2" presStyleCnt="6"/>
      <dgm:spPr/>
    </dgm:pt>
    <dgm:pt modelId="{B74841C1-DDC6-49F8-97AA-6919C336D9B4}" type="pres">
      <dgm:prSet presAssocID="{619135F0-6D34-4B0B-AE2F-56A3C2E37CB3}" presName="childText" presStyleLbl="bgAcc1" presStyleIdx="2" presStyleCnt="6">
        <dgm:presLayoutVars>
          <dgm:bulletEnabled val="1"/>
        </dgm:presLayoutVars>
      </dgm:prSet>
      <dgm:spPr/>
    </dgm:pt>
    <dgm:pt modelId="{4F8C9A3A-737B-4D90-9EEC-10DFFB2BE3FF}" type="pres">
      <dgm:prSet presAssocID="{DDE6E278-A7F3-4833-A6E9-7746C9572F62}" presName="Name13" presStyleLbl="parChTrans1D2" presStyleIdx="3" presStyleCnt="6"/>
      <dgm:spPr/>
    </dgm:pt>
    <dgm:pt modelId="{D3CF9956-A679-4316-8B1A-FF9A052E19C8}" type="pres">
      <dgm:prSet presAssocID="{9ADF0780-2F2D-439E-B36C-5ACB97DE9DD3}" presName="childText" presStyleLbl="bgAcc1" presStyleIdx="3" presStyleCnt="6">
        <dgm:presLayoutVars>
          <dgm:bulletEnabled val="1"/>
        </dgm:presLayoutVars>
      </dgm:prSet>
      <dgm:spPr/>
      <dgm:t>
        <a:bodyPr/>
        <a:lstStyle/>
        <a:p>
          <a:endParaRPr lang="en-US"/>
        </a:p>
      </dgm:t>
    </dgm:pt>
    <dgm:pt modelId="{30A2A463-37C2-484B-88D9-02A47B9F861D}" type="pres">
      <dgm:prSet presAssocID="{3354C722-7E23-402C-A58C-300F1D03441E}" presName="root" presStyleCnt="0"/>
      <dgm:spPr/>
    </dgm:pt>
    <dgm:pt modelId="{3D8E7048-2843-4F0E-A064-373CAACDEA9A}" type="pres">
      <dgm:prSet presAssocID="{3354C722-7E23-402C-A58C-300F1D03441E}" presName="rootComposite" presStyleCnt="0"/>
      <dgm:spPr/>
    </dgm:pt>
    <dgm:pt modelId="{B0B221AF-83EB-44C3-9C59-E47EE4BFD198}" type="pres">
      <dgm:prSet presAssocID="{3354C722-7E23-402C-A58C-300F1D03441E}" presName="rootText" presStyleLbl="node1" presStyleIdx="2" presStyleCnt="3"/>
      <dgm:spPr/>
      <dgm:t>
        <a:bodyPr/>
        <a:lstStyle/>
        <a:p>
          <a:endParaRPr lang="en-US"/>
        </a:p>
      </dgm:t>
    </dgm:pt>
    <dgm:pt modelId="{6515D486-0265-45AD-A55A-B4E5CE3EAAF2}" type="pres">
      <dgm:prSet presAssocID="{3354C722-7E23-402C-A58C-300F1D03441E}" presName="rootConnector" presStyleLbl="node1" presStyleIdx="2" presStyleCnt="3"/>
      <dgm:spPr/>
    </dgm:pt>
    <dgm:pt modelId="{3D8B596D-C9D1-4DDC-8E1F-3E0734A85B23}" type="pres">
      <dgm:prSet presAssocID="{3354C722-7E23-402C-A58C-300F1D03441E}" presName="childShape" presStyleCnt="0"/>
      <dgm:spPr/>
    </dgm:pt>
    <dgm:pt modelId="{51FA0915-37DE-46DF-8941-63156B50905B}" type="pres">
      <dgm:prSet presAssocID="{55532ADC-D5DF-4FE4-8010-309580594226}" presName="Name13" presStyleLbl="parChTrans1D2" presStyleIdx="4" presStyleCnt="6"/>
      <dgm:spPr/>
    </dgm:pt>
    <dgm:pt modelId="{A2D44A1A-EC4E-412E-9477-7C8EFC366A73}" type="pres">
      <dgm:prSet presAssocID="{17694B55-674E-4F73-A684-88156C6F608C}" presName="childText" presStyleLbl="bgAcc1" presStyleIdx="4" presStyleCnt="6">
        <dgm:presLayoutVars>
          <dgm:bulletEnabled val="1"/>
        </dgm:presLayoutVars>
      </dgm:prSet>
      <dgm:spPr/>
    </dgm:pt>
    <dgm:pt modelId="{F60FFA69-CFE2-4B44-B25F-721CD847B345}" type="pres">
      <dgm:prSet presAssocID="{309DC1F1-BFEE-4EFE-A90A-A18B9A511B39}" presName="Name13" presStyleLbl="parChTrans1D2" presStyleIdx="5" presStyleCnt="6"/>
      <dgm:spPr/>
    </dgm:pt>
    <dgm:pt modelId="{6B99FFE3-F347-499D-897D-3160EE466780}" type="pres">
      <dgm:prSet presAssocID="{14243D6E-B83F-455E-8D57-EC70CBCE0FC0}" presName="childText" presStyleLbl="bgAcc1" presStyleIdx="5" presStyleCnt="6">
        <dgm:presLayoutVars>
          <dgm:bulletEnabled val="1"/>
        </dgm:presLayoutVars>
      </dgm:prSet>
      <dgm:spPr/>
    </dgm:pt>
  </dgm:ptLst>
  <dgm:cxnLst>
    <dgm:cxn modelId="{6C477987-23FC-4BA6-9D6C-589430F9EB74}" type="presOf" srcId="{3354C722-7E23-402C-A58C-300F1D03441E}" destId="{6515D486-0265-45AD-A55A-B4E5CE3EAAF2}" srcOrd="1" destOrd="0" presId="urn:microsoft.com/office/officeart/2005/8/layout/hierarchy3"/>
    <dgm:cxn modelId="{F623523A-B2C9-4923-B4F5-2778243B59D5}" type="presOf" srcId="{9ADF0780-2F2D-439E-B36C-5ACB97DE9DD3}" destId="{D3CF9956-A679-4316-8B1A-FF9A052E19C8}" srcOrd="0" destOrd="0" presId="urn:microsoft.com/office/officeart/2005/8/layout/hierarchy3"/>
    <dgm:cxn modelId="{971BAD3A-2D97-46F9-964D-800379CE0A9F}" type="presOf" srcId="{619135F0-6D34-4B0B-AE2F-56A3C2E37CB3}" destId="{B74841C1-DDC6-49F8-97AA-6919C336D9B4}" srcOrd="0" destOrd="0" presId="urn:microsoft.com/office/officeart/2005/8/layout/hierarchy3"/>
    <dgm:cxn modelId="{BF080001-917D-4F27-8A58-D7B5AC7DA638}" type="presOf" srcId="{309DC1F1-BFEE-4EFE-A90A-A18B9A511B39}" destId="{F60FFA69-CFE2-4B44-B25F-721CD847B345}" srcOrd="0" destOrd="0" presId="urn:microsoft.com/office/officeart/2005/8/layout/hierarchy3"/>
    <dgm:cxn modelId="{E472B76D-787E-4539-AB14-CD91244B7010}" type="presOf" srcId="{E1B14998-E85B-4BC5-AF0E-60CA93DD2BCA}" destId="{763E73D4-A8B0-4FC5-B82E-260FC0A64F8A}" srcOrd="0" destOrd="0" presId="urn:microsoft.com/office/officeart/2005/8/layout/hierarchy3"/>
    <dgm:cxn modelId="{2EC81708-5070-47E5-8C8E-4F5E7185801D}" type="presOf" srcId="{55532ADC-D5DF-4FE4-8010-309580594226}" destId="{51FA0915-37DE-46DF-8941-63156B50905B}" srcOrd="0" destOrd="0" presId="urn:microsoft.com/office/officeart/2005/8/layout/hierarchy3"/>
    <dgm:cxn modelId="{9FBFDC23-6713-4CDD-B031-025F1537C54E}" srcId="{9725F7FF-6DD1-401E-9C4E-310C43B7FA35}" destId="{FE197E3C-F679-492F-8590-0055889D3638}" srcOrd="0" destOrd="0" parTransId="{877C9225-2CB5-499E-8D28-2274CEA1F543}" sibTransId="{12E45C5E-4F92-4C34-8C56-F4FE729F247F}"/>
    <dgm:cxn modelId="{A976D23A-385F-403B-8141-67EB22F96D79}" srcId="{E20D8763-BCDC-4AA5-B8A3-3BEF9E55C577}" destId="{9ADF0780-2F2D-439E-B36C-5ACB97DE9DD3}" srcOrd="1" destOrd="0" parTransId="{DDE6E278-A7F3-4833-A6E9-7746C9572F62}" sibTransId="{EB1113F5-BDCD-46C7-B33D-B2A83315F9CE}"/>
    <dgm:cxn modelId="{BADFDEB9-E099-4446-84C5-E90303DC340C}" srcId="{9725F7FF-6DD1-401E-9C4E-310C43B7FA35}" destId="{57D0E24D-E12A-407A-8744-B4CA39C86385}" srcOrd="1" destOrd="0" parTransId="{0F229F4D-54F6-4AE2-8A18-8DE37421AAF8}" sibTransId="{ADDB877D-6C3B-4830-BD8E-672282382E77}"/>
    <dgm:cxn modelId="{B274EB10-7DCE-47E1-A719-4770A6E4D55A}" srcId="{E1B14998-E85B-4BC5-AF0E-60CA93DD2BCA}" destId="{9725F7FF-6DD1-401E-9C4E-310C43B7FA35}" srcOrd="0" destOrd="0" parTransId="{7C55F576-56FA-49A3-8435-26FEA8122926}" sibTransId="{EA71CC2D-8119-4BE6-BA59-988CF10C719C}"/>
    <dgm:cxn modelId="{E47932D6-944D-4025-BFF1-2A3E905C146F}" type="presOf" srcId="{0F229F4D-54F6-4AE2-8A18-8DE37421AAF8}" destId="{CD0A1EE8-DA04-4705-97B0-9ED9E87CB238}" srcOrd="0" destOrd="0" presId="urn:microsoft.com/office/officeart/2005/8/layout/hierarchy3"/>
    <dgm:cxn modelId="{EA528405-B06C-4F79-8C2F-C06D3E50AD12}" type="presOf" srcId="{14243D6E-B83F-455E-8D57-EC70CBCE0FC0}" destId="{6B99FFE3-F347-499D-897D-3160EE466780}" srcOrd="0" destOrd="0" presId="urn:microsoft.com/office/officeart/2005/8/layout/hierarchy3"/>
    <dgm:cxn modelId="{39FD7AF5-6C98-474A-9488-83CA5B037365}" type="presOf" srcId="{17694B55-674E-4F73-A684-88156C6F608C}" destId="{A2D44A1A-EC4E-412E-9477-7C8EFC366A73}" srcOrd="0" destOrd="0" presId="urn:microsoft.com/office/officeart/2005/8/layout/hierarchy3"/>
    <dgm:cxn modelId="{0600A2F4-6E12-4A06-A1D2-5B77AA4D3C1C}" type="presOf" srcId="{3354C722-7E23-402C-A58C-300F1D03441E}" destId="{B0B221AF-83EB-44C3-9C59-E47EE4BFD198}" srcOrd="0" destOrd="0" presId="urn:microsoft.com/office/officeart/2005/8/layout/hierarchy3"/>
    <dgm:cxn modelId="{DEA0B0ED-F31E-41E4-A33B-873203FF92CF}" type="presOf" srcId="{E20D8763-BCDC-4AA5-B8A3-3BEF9E55C577}" destId="{2271E4AB-EB1D-45A0-863E-0A8CF0D1B752}" srcOrd="0" destOrd="0" presId="urn:microsoft.com/office/officeart/2005/8/layout/hierarchy3"/>
    <dgm:cxn modelId="{9A5DC8F6-8501-442F-83A3-D9DC209AA22A}" srcId="{3354C722-7E23-402C-A58C-300F1D03441E}" destId="{14243D6E-B83F-455E-8D57-EC70CBCE0FC0}" srcOrd="1" destOrd="0" parTransId="{309DC1F1-BFEE-4EFE-A90A-A18B9A511B39}" sibTransId="{704DCAAA-D661-4F96-8340-EBD0A25519B3}"/>
    <dgm:cxn modelId="{4BAEA22D-2686-4548-AA40-0D601DDA3F98}" type="presOf" srcId="{37C54802-FB5C-410C-B594-8D35D4074B76}" destId="{5E84731E-26B1-4D49-89E8-20269A2261B9}" srcOrd="0" destOrd="0" presId="urn:microsoft.com/office/officeart/2005/8/layout/hierarchy3"/>
    <dgm:cxn modelId="{F4825AEB-BEC2-4C22-B7DD-DF1F43E92DB6}" srcId="{E1B14998-E85B-4BC5-AF0E-60CA93DD2BCA}" destId="{E20D8763-BCDC-4AA5-B8A3-3BEF9E55C577}" srcOrd="1" destOrd="0" parTransId="{3FB27CFB-EE6D-48D6-9831-E863C46DAF3A}" sibTransId="{325562B6-8EF8-4759-B2C5-45891CE644BB}"/>
    <dgm:cxn modelId="{E446B12D-112F-4755-A8A5-3AFBA431CE49}" srcId="{E1B14998-E85B-4BC5-AF0E-60CA93DD2BCA}" destId="{3354C722-7E23-402C-A58C-300F1D03441E}" srcOrd="2" destOrd="0" parTransId="{DA942F7A-96F8-4A71-A47C-A91957494147}" sibTransId="{52F74D0A-17A6-4DBF-BBB0-713C0F40149E}"/>
    <dgm:cxn modelId="{92D2BEE2-130F-4629-ACC4-A19843937B9E}" type="presOf" srcId="{DDE6E278-A7F3-4833-A6E9-7746C9572F62}" destId="{4F8C9A3A-737B-4D90-9EEC-10DFFB2BE3FF}" srcOrd="0" destOrd="0" presId="urn:microsoft.com/office/officeart/2005/8/layout/hierarchy3"/>
    <dgm:cxn modelId="{1A3F4AF7-24E0-470C-9681-55E45184ADB6}" type="presOf" srcId="{9725F7FF-6DD1-401E-9C4E-310C43B7FA35}" destId="{8F759174-E4C8-4D23-AF69-3FE4B81F2536}" srcOrd="1" destOrd="0" presId="urn:microsoft.com/office/officeart/2005/8/layout/hierarchy3"/>
    <dgm:cxn modelId="{242BC486-8B84-4382-9E0D-E7C97373FC54}" type="presOf" srcId="{9725F7FF-6DD1-401E-9C4E-310C43B7FA35}" destId="{3660144B-C420-4AB6-BABC-5D7DD408B057}" srcOrd="0" destOrd="0" presId="urn:microsoft.com/office/officeart/2005/8/layout/hierarchy3"/>
    <dgm:cxn modelId="{5429BD25-A39C-4456-90B8-71553E6FBB4A}" srcId="{E20D8763-BCDC-4AA5-B8A3-3BEF9E55C577}" destId="{619135F0-6D34-4B0B-AE2F-56A3C2E37CB3}" srcOrd="0" destOrd="0" parTransId="{37C54802-FB5C-410C-B594-8D35D4074B76}" sibTransId="{2446E5F7-6A17-43A9-B4A5-BD7A23959283}"/>
    <dgm:cxn modelId="{106707FD-4584-4A37-826F-A21E2438D226}" type="presOf" srcId="{877C9225-2CB5-499E-8D28-2274CEA1F543}" destId="{8E192459-671A-4F7B-9698-F9598A8D7F02}" srcOrd="0" destOrd="0" presId="urn:microsoft.com/office/officeart/2005/8/layout/hierarchy3"/>
    <dgm:cxn modelId="{FA5DF17F-DE09-48E7-BF2A-26C498EC2097}" type="presOf" srcId="{57D0E24D-E12A-407A-8744-B4CA39C86385}" destId="{46BDB55E-BE4C-4E1F-9271-CC893578449C}" srcOrd="0" destOrd="0" presId="urn:microsoft.com/office/officeart/2005/8/layout/hierarchy3"/>
    <dgm:cxn modelId="{07D29A17-2FD6-4A0D-92F5-8A75FBF03454}" type="presOf" srcId="{E20D8763-BCDC-4AA5-B8A3-3BEF9E55C577}" destId="{EBD36E82-FA4F-47B8-B459-A5BFF7D3F691}" srcOrd="1" destOrd="0" presId="urn:microsoft.com/office/officeart/2005/8/layout/hierarchy3"/>
    <dgm:cxn modelId="{B17F47EF-7054-4E17-82A6-D57945080ABA}" type="presOf" srcId="{FE197E3C-F679-492F-8590-0055889D3638}" destId="{E316927C-A839-4080-9CE9-CA5C398EB1E0}" srcOrd="0" destOrd="0" presId="urn:microsoft.com/office/officeart/2005/8/layout/hierarchy3"/>
    <dgm:cxn modelId="{078F5469-4A16-4813-B96B-A24B18396E25}" srcId="{3354C722-7E23-402C-A58C-300F1D03441E}" destId="{17694B55-674E-4F73-A684-88156C6F608C}" srcOrd="0" destOrd="0" parTransId="{55532ADC-D5DF-4FE4-8010-309580594226}" sibTransId="{7D29C479-0BBD-4956-8CA9-42CB704A7ED8}"/>
    <dgm:cxn modelId="{06F2D43F-4601-4E9C-98FE-E89C37469DC2}" type="presParOf" srcId="{763E73D4-A8B0-4FC5-B82E-260FC0A64F8A}" destId="{A6A84E61-0382-48ED-88E9-1B01DF43379D}" srcOrd="0" destOrd="0" presId="urn:microsoft.com/office/officeart/2005/8/layout/hierarchy3"/>
    <dgm:cxn modelId="{F2EC864F-EFED-40C7-9649-0C9079092F99}" type="presParOf" srcId="{A6A84E61-0382-48ED-88E9-1B01DF43379D}" destId="{F903CC6E-955C-4A5B-88EB-EF3B21847C81}" srcOrd="0" destOrd="0" presId="urn:microsoft.com/office/officeart/2005/8/layout/hierarchy3"/>
    <dgm:cxn modelId="{1029FA31-4B3E-4594-9F00-B919E146D121}" type="presParOf" srcId="{F903CC6E-955C-4A5B-88EB-EF3B21847C81}" destId="{3660144B-C420-4AB6-BABC-5D7DD408B057}" srcOrd="0" destOrd="0" presId="urn:microsoft.com/office/officeart/2005/8/layout/hierarchy3"/>
    <dgm:cxn modelId="{807A9584-6CA9-4E57-B2E4-77C52B6DB1EB}" type="presParOf" srcId="{F903CC6E-955C-4A5B-88EB-EF3B21847C81}" destId="{8F759174-E4C8-4D23-AF69-3FE4B81F2536}" srcOrd="1" destOrd="0" presId="urn:microsoft.com/office/officeart/2005/8/layout/hierarchy3"/>
    <dgm:cxn modelId="{D55C8309-D051-4090-BCC1-0297C0DE9567}" type="presParOf" srcId="{A6A84E61-0382-48ED-88E9-1B01DF43379D}" destId="{C923C8A6-3F6E-4044-8D23-3D1086244EAA}" srcOrd="1" destOrd="0" presId="urn:microsoft.com/office/officeart/2005/8/layout/hierarchy3"/>
    <dgm:cxn modelId="{006F8635-CA9B-4B1A-8FED-5AAE8BEFA3D8}" type="presParOf" srcId="{C923C8A6-3F6E-4044-8D23-3D1086244EAA}" destId="{8E192459-671A-4F7B-9698-F9598A8D7F02}" srcOrd="0" destOrd="0" presId="urn:microsoft.com/office/officeart/2005/8/layout/hierarchy3"/>
    <dgm:cxn modelId="{426C4BA8-FF37-4376-B3A2-76DD75B5A5E7}" type="presParOf" srcId="{C923C8A6-3F6E-4044-8D23-3D1086244EAA}" destId="{E316927C-A839-4080-9CE9-CA5C398EB1E0}" srcOrd="1" destOrd="0" presId="urn:microsoft.com/office/officeart/2005/8/layout/hierarchy3"/>
    <dgm:cxn modelId="{918D662E-71BC-448C-9BEF-7C61B14EC5CE}" type="presParOf" srcId="{C923C8A6-3F6E-4044-8D23-3D1086244EAA}" destId="{CD0A1EE8-DA04-4705-97B0-9ED9E87CB238}" srcOrd="2" destOrd="0" presId="urn:microsoft.com/office/officeart/2005/8/layout/hierarchy3"/>
    <dgm:cxn modelId="{F07C4A4B-B40F-41C6-9D8B-1ABD2BFD3092}" type="presParOf" srcId="{C923C8A6-3F6E-4044-8D23-3D1086244EAA}" destId="{46BDB55E-BE4C-4E1F-9271-CC893578449C}" srcOrd="3" destOrd="0" presId="urn:microsoft.com/office/officeart/2005/8/layout/hierarchy3"/>
    <dgm:cxn modelId="{59AA0EAA-CF4F-44EE-A43F-B6595414AD52}" type="presParOf" srcId="{763E73D4-A8B0-4FC5-B82E-260FC0A64F8A}" destId="{301A1D1E-5CB9-4C6E-8DDD-26927DE64DEB}" srcOrd="1" destOrd="0" presId="urn:microsoft.com/office/officeart/2005/8/layout/hierarchy3"/>
    <dgm:cxn modelId="{E4601115-A2DE-4C13-959A-738905E4F6C0}" type="presParOf" srcId="{301A1D1E-5CB9-4C6E-8DDD-26927DE64DEB}" destId="{081B75CB-5708-4449-8C9E-5EF01D3827AA}" srcOrd="0" destOrd="0" presId="urn:microsoft.com/office/officeart/2005/8/layout/hierarchy3"/>
    <dgm:cxn modelId="{387F513D-FF0C-42D5-83AA-81ADBF955CA4}" type="presParOf" srcId="{081B75CB-5708-4449-8C9E-5EF01D3827AA}" destId="{2271E4AB-EB1D-45A0-863E-0A8CF0D1B752}" srcOrd="0" destOrd="0" presId="urn:microsoft.com/office/officeart/2005/8/layout/hierarchy3"/>
    <dgm:cxn modelId="{59CAFF26-21A5-4EA4-B212-2FD352483738}" type="presParOf" srcId="{081B75CB-5708-4449-8C9E-5EF01D3827AA}" destId="{EBD36E82-FA4F-47B8-B459-A5BFF7D3F691}" srcOrd="1" destOrd="0" presId="urn:microsoft.com/office/officeart/2005/8/layout/hierarchy3"/>
    <dgm:cxn modelId="{0BD2F395-3E87-4FAD-B197-002CB6C474AB}" type="presParOf" srcId="{301A1D1E-5CB9-4C6E-8DDD-26927DE64DEB}" destId="{3BCCC24D-7FF1-4D02-A65D-F5DACA62F52A}" srcOrd="1" destOrd="0" presId="urn:microsoft.com/office/officeart/2005/8/layout/hierarchy3"/>
    <dgm:cxn modelId="{8CD746AE-F2A6-409D-B1F9-BF326B9CF75C}" type="presParOf" srcId="{3BCCC24D-7FF1-4D02-A65D-F5DACA62F52A}" destId="{5E84731E-26B1-4D49-89E8-20269A2261B9}" srcOrd="0" destOrd="0" presId="urn:microsoft.com/office/officeart/2005/8/layout/hierarchy3"/>
    <dgm:cxn modelId="{C59E1924-B94B-438F-A2C9-DF5EDF8CB36E}" type="presParOf" srcId="{3BCCC24D-7FF1-4D02-A65D-F5DACA62F52A}" destId="{B74841C1-DDC6-49F8-97AA-6919C336D9B4}" srcOrd="1" destOrd="0" presId="urn:microsoft.com/office/officeart/2005/8/layout/hierarchy3"/>
    <dgm:cxn modelId="{6B2F8856-44F1-479F-9692-198A85CC91AF}" type="presParOf" srcId="{3BCCC24D-7FF1-4D02-A65D-F5DACA62F52A}" destId="{4F8C9A3A-737B-4D90-9EEC-10DFFB2BE3FF}" srcOrd="2" destOrd="0" presId="urn:microsoft.com/office/officeart/2005/8/layout/hierarchy3"/>
    <dgm:cxn modelId="{6C3182C2-0F5C-4AA6-BDA0-E746F4991E88}" type="presParOf" srcId="{3BCCC24D-7FF1-4D02-A65D-F5DACA62F52A}" destId="{D3CF9956-A679-4316-8B1A-FF9A052E19C8}" srcOrd="3" destOrd="0" presId="urn:microsoft.com/office/officeart/2005/8/layout/hierarchy3"/>
    <dgm:cxn modelId="{A9432CAF-9A48-4B44-8196-C1D0749EE0D7}" type="presParOf" srcId="{763E73D4-A8B0-4FC5-B82E-260FC0A64F8A}" destId="{30A2A463-37C2-484B-88D9-02A47B9F861D}" srcOrd="2" destOrd="0" presId="urn:microsoft.com/office/officeart/2005/8/layout/hierarchy3"/>
    <dgm:cxn modelId="{B9FFD0E4-74AD-4FE4-BE06-2440D61BD07D}" type="presParOf" srcId="{30A2A463-37C2-484B-88D9-02A47B9F861D}" destId="{3D8E7048-2843-4F0E-A064-373CAACDEA9A}" srcOrd="0" destOrd="0" presId="urn:microsoft.com/office/officeart/2005/8/layout/hierarchy3"/>
    <dgm:cxn modelId="{D1D6E9DB-9C70-4052-B155-809879E2C7BD}" type="presParOf" srcId="{3D8E7048-2843-4F0E-A064-373CAACDEA9A}" destId="{B0B221AF-83EB-44C3-9C59-E47EE4BFD198}" srcOrd="0" destOrd="0" presId="urn:microsoft.com/office/officeart/2005/8/layout/hierarchy3"/>
    <dgm:cxn modelId="{6FDD5988-50CA-4E7B-8D65-FFD54F755E19}" type="presParOf" srcId="{3D8E7048-2843-4F0E-A064-373CAACDEA9A}" destId="{6515D486-0265-45AD-A55A-B4E5CE3EAAF2}" srcOrd="1" destOrd="0" presId="urn:microsoft.com/office/officeart/2005/8/layout/hierarchy3"/>
    <dgm:cxn modelId="{8387F600-EB0B-4783-9906-B0E938DE3876}" type="presParOf" srcId="{30A2A463-37C2-484B-88D9-02A47B9F861D}" destId="{3D8B596D-C9D1-4DDC-8E1F-3E0734A85B23}" srcOrd="1" destOrd="0" presId="urn:microsoft.com/office/officeart/2005/8/layout/hierarchy3"/>
    <dgm:cxn modelId="{A8DA74CC-A48B-41C4-9575-3E5B1F46C533}" type="presParOf" srcId="{3D8B596D-C9D1-4DDC-8E1F-3E0734A85B23}" destId="{51FA0915-37DE-46DF-8941-63156B50905B}" srcOrd="0" destOrd="0" presId="urn:microsoft.com/office/officeart/2005/8/layout/hierarchy3"/>
    <dgm:cxn modelId="{45BE0E34-CE43-4165-ADB0-0F712CC010D2}" type="presParOf" srcId="{3D8B596D-C9D1-4DDC-8E1F-3E0734A85B23}" destId="{A2D44A1A-EC4E-412E-9477-7C8EFC366A73}" srcOrd="1" destOrd="0" presId="urn:microsoft.com/office/officeart/2005/8/layout/hierarchy3"/>
    <dgm:cxn modelId="{688F066B-1539-4978-A189-3DE98E2E6DB3}" type="presParOf" srcId="{3D8B596D-C9D1-4DDC-8E1F-3E0734A85B23}" destId="{F60FFA69-CFE2-4B44-B25F-721CD847B345}" srcOrd="2" destOrd="0" presId="urn:microsoft.com/office/officeart/2005/8/layout/hierarchy3"/>
    <dgm:cxn modelId="{9E79DED0-B190-4F29-A021-78D8E412FAF4}" type="presParOf" srcId="{3D8B596D-C9D1-4DDC-8E1F-3E0734A85B23}" destId="{6B99FFE3-F347-499D-897D-3160EE466780}"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6C1181-F927-4CC6-9ABC-A5F51CA9189E}" type="doc">
      <dgm:prSet loTypeId="urn:microsoft.com/office/officeart/2005/8/layout/equation2" loCatId="process" qsTypeId="urn:microsoft.com/office/officeart/2005/8/quickstyle/simple3" qsCatId="simple" csTypeId="urn:microsoft.com/office/officeart/2005/8/colors/accent6_1" csCatId="accent6" phldr="1"/>
      <dgm:spPr/>
    </dgm:pt>
    <dgm:pt modelId="{4CDF3FEC-F02F-4AB3-8F5E-D4D5A16E2DD5}">
      <dgm:prSet phldrT="[Text]"/>
      <dgm:spPr/>
      <dgm:t>
        <a:bodyPr/>
        <a:lstStyle/>
        <a:p>
          <a:r>
            <a:rPr lang="en-US" dirty="0" err="1" smtClean="0"/>
            <a:t>যে</a:t>
          </a:r>
          <a:r>
            <a:rPr lang="en-US" dirty="0" smtClean="0"/>
            <a:t> </a:t>
          </a:r>
          <a:r>
            <a:rPr lang="en-US" dirty="0" err="1" smtClean="0"/>
            <a:t>সকল</a:t>
          </a:r>
          <a:r>
            <a:rPr lang="en-US" dirty="0" smtClean="0"/>
            <a:t> </a:t>
          </a:r>
          <a:r>
            <a:rPr lang="en-US" dirty="0" err="1" smtClean="0"/>
            <a:t>কাজ</a:t>
          </a:r>
          <a:r>
            <a:rPr lang="en-US" dirty="0" smtClean="0"/>
            <a:t> </a:t>
          </a:r>
          <a:r>
            <a:rPr lang="en-US" dirty="0" err="1" smtClean="0"/>
            <a:t>কর্মে</a:t>
          </a:r>
          <a:r>
            <a:rPr lang="en-US" dirty="0" smtClean="0"/>
            <a:t> </a:t>
          </a:r>
          <a:r>
            <a:rPr lang="en-US" dirty="0" err="1" smtClean="0"/>
            <a:t>কুফর</a:t>
          </a:r>
          <a:r>
            <a:rPr lang="en-US" dirty="0" smtClean="0"/>
            <a:t> </a:t>
          </a:r>
          <a:r>
            <a:rPr lang="en-US" dirty="0" err="1" smtClean="0"/>
            <a:t>সংগঠিত</a:t>
          </a:r>
          <a:r>
            <a:rPr lang="en-US" dirty="0" smtClean="0"/>
            <a:t> </a:t>
          </a:r>
          <a:r>
            <a:rPr lang="en-US" dirty="0" err="1" smtClean="0"/>
            <a:t>হয়</a:t>
          </a:r>
          <a:r>
            <a:rPr lang="en-US" dirty="0" smtClean="0"/>
            <a:t> </a:t>
          </a:r>
          <a:r>
            <a:rPr lang="en-US" dirty="0" err="1" smtClean="0"/>
            <a:t>তা</a:t>
          </a:r>
          <a:r>
            <a:rPr lang="en-US" dirty="0" smtClean="0"/>
            <a:t> </a:t>
          </a:r>
          <a:r>
            <a:rPr lang="en-US" dirty="0" err="1" smtClean="0"/>
            <a:t>উল্লেখ</a:t>
          </a:r>
          <a:r>
            <a:rPr lang="en-US" dirty="0" smtClean="0"/>
            <a:t> </a:t>
          </a:r>
          <a:r>
            <a:rPr lang="en-US" dirty="0" err="1" smtClean="0"/>
            <a:t>পূর্বক</a:t>
          </a:r>
          <a:r>
            <a:rPr lang="en-US" dirty="0" smtClean="0"/>
            <a:t> </a:t>
          </a:r>
          <a:r>
            <a:rPr lang="en-US" dirty="0" err="1" smtClean="0"/>
            <a:t>এর</a:t>
          </a:r>
          <a:r>
            <a:rPr lang="en-US" dirty="0" smtClean="0"/>
            <a:t> </a:t>
          </a:r>
          <a:r>
            <a:rPr lang="en-US" dirty="0" err="1" smtClean="0"/>
            <a:t>পরিণিতিগুলো</a:t>
          </a:r>
          <a:r>
            <a:rPr lang="en-US" dirty="0" smtClean="0"/>
            <a:t> </a:t>
          </a:r>
          <a:r>
            <a:rPr lang="en-US" dirty="0" err="1" smtClean="0"/>
            <a:t>লিখে</a:t>
          </a:r>
          <a:r>
            <a:rPr lang="en-US" dirty="0" smtClean="0"/>
            <a:t> </a:t>
          </a:r>
          <a:r>
            <a:rPr lang="en-US" dirty="0" err="1" smtClean="0"/>
            <a:t>আনবে</a:t>
          </a:r>
          <a:r>
            <a:rPr lang="en-US" dirty="0" smtClean="0"/>
            <a:t>।</a:t>
          </a:r>
          <a:endParaRPr lang="en-US" dirty="0"/>
        </a:p>
      </dgm:t>
    </dgm:pt>
    <dgm:pt modelId="{557C4AB7-F63E-452D-8439-B196779D78C2}" type="parTrans" cxnId="{C5F73B23-DCEE-42D2-9346-DFB50AAB03F9}">
      <dgm:prSet/>
      <dgm:spPr/>
      <dgm:t>
        <a:bodyPr/>
        <a:lstStyle/>
        <a:p>
          <a:endParaRPr lang="en-US"/>
        </a:p>
      </dgm:t>
    </dgm:pt>
    <dgm:pt modelId="{503C32C2-9884-4517-B9B1-8D1958BD7FCE}" type="sibTrans" cxnId="{C5F73B23-DCEE-42D2-9346-DFB50AAB03F9}">
      <dgm:prSet/>
      <dgm:spPr/>
      <dgm:t>
        <a:bodyPr/>
        <a:lstStyle/>
        <a:p>
          <a:endParaRPr lang="en-US"/>
        </a:p>
      </dgm:t>
    </dgm:pt>
    <dgm:pt modelId="{9D8FB66B-A4D7-4D77-BDB7-2BAEC9CDE7E0}" type="pres">
      <dgm:prSet presAssocID="{6F6C1181-F927-4CC6-9ABC-A5F51CA9189E}" presName="Name0" presStyleCnt="0">
        <dgm:presLayoutVars>
          <dgm:dir/>
          <dgm:resizeHandles val="exact"/>
        </dgm:presLayoutVars>
      </dgm:prSet>
      <dgm:spPr/>
    </dgm:pt>
    <dgm:pt modelId="{5FAB847A-73F5-411C-9EA8-35CCAE48E8FD}" type="pres">
      <dgm:prSet presAssocID="{6F6C1181-F927-4CC6-9ABC-A5F51CA9189E}" presName="vNodes" presStyleCnt="0"/>
      <dgm:spPr/>
    </dgm:pt>
    <dgm:pt modelId="{878ED9E8-7886-496A-B5CB-1B79042A78ED}" type="pres">
      <dgm:prSet presAssocID="{6F6C1181-F927-4CC6-9ABC-A5F51CA9189E}" presName="lastNode" presStyleLbl="node1" presStyleIdx="0" presStyleCnt="1">
        <dgm:presLayoutVars>
          <dgm:bulletEnabled val="1"/>
        </dgm:presLayoutVars>
      </dgm:prSet>
      <dgm:spPr/>
      <dgm:t>
        <a:bodyPr/>
        <a:lstStyle/>
        <a:p>
          <a:endParaRPr lang="en-US"/>
        </a:p>
      </dgm:t>
    </dgm:pt>
  </dgm:ptLst>
  <dgm:cxnLst>
    <dgm:cxn modelId="{C5F73B23-DCEE-42D2-9346-DFB50AAB03F9}" srcId="{6F6C1181-F927-4CC6-9ABC-A5F51CA9189E}" destId="{4CDF3FEC-F02F-4AB3-8F5E-D4D5A16E2DD5}" srcOrd="0" destOrd="0" parTransId="{557C4AB7-F63E-452D-8439-B196779D78C2}" sibTransId="{503C32C2-9884-4517-B9B1-8D1958BD7FCE}"/>
    <dgm:cxn modelId="{25D5D65B-27D9-401A-9334-DAD05C22D2D3}" type="presOf" srcId="{6F6C1181-F927-4CC6-9ABC-A5F51CA9189E}" destId="{9D8FB66B-A4D7-4D77-BDB7-2BAEC9CDE7E0}" srcOrd="0" destOrd="0" presId="urn:microsoft.com/office/officeart/2005/8/layout/equation2"/>
    <dgm:cxn modelId="{BF892788-4AEE-40D2-9C50-7D7FABE62350}" type="presOf" srcId="{4CDF3FEC-F02F-4AB3-8F5E-D4D5A16E2DD5}" destId="{878ED9E8-7886-496A-B5CB-1B79042A78ED}" srcOrd="0" destOrd="0" presId="urn:microsoft.com/office/officeart/2005/8/layout/equation2"/>
    <dgm:cxn modelId="{2C0DC088-0209-4605-9844-15A21D34487F}" type="presParOf" srcId="{9D8FB66B-A4D7-4D77-BDB7-2BAEC9CDE7E0}" destId="{5FAB847A-73F5-411C-9EA8-35CCAE48E8FD}" srcOrd="0" destOrd="0" presId="urn:microsoft.com/office/officeart/2005/8/layout/equation2"/>
    <dgm:cxn modelId="{71F32839-976F-4FCD-96C6-0889CBEF2228}" type="presParOf" srcId="{9D8FB66B-A4D7-4D77-BDB7-2BAEC9CDE7E0}" destId="{878ED9E8-7886-496A-B5CB-1B79042A78ED}" srcOrd="1"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548D9D-71DC-4234-9A00-7BFC3BD702B7}">
      <dsp:nvSpPr>
        <dsp:cNvPr id="0" name=""/>
        <dsp:cNvSpPr/>
      </dsp:nvSpPr>
      <dsp:spPr>
        <a:xfrm rot="10800000">
          <a:off x="1609322" y="2573"/>
          <a:ext cx="5472684" cy="923459"/>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7220" tIns="91440" rIns="170688" bIns="91440" numCol="1" spcCol="1270" anchor="ctr" anchorCtr="0">
          <a:noAutofit/>
        </a:bodyPr>
        <a:lstStyle/>
        <a:p>
          <a:pPr lvl="0" algn="ctr" defTabSz="1066800">
            <a:lnSpc>
              <a:spcPct val="90000"/>
            </a:lnSpc>
            <a:spcBef>
              <a:spcPct val="0"/>
            </a:spcBef>
            <a:spcAft>
              <a:spcPct val="35000"/>
            </a:spcAft>
          </a:pPr>
          <a:r>
            <a:rPr lang="en-US" sz="2400" kern="1200" dirty="0" err="1" smtClean="0"/>
            <a:t>কুফর</a:t>
          </a:r>
          <a:r>
            <a:rPr lang="en-US" sz="2400" kern="1200" dirty="0" smtClean="0"/>
            <a:t> </a:t>
          </a:r>
          <a:r>
            <a:rPr lang="en-US" sz="2400" kern="1200" dirty="0" err="1" smtClean="0"/>
            <a:t>কি</a:t>
          </a:r>
          <a:r>
            <a:rPr lang="en-US" sz="2400" kern="1200" dirty="0" smtClean="0"/>
            <a:t> </a:t>
          </a:r>
          <a:r>
            <a:rPr lang="en-US" sz="2400" kern="1200" dirty="0" err="1" smtClean="0"/>
            <a:t>তা</a:t>
          </a:r>
          <a:r>
            <a:rPr lang="en-US" sz="2400" kern="1200" dirty="0" smtClean="0"/>
            <a:t> </a:t>
          </a:r>
          <a:r>
            <a:rPr lang="en-US" sz="2400" kern="1200" dirty="0" err="1" smtClean="0"/>
            <a:t>বলতে</a:t>
          </a:r>
          <a:r>
            <a:rPr lang="en-US" sz="2400" kern="1200" dirty="0" smtClean="0"/>
            <a:t> </a:t>
          </a:r>
          <a:r>
            <a:rPr lang="en-US" sz="2400" kern="1200" dirty="0" err="1" smtClean="0"/>
            <a:t>পারবে</a:t>
          </a:r>
          <a:r>
            <a:rPr lang="en-US" sz="2400" kern="1200" dirty="0" smtClean="0"/>
            <a:t>।</a:t>
          </a:r>
          <a:endParaRPr lang="en-US" sz="2400" kern="1200" dirty="0"/>
        </a:p>
      </dsp:txBody>
      <dsp:txXfrm rot="10800000">
        <a:off x="1609322" y="2573"/>
        <a:ext cx="5472684" cy="923459"/>
      </dsp:txXfrm>
    </dsp:sp>
    <dsp:sp modelId="{BA583DB1-4A9C-46A7-91AC-1181E24B8332}">
      <dsp:nvSpPr>
        <dsp:cNvPr id="0" name=""/>
        <dsp:cNvSpPr/>
      </dsp:nvSpPr>
      <dsp:spPr>
        <a:xfrm>
          <a:off x="1147593" y="2573"/>
          <a:ext cx="923459" cy="92345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5408804-9175-446A-B3A8-C936B85265D9}">
      <dsp:nvSpPr>
        <dsp:cNvPr id="0" name=""/>
        <dsp:cNvSpPr/>
      </dsp:nvSpPr>
      <dsp:spPr>
        <a:xfrm rot="10800000">
          <a:off x="1609322" y="1201692"/>
          <a:ext cx="5472684" cy="923459"/>
        </a:xfrm>
        <a:prstGeom prst="homePlat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7220" tIns="91440" rIns="170688" bIns="91440" numCol="1" spcCol="1270" anchor="ctr" anchorCtr="0">
          <a:noAutofit/>
        </a:bodyPr>
        <a:lstStyle/>
        <a:p>
          <a:pPr lvl="0" algn="ctr" defTabSz="1066800">
            <a:lnSpc>
              <a:spcPct val="90000"/>
            </a:lnSpc>
            <a:spcBef>
              <a:spcPct val="0"/>
            </a:spcBef>
            <a:spcAft>
              <a:spcPct val="35000"/>
            </a:spcAft>
          </a:pPr>
          <a:r>
            <a:rPr lang="en-US" sz="2400" kern="1200" dirty="0" err="1" smtClean="0"/>
            <a:t>কাফিরদের</a:t>
          </a:r>
          <a:r>
            <a:rPr lang="en-US" sz="2400" kern="1200" dirty="0" smtClean="0"/>
            <a:t> </a:t>
          </a:r>
          <a:r>
            <a:rPr lang="en-US" sz="2400" kern="1200" dirty="0" err="1" smtClean="0"/>
            <a:t>পরিচয়</a:t>
          </a:r>
          <a:r>
            <a:rPr lang="en-US" sz="2400" kern="1200" dirty="0" smtClean="0"/>
            <a:t> </a:t>
          </a:r>
          <a:r>
            <a:rPr lang="en-US" sz="2400" kern="1200" dirty="0" err="1" smtClean="0"/>
            <a:t>তুলে</a:t>
          </a:r>
          <a:r>
            <a:rPr lang="en-US" sz="2400" kern="1200" dirty="0" smtClean="0"/>
            <a:t> </a:t>
          </a:r>
          <a:r>
            <a:rPr lang="en-US" sz="2400" kern="1200" dirty="0" err="1" smtClean="0"/>
            <a:t>ধরতে</a:t>
          </a:r>
          <a:r>
            <a:rPr lang="en-US" sz="2400" kern="1200" dirty="0" smtClean="0"/>
            <a:t> </a:t>
          </a:r>
          <a:r>
            <a:rPr lang="en-US" sz="2400" kern="1200" dirty="0" err="1" smtClean="0"/>
            <a:t>পারবে</a:t>
          </a:r>
          <a:r>
            <a:rPr lang="en-US" sz="2400" kern="1200" dirty="0" smtClean="0"/>
            <a:t>।</a:t>
          </a:r>
          <a:endParaRPr lang="en-US" sz="2400" kern="1200" dirty="0"/>
        </a:p>
      </dsp:txBody>
      <dsp:txXfrm rot="10800000">
        <a:off x="1609322" y="1201692"/>
        <a:ext cx="5472684" cy="923459"/>
      </dsp:txXfrm>
    </dsp:sp>
    <dsp:sp modelId="{22BC2BB7-BDB6-4313-9F58-A32017800D88}">
      <dsp:nvSpPr>
        <dsp:cNvPr id="0" name=""/>
        <dsp:cNvSpPr/>
      </dsp:nvSpPr>
      <dsp:spPr>
        <a:xfrm>
          <a:off x="1147593" y="1201692"/>
          <a:ext cx="923459" cy="923459"/>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33F43E4-2DA6-4959-A9CC-A30EE196216D}">
      <dsp:nvSpPr>
        <dsp:cNvPr id="0" name=""/>
        <dsp:cNvSpPr/>
      </dsp:nvSpPr>
      <dsp:spPr>
        <a:xfrm rot="10800000">
          <a:off x="1609322" y="2400811"/>
          <a:ext cx="5472684" cy="923459"/>
        </a:xfrm>
        <a:prstGeom prst="homePlat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7220" tIns="91440" rIns="170688" bIns="91440" numCol="1" spcCol="1270" anchor="ctr" anchorCtr="0">
          <a:noAutofit/>
        </a:bodyPr>
        <a:lstStyle/>
        <a:p>
          <a:pPr lvl="0" algn="ctr" defTabSz="1066800">
            <a:lnSpc>
              <a:spcPct val="90000"/>
            </a:lnSpc>
            <a:spcBef>
              <a:spcPct val="0"/>
            </a:spcBef>
            <a:spcAft>
              <a:spcPct val="35000"/>
            </a:spcAft>
          </a:pPr>
          <a:r>
            <a:rPr lang="en-US" sz="2400" kern="1200" dirty="0" err="1" smtClean="0"/>
            <a:t>যে</a:t>
          </a:r>
          <a:r>
            <a:rPr lang="en-US" sz="2400" kern="1200" dirty="0" smtClean="0"/>
            <a:t> </a:t>
          </a:r>
          <a:r>
            <a:rPr lang="en-US" sz="2400" kern="1200" dirty="0" err="1" smtClean="0"/>
            <a:t>সকল</a:t>
          </a:r>
          <a:r>
            <a:rPr lang="en-US" sz="2400" kern="1200" dirty="0" smtClean="0"/>
            <a:t> </a:t>
          </a:r>
          <a:r>
            <a:rPr lang="en-US" sz="2400" kern="1200" dirty="0" err="1" smtClean="0"/>
            <a:t>কারণে</a:t>
          </a:r>
          <a:r>
            <a:rPr lang="en-US" sz="2400" kern="1200" dirty="0" smtClean="0"/>
            <a:t> </a:t>
          </a:r>
          <a:r>
            <a:rPr lang="en-US" sz="2400" kern="1200" dirty="0" err="1" smtClean="0"/>
            <a:t>কুফর</a:t>
          </a:r>
          <a:r>
            <a:rPr lang="en-US" sz="2400" kern="1200" dirty="0" smtClean="0"/>
            <a:t> </a:t>
          </a:r>
          <a:r>
            <a:rPr lang="en-US" sz="2400" kern="1200" dirty="0" err="1" smtClean="0"/>
            <a:t>হয়</a:t>
          </a:r>
          <a:r>
            <a:rPr lang="en-US" sz="2400" kern="1200" dirty="0" smtClean="0"/>
            <a:t> </a:t>
          </a:r>
          <a:r>
            <a:rPr lang="en-US" sz="2400" kern="1200" dirty="0" err="1" smtClean="0"/>
            <a:t>তা</a:t>
          </a:r>
          <a:r>
            <a:rPr lang="en-US" sz="2400" kern="1200" dirty="0" smtClean="0"/>
            <a:t> </a:t>
          </a:r>
          <a:r>
            <a:rPr lang="en-US" sz="2400" kern="1200" dirty="0" err="1" smtClean="0"/>
            <a:t>বর্ণনা</a:t>
          </a:r>
          <a:r>
            <a:rPr lang="en-US" sz="2400" kern="1200" dirty="0" smtClean="0"/>
            <a:t> </a:t>
          </a:r>
          <a:r>
            <a:rPr lang="en-US" sz="2400" kern="1200" dirty="0" err="1" smtClean="0"/>
            <a:t>করতে</a:t>
          </a:r>
          <a:r>
            <a:rPr lang="en-US" sz="2400" kern="1200" dirty="0" smtClean="0"/>
            <a:t> </a:t>
          </a:r>
          <a:r>
            <a:rPr lang="en-US" sz="2400" kern="1200" dirty="0" err="1" smtClean="0"/>
            <a:t>পারবে</a:t>
          </a:r>
          <a:r>
            <a:rPr lang="en-US" sz="2400" kern="1200" dirty="0" smtClean="0"/>
            <a:t>।</a:t>
          </a:r>
          <a:endParaRPr lang="en-US" sz="2400" kern="1200" dirty="0"/>
        </a:p>
      </dsp:txBody>
      <dsp:txXfrm rot="10800000">
        <a:off x="1609322" y="2400811"/>
        <a:ext cx="5472684" cy="923459"/>
      </dsp:txXfrm>
    </dsp:sp>
    <dsp:sp modelId="{A39FC91E-878A-4EF7-B336-2B20E592D9FC}">
      <dsp:nvSpPr>
        <dsp:cNvPr id="0" name=""/>
        <dsp:cNvSpPr/>
      </dsp:nvSpPr>
      <dsp:spPr>
        <a:xfrm>
          <a:off x="1147593" y="2400811"/>
          <a:ext cx="923459" cy="923459"/>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59CC5BF-7A96-45ED-B4C1-96922286D13F}">
      <dsp:nvSpPr>
        <dsp:cNvPr id="0" name=""/>
        <dsp:cNvSpPr/>
      </dsp:nvSpPr>
      <dsp:spPr>
        <a:xfrm rot="10800000">
          <a:off x="1609322" y="3599929"/>
          <a:ext cx="5472684" cy="923459"/>
        </a:xfrm>
        <a:prstGeom prst="homePlat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7220" tIns="91440" rIns="170688" bIns="91440" numCol="1" spcCol="1270" anchor="ctr" anchorCtr="0">
          <a:noAutofit/>
        </a:bodyPr>
        <a:lstStyle/>
        <a:p>
          <a:pPr lvl="0" algn="ctr" defTabSz="1066800">
            <a:lnSpc>
              <a:spcPct val="90000"/>
            </a:lnSpc>
            <a:spcBef>
              <a:spcPct val="0"/>
            </a:spcBef>
            <a:spcAft>
              <a:spcPct val="35000"/>
            </a:spcAft>
          </a:pPr>
          <a:r>
            <a:rPr lang="en-US" sz="2400" kern="1200" dirty="0" err="1" smtClean="0"/>
            <a:t>কুফরের</a:t>
          </a:r>
          <a:r>
            <a:rPr lang="en-US" sz="2400" kern="1200" dirty="0" smtClean="0"/>
            <a:t> </a:t>
          </a:r>
          <a:r>
            <a:rPr lang="en-US" sz="2400" kern="1200" dirty="0" err="1" smtClean="0"/>
            <a:t>পরিণতি</a:t>
          </a:r>
          <a:r>
            <a:rPr lang="en-US" sz="2400" kern="1200" dirty="0" smtClean="0"/>
            <a:t> </a:t>
          </a:r>
          <a:r>
            <a:rPr lang="en-US" sz="2400" kern="1200" dirty="0" err="1" smtClean="0"/>
            <a:t>ব্যাখ্যা</a:t>
          </a:r>
          <a:r>
            <a:rPr lang="en-US" sz="2400" kern="1200" dirty="0" smtClean="0"/>
            <a:t> </a:t>
          </a:r>
          <a:r>
            <a:rPr lang="en-US" sz="2400" kern="1200" dirty="0" err="1" smtClean="0"/>
            <a:t>করতে</a:t>
          </a:r>
          <a:r>
            <a:rPr lang="en-US" sz="2400" kern="1200" dirty="0" smtClean="0"/>
            <a:t> </a:t>
          </a:r>
          <a:r>
            <a:rPr lang="en-US" sz="2400" kern="1200" dirty="0" err="1" smtClean="0"/>
            <a:t>পারবে</a:t>
          </a:r>
          <a:r>
            <a:rPr lang="en-US" sz="2400" kern="1200" dirty="0" smtClean="0"/>
            <a:t>।</a:t>
          </a:r>
          <a:endParaRPr lang="en-US" sz="2400" kern="1200" dirty="0"/>
        </a:p>
      </dsp:txBody>
      <dsp:txXfrm rot="10800000">
        <a:off x="1609322" y="3599929"/>
        <a:ext cx="5472684" cy="923459"/>
      </dsp:txXfrm>
    </dsp:sp>
    <dsp:sp modelId="{A20C5F0C-0CC1-4389-BBA7-3883C39DB95B}">
      <dsp:nvSpPr>
        <dsp:cNvPr id="0" name=""/>
        <dsp:cNvSpPr/>
      </dsp:nvSpPr>
      <dsp:spPr>
        <a:xfrm>
          <a:off x="1147593" y="3599929"/>
          <a:ext cx="923459" cy="923459"/>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51E746-B04F-4BCF-BA72-9744AC3A5CB1}">
      <dsp:nvSpPr>
        <dsp:cNvPr id="0" name=""/>
        <dsp:cNvSpPr/>
      </dsp:nvSpPr>
      <dsp:spPr>
        <a:xfrm>
          <a:off x="1004" y="0"/>
          <a:ext cx="2611933" cy="3763963"/>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en-US" sz="5200" kern="1200" dirty="0"/>
        </a:p>
      </dsp:txBody>
      <dsp:txXfrm>
        <a:off x="1004" y="0"/>
        <a:ext cx="2611933" cy="1129188"/>
      </dsp:txXfrm>
    </dsp:sp>
    <dsp:sp modelId="{17235331-06CD-4BB7-A61B-7C469367BEC4}">
      <dsp:nvSpPr>
        <dsp:cNvPr id="0" name=""/>
        <dsp:cNvSpPr/>
      </dsp:nvSpPr>
      <dsp:spPr>
        <a:xfrm>
          <a:off x="228598" y="532687"/>
          <a:ext cx="2089546" cy="11348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as-IN" sz="2900" kern="1200" dirty="0" smtClean="0"/>
            <a:t>কোনো কিছু আড়াল করা</a:t>
          </a:r>
          <a:endParaRPr lang="en-US" sz="2900" kern="1200" dirty="0"/>
        </a:p>
      </dsp:txBody>
      <dsp:txXfrm>
        <a:off x="228598" y="532687"/>
        <a:ext cx="2089546" cy="1134886"/>
      </dsp:txXfrm>
    </dsp:sp>
    <dsp:sp modelId="{BA69B951-F544-4F7A-833B-E043453DF841}">
      <dsp:nvSpPr>
        <dsp:cNvPr id="0" name=""/>
        <dsp:cNvSpPr/>
      </dsp:nvSpPr>
      <dsp:spPr>
        <a:xfrm>
          <a:off x="228598" y="2308317"/>
          <a:ext cx="2089546" cy="113488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as-IN" sz="2900" kern="1200" dirty="0" smtClean="0"/>
            <a:t>ঢেকে ফেলা</a:t>
          </a:r>
          <a:endParaRPr lang="en-US" sz="2900" kern="1200" dirty="0"/>
        </a:p>
      </dsp:txBody>
      <dsp:txXfrm>
        <a:off x="228598" y="2308317"/>
        <a:ext cx="2089546" cy="1134886"/>
      </dsp:txXfrm>
    </dsp:sp>
    <dsp:sp modelId="{956DDBF7-90F5-436E-9D27-29B4A2C186B2}">
      <dsp:nvSpPr>
        <dsp:cNvPr id="0" name=""/>
        <dsp:cNvSpPr/>
      </dsp:nvSpPr>
      <dsp:spPr>
        <a:xfrm>
          <a:off x="2808833" y="0"/>
          <a:ext cx="2611933" cy="3763963"/>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en-US" sz="5200" kern="1200" dirty="0"/>
        </a:p>
      </dsp:txBody>
      <dsp:txXfrm>
        <a:off x="2808833" y="0"/>
        <a:ext cx="2611933" cy="1129188"/>
      </dsp:txXfrm>
    </dsp:sp>
    <dsp:sp modelId="{0C26D9DB-B665-40AF-802B-4AA1D1A5B1DF}">
      <dsp:nvSpPr>
        <dsp:cNvPr id="0" name=""/>
        <dsp:cNvSpPr/>
      </dsp:nvSpPr>
      <dsp:spPr>
        <a:xfrm>
          <a:off x="3124208" y="621469"/>
          <a:ext cx="2089546" cy="113488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as-IN" sz="2900" kern="1200" dirty="0" smtClean="0"/>
            <a:t>আবৃত করা</a:t>
          </a:r>
          <a:endParaRPr lang="en-US" sz="2900" kern="1200" dirty="0"/>
        </a:p>
      </dsp:txBody>
      <dsp:txXfrm>
        <a:off x="3124208" y="621469"/>
        <a:ext cx="2089546" cy="1134886"/>
      </dsp:txXfrm>
    </dsp:sp>
    <dsp:sp modelId="{7E322BC5-EED8-4EFC-B72E-856E71A7A63C}">
      <dsp:nvSpPr>
        <dsp:cNvPr id="0" name=""/>
        <dsp:cNvSpPr/>
      </dsp:nvSpPr>
      <dsp:spPr>
        <a:xfrm>
          <a:off x="3124208" y="2308317"/>
          <a:ext cx="2089546" cy="113488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err="1" smtClean="0"/>
            <a:t>আড়াল</a:t>
          </a:r>
          <a:r>
            <a:rPr lang="en-US" sz="2900" kern="1200" dirty="0" smtClean="0"/>
            <a:t> </a:t>
          </a:r>
          <a:r>
            <a:rPr lang="en-US" sz="2900" kern="1200" dirty="0" err="1" smtClean="0"/>
            <a:t>করা</a:t>
          </a:r>
          <a:endParaRPr lang="en-US" sz="2900" kern="1200" dirty="0"/>
        </a:p>
      </dsp:txBody>
      <dsp:txXfrm>
        <a:off x="3124208" y="2308317"/>
        <a:ext cx="2089546" cy="1134886"/>
      </dsp:txXfrm>
    </dsp:sp>
    <dsp:sp modelId="{D430069D-9B26-4D8C-ADC5-D3421AE4AF93}">
      <dsp:nvSpPr>
        <dsp:cNvPr id="0" name=""/>
        <dsp:cNvSpPr/>
      </dsp:nvSpPr>
      <dsp:spPr>
        <a:xfrm>
          <a:off x="5616661" y="0"/>
          <a:ext cx="2611933" cy="3763963"/>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en-US" sz="5200" kern="1200" dirty="0"/>
        </a:p>
      </dsp:txBody>
      <dsp:txXfrm>
        <a:off x="5616661" y="0"/>
        <a:ext cx="2611933" cy="1129188"/>
      </dsp:txXfrm>
    </dsp:sp>
    <dsp:sp modelId="{AE61A38A-F3BC-4130-8EB1-5B90700ABB3D}">
      <dsp:nvSpPr>
        <dsp:cNvPr id="0" name=""/>
        <dsp:cNvSpPr/>
      </dsp:nvSpPr>
      <dsp:spPr>
        <a:xfrm>
          <a:off x="5867407" y="621469"/>
          <a:ext cx="2089546" cy="113488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err="1" smtClean="0"/>
            <a:t>গোপন</a:t>
          </a:r>
          <a:r>
            <a:rPr lang="en-US" sz="2900" kern="1200" dirty="0" smtClean="0"/>
            <a:t> </a:t>
          </a:r>
          <a:r>
            <a:rPr lang="en-US" sz="2900" kern="1200" dirty="0" err="1" smtClean="0"/>
            <a:t>করা</a:t>
          </a:r>
          <a:endParaRPr lang="en-US" sz="2900" kern="1200" dirty="0"/>
        </a:p>
      </dsp:txBody>
      <dsp:txXfrm>
        <a:off x="5867407" y="621469"/>
        <a:ext cx="2089546" cy="1134886"/>
      </dsp:txXfrm>
    </dsp:sp>
    <dsp:sp modelId="{CEAE7F2F-D4CF-4A04-B91D-54764A795A90}">
      <dsp:nvSpPr>
        <dsp:cNvPr id="0" name=""/>
        <dsp:cNvSpPr/>
      </dsp:nvSpPr>
      <dsp:spPr>
        <a:xfrm>
          <a:off x="5867407" y="2308317"/>
          <a:ext cx="2089546" cy="11348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as-IN" sz="2900" kern="1200" dirty="0" smtClean="0"/>
            <a:t>অদৃশ্য করা</a:t>
          </a:r>
          <a:endParaRPr lang="en-US" sz="2900" kern="1200" dirty="0"/>
        </a:p>
      </dsp:txBody>
      <dsp:txXfrm>
        <a:off x="5867407" y="2308317"/>
        <a:ext cx="2089546" cy="113488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6B17FD-75E9-495F-A4C8-53CD7AFE9C74}">
      <dsp:nvSpPr>
        <dsp:cNvPr id="0" name=""/>
        <dsp:cNvSpPr/>
      </dsp:nvSpPr>
      <dsp:spPr>
        <a:xfrm rot="287">
          <a:off x="840772" y="559280"/>
          <a:ext cx="5468167" cy="24960"/>
        </a:xfrm>
        <a:custGeom>
          <a:avLst/>
          <a:gdLst/>
          <a:ahLst/>
          <a:cxnLst/>
          <a:rect l="0" t="0" r="0" b="0"/>
          <a:pathLst>
            <a:path>
              <a:moveTo>
                <a:pt x="0" y="12480"/>
              </a:moveTo>
              <a:lnTo>
                <a:pt x="5468167" y="1248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B6C524-237A-4312-8028-5A481B551143}">
      <dsp:nvSpPr>
        <dsp:cNvPr id="0" name=""/>
        <dsp:cNvSpPr/>
      </dsp:nvSpPr>
      <dsp:spPr>
        <a:xfrm>
          <a:off x="-129259" y="892"/>
          <a:ext cx="1141214" cy="1141214"/>
        </a:xfrm>
        <a:prstGeom prst="ellipse">
          <a:avLst/>
        </a:prstGeom>
        <a:blipFill rotWithShape="0">
          <a:blip xmlns:r="http://schemas.openxmlformats.org/officeDocument/2006/relationships" r:embed="rId1"/>
          <a:stretch>
            <a:fillRect/>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14CED-C3B5-4D27-863B-E73BD5A4BC2A}">
      <dsp:nvSpPr>
        <dsp:cNvPr id="0" name=""/>
        <dsp:cNvSpPr/>
      </dsp:nvSpPr>
      <dsp:spPr>
        <a:xfrm>
          <a:off x="6308939" y="1071"/>
          <a:ext cx="1107835" cy="1141928"/>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একক</a:t>
          </a:r>
          <a:r>
            <a:rPr lang="en-US" sz="21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100" b="1" kern="1200"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কাজ</a:t>
          </a:r>
          <a:endParaRPr lang="en-US" sz="21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6308939" y="1071"/>
        <a:ext cx="1107835" cy="114192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5AC17C-253D-44A7-A548-14608F5ED598}">
      <dsp:nvSpPr>
        <dsp:cNvPr id="0" name=""/>
        <dsp:cNvSpPr/>
      </dsp:nvSpPr>
      <dsp:spPr>
        <a:xfrm>
          <a:off x="1372671" y="1748403"/>
          <a:ext cx="2570745" cy="1714687"/>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06248" rIns="206248" bIns="206248" numCol="1" spcCol="1270" anchor="ctr" anchorCtr="0">
          <a:noAutofit/>
        </a:bodyPr>
        <a:lstStyle/>
        <a:p>
          <a:pPr lvl="0" algn="l" defTabSz="1289050">
            <a:lnSpc>
              <a:spcPct val="90000"/>
            </a:lnSpc>
            <a:spcBef>
              <a:spcPct val="0"/>
            </a:spcBef>
            <a:spcAft>
              <a:spcPct val="35000"/>
            </a:spcAft>
          </a:pPr>
          <a:r>
            <a:rPr lang="as-IN" sz="2900" kern="1200" smtClean="0"/>
            <a:t>কুফর শব্দের মূল ধাতু </a:t>
          </a:r>
          <a:r>
            <a:rPr lang="en-US" sz="2900" kern="1200" smtClean="0"/>
            <a:t>কি?</a:t>
          </a:r>
          <a:endParaRPr lang="en-US" sz="2900" kern="1200" dirty="0"/>
        </a:p>
      </dsp:txBody>
      <dsp:txXfrm>
        <a:off x="1783990" y="1748403"/>
        <a:ext cx="2159426" cy="1714687"/>
      </dsp:txXfrm>
    </dsp:sp>
    <dsp:sp modelId="{045D9F84-4419-4475-BD64-D298970EA7F3}">
      <dsp:nvSpPr>
        <dsp:cNvPr id="0" name=""/>
        <dsp:cNvSpPr/>
      </dsp:nvSpPr>
      <dsp:spPr>
        <a:xfrm>
          <a:off x="1607" y="1062871"/>
          <a:ext cx="1713830" cy="171383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dirty="0" smtClean="0"/>
            <a:t>ক.</a:t>
          </a:r>
          <a:endParaRPr lang="en-US" sz="6500" kern="1200" dirty="0"/>
        </a:p>
      </dsp:txBody>
      <dsp:txXfrm>
        <a:off x="1607" y="1062871"/>
        <a:ext cx="1713830" cy="1713830"/>
      </dsp:txXfrm>
    </dsp:sp>
    <dsp:sp modelId="{E1D3DD6C-F697-4E81-B670-E05CE8DF473F}">
      <dsp:nvSpPr>
        <dsp:cNvPr id="0" name=""/>
        <dsp:cNvSpPr/>
      </dsp:nvSpPr>
      <dsp:spPr>
        <a:xfrm>
          <a:off x="5657247" y="1748403"/>
          <a:ext cx="2570745" cy="1714687"/>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06248" rIns="206248" bIns="206248" numCol="1" spcCol="1270" anchor="ctr" anchorCtr="0">
          <a:noAutofit/>
        </a:bodyPr>
        <a:lstStyle/>
        <a:p>
          <a:pPr lvl="0" algn="l" defTabSz="1289050">
            <a:lnSpc>
              <a:spcPct val="90000"/>
            </a:lnSpc>
            <a:spcBef>
              <a:spcPct val="0"/>
            </a:spcBef>
            <a:spcAft>
              <a:spcPct val="35000"/>
            </a:spcAft>
          </a:pPr>
          <a:r>
            <a:rPr lang="as-IN" sz="2900" kern="1200" smtClean="0"/>
            <a:t>কুফর শব্দের </a:t>
          </a:r>
          <a:r>
            <a:rPr lang="en-US" sz="2900" kern="1200" smtClean="0"/>
            <a:t>অর্থ কি?</a:t>
          </a:r>
          <a:endParaRPr lang="en-US" sz="2900" kern="1200" dirty="0"/>
        </a:p>
      </dsp:txBody>
      <dsp:txXfrm>
        <a:off x="6068566" y="1748403"/>
        <a:ext cx="2159426" cy="1714687"/>
      </dsp:txXfrm>
    </dsp:sp>
    <dsp:sp modelId="{CF0725C9-F5BD-4F36-B81D-B6447268F702}">
      <dsp:nvSpPr>
        <dsp:cNvPr id="0" name=""/>
        <dsp:cNvSpPr/>
      </dsp:nvSpPr>
      <dsp:spPr>
        <a:xfrm>
          <a:off x="4286183" y="1062871"/>
          <a:ext cx="1713830" cy="171383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dirty="0" smtClean="0"/>
            <a:t>খ.</a:t>
          </a:r>
          <a:endParaRPr lang="en-US" sz="6500" kern="1200" dirty="0"/>
        </a:p>
      </dsp:txBody>
      <dsp:txXfrm>
        <a:off x="4286183" y="1062871"/>
        <a:ext cx="1713830" cy="171383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60723E-626E-4673-B862-EA79754AAFDE}">
      <dsp:nvSpPr>
        <dsp:cNvPr id="0" name=""/>
        <dsp:cNvSpPr/>
      </dsp:nvSpPr>
      <dsp:spPr>
        <a:xfrm rot="16200000">
          <a:off x="-277811" y="281930"/>
          <a:ext cx="4525963" cy="3962102"/>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450" tIns="0" rIns="301501" bIns="0" numCol="1" spcCol="1270" anchor="t" anchorCtr="0">
          <a:noAutofit/>
        </a:bodyPr>
        <a:lstStyle/>
        <a:p>
          <a:pPr lvl="0" algn="l" defTabSz="2089150">
            <a:lnSpc>
              <a:spcPct val="90000"/>
            </a:lnSpc>
            <a:spcBef>
              <a:spcPct val="0"/>
            </a:spcBef>
            <a:spcAft>
              <a:spcPct val="35000"/>
            </a:spcAft>
          </a:pPr>
          <a:r>
            <a:rPr lang="en-US" sz="4700" kern="1200" dirty="0" err="1" smtClean="0"/>
            <a:t>শাপলা</a:t>
          </a:r>
          <a:r>
            <a:rPr lang="en-US" sz="4700" kern="1200" dirty="0" smtClean="0"/>
            <a:t> </a:t>
          </a:r>
          <a:r>
            <a:rPr lang="en-US" sz="4700" kern="1200" dirty="0" err="1" smtClean="0"/>
            <a:t>দল</a:t>
          </a:r>
          <a:endParaRPr lang="en-US" sz="4700" kern="1200" dirty="0"/>
        </a:p>
        <a:p>
          <a:pPr marL="285750" lvl="1" indent="-285750" algn="l" defTabSz="1644650">
            <a:lnSpc>
              <a:spcPct val="90000"/>
            </a:lnSpc>
            <a:spcBef>
              <a:spcPct val="0"/>
            </a:spcBef>
            <a:spcAft>
              <a:spcPct val="15000"/>
            </a:spcAft>
            <a:buChar char="••"/>
          </a:pPr>
          <a:r>
            <a:rPr lang="en-US" sz="3700" kern="1200" dirty="0" smtClean="0"/>
            <a:t> </a:t>
          </a:r>
          <a:r>
            <a:rPr lang="en-US" sz="3700" kern="1200" dirty="0" err="1" smtClean="0"/>
            <a:t>কুফর</a:t>
          </a:r>
          <a:r>
            <a:rPr lang="en-US" sz="3700" kern="1200" dirty="0" smtClean="0"/>
            <a:t> </a:t>
          </a:r>
          <a:r>
            <a:rPr lang="en-US" sz="3700" kern="1200" dirty="0" err="1" smtClean="0"/>
            <a:t>এর</a:t>
          </a:r>
          <a:r>
            <a:rPr lang="en-US" sz="3700" kern="1200" dirty="0" smtClean="0"/>
            <a:t> </a:t>
          </a:r>
          <a:r>
            <a:rPr lang="en-US" sz="3700" kern="1200" dirty="0" err="1" smtClean="0"/>
            <a:t>পারিভাষিক</a:t>
          </a:r>
          <a:r>
            <a:rPr lang="en-US" sz="3700" kern="1200" dirty="0" smtClean="0"/>
            <a:t> </a:t>
          </a:r>
          <a:r>
            <a:rPr lang="en-US" sz="3700" kern="1200" dirty="0" err="1" smtClean="0"/>
            <a:t>অর্থ</a:t>
          </a:r>
          <a:r>
            <a:rPr lang="en-US" sz="3700" kern="1200" dirty="0" smtClean="0"/>
            <a:t> </a:t>
          </a:r>
          <a:r>
            <a:rPr lang="en-US" sz="3700" kern="1200" dirty="0" err="1" smtClean="0"/>
            <a:t>লিখ</a:t>
          </a:r>
          <a:r>
            <a:rPr lang="en-US" sz="3700" kern="1200" dirty="0" smtClean="0"/>
            <a:t>।</a:t>
          </a:r>
          <a:endParaRPr lang="en-US" sz="3700" kern="1200" dirty="0"/>
        </a:p>
      </dsp:txBody>
      <dsp:txXfrm rot="16200000">
        <a:off x="-277811" y="281930"/>
        <a:ext cx="4525963" cy="3962102"/>
      </dsp:txXfrm>
    </dsp:sp>
    <dsp:sp modelId="{BADB74C3-AA21-4A55-907F-5D297D932814}">
      <dsp:nvSpPr>
        <dsp:cNvPr id="0" name=""/>
        <dsp:cNvSpPr/>
      </dsp:nvSpPr>
      <dsp:spPr>
        <a:xfrm rot="16200000">
          <a:off x="3981448" y="281930"/>
          <a:ext cx="4525963" cy="3962102"/>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450" tIns="0" rIns="301501" bIns="0" numCol="1" spcCol="1270" anchor="t" anchorCtr="0">
          <a:noAutofit/>
        </a:bodyPr>
        <a:lstStyle/>
        <a:p>
          <a:pPr lvl="0" algn="l" defTabSz="2089150">
            <a:lnSpc>
              <a:spcPct val="90000"/>
            </a:lnSpc>
            <a:spcBef>
              <a:spcPct val="0"/>
            </a:spcBef>
            <a:spcAft>
              <a:spcPct val="35000"/>
            </a:spcAft>
          </a:pPr>
          <a:r>
            <a:rPr lang="en-US" sz="4700" kern="1200" dirty="0" err="1" smtClean="0"/>
            <a:t>গোলাপ</a:t>
          </a:r>
          <a:r>
            <a:rPr lang="en-US" sz="4700" kern="1200" dirty="0" smtClean="0"/>
            <a:t> </a:t>
          </a:r>
          <a:r>
            <a:rPr lang="en-US" sz="4700" kern="1200" dirty="0" err="1" smtClean="0"/>
            <a:t>দল</a:t>
          </a:r>
          <a:endParaRPr lang="en-US" sz="4700" kern="1200" dirty="0"/>
        </a:p>
        <a:p>
          <a:pPr marL="285750" lvl="1" indent="-285750" algn="l" defTabSz="1644650">
            <a:lnSpc>
              <a:spcPct val="90000"/>
            </a:lnSpc>
            <a:spcBef>
              <a:spcPct val="0"/>
            </a:spcBef>
            <a:spcAft>
              <a:spcPct val="15000"/>
            </a:spcAft>
            <a:buChar char="••"/>
          </a:pPr>
          <a:r>
            <a:rPr lang="en-US" sz="3700" kern="1200" dirty="0" err="1" smtClean="0"/>
            <a:t>কুফর</a:t>
          </a:r>
          <a:r>
            <a:rPr lang="en-US" sz="3700" kern="1200" dirty="0" smtClean="0"/>
            <a:t> </a:t>
          </a:r>
          <a:r>
            <a:rPr lang="en-US" sz="3700" kern="1200" dirty="0" err="1" smtClean="0"/>
            <a:t>কত</a:t>
          </a:r>
          <a:r>
            <a:rPr lang="en-US" sz="3700" kern="1200" dirty="0" smtClean="0"/>
            <a:t> </a:t>
          </a:r>
          <a:r>
            <a:rPr lang="en-US" sz="3700" kern="1200" dirty="0" err="1" smtClean="0"/>
            <a:t>প্রকার</a:t>
          </a:r>
          <a:r>
            <a:rPr lang="en-US" sz="3700" kern="1200" dirty="0" smtClean="0"/>
            <a:t> ও </a:t>
          </a:r>
          <a:r>
            <a:rPr lang="en-US" sz="3700" kern="1200" dirty="0" err="1" smtClean="0"/>
            <a:t>কি</a:t>
          </a:r>
          <a:r>
            <a:rPr lang="en-US" sz="3700" kern="1200" dirty="0" smtClean="0"/>
            <a:t> </a:t>
          </a:r>
          <a:r>
            <a:rPr lang="en-US" sz="3700" kern="1200" dirty="0" err="1" smtClean="0"/>
            <a:t>কি</a:t>
          </a:r>
          <a:r>
            <a:rPr lang="en-US" sz="3700" kern="1200" dirty="0" smtClean="0"/>
            <a:t>?</a:t>
          </a:r>
          <a:endParaRPr lang="en-US" sz="3700" kern="1200" dirty="0"/>
        </a:p>
      </dsp:txBody>
      <dsp:txXfrm rot="16200000">
        <a:off x="3981448" y="281930"/>
        <a:ext cx="4525963" cy="396210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60144B-C420-4AB6-BABC-5D7DD408B057}">
      <dsp:nvSpPr>
        <dsp:cNvPr id="0" name=""/>
        <dsp:cNvSpPr/>
      </dsp:nvSpPr>
      <dsp:spPr>
        <a:xfrm>
          <a:off x="1004" y="206083"/>
          <a:ext cx="2350740" cy="117537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কুফর</a:t>
          </a:r>
          <a:r>
            <a:rPr lang="en-US" sz="2200" kern="1200" dirty="0" smtClean="0"/>
            <a:t> </a:t>
          </a:r>
          <a:r>
            <a:rPr lang="en-US" sz="2200" kern="1200" dirty="0" err="1" smtClean="0"/>
            <a:t>অর্থ</a:t>
          </a:r>
          <a:r>
            <a:rPr lang="en-US" sz="2200" kern="1200" dirty="0" smtClean="0"/>
            <a:t> </a:t>
          </a:r>
          <a:r>
            <a:rPr lang="en-US" sz="2200" kern="1200" dirty="0" err="1" smtClean="0"/>
            <a:t>কি</a:t>
          </a:r>
          <a:r>
            <a:rPr lang="en-US" sz="2200" kern="1200" dirty="0" smtClean="0"/>
            <a:t>?</a:t>
          </a:r>
          <a:endParaRPr lang="en-US" sz="2200" kern="1200" dirty="0"/>
        </a:p>
      </dsp:txBody>
      <dsp:txXfrm>
        <a:off x="1004" y="206083"/>
        <a:ext cx="2350740" cy="1175370"/>
      </dsp:txXfrm>
    </dsp:sp>
    <dsp:sp modelId="{8E192459-671A-4F7B-9698-F9598A8D7F02}">
      <dsp:nvSpPr>
        <dsp:cNvPr id="0" name=""/>
        <dsp:cNvSpPr/>
      </dsp:nvSpPr>
      <dsp:spPr>
        <a:xfrm>
          <a:off x="236078" y="1381453"/>
          <a:ext cx="235074" cy="881527"/>
        </a:xfrm>
        <a:custGeom>
          <a:avLst/>
          <a:gdLst/>
          <a:ahLst/>
          <a:cxnLst/>
          <a:rect l="0" t="0" r="0" b="0"/>
          <a:pathLst>
            <a:path>
              <a:moveTo>
                <a:pt x="0" y="0"/>
              </a:moveTo>
              <a:lnTo>
                <a:pt x="0" y="881527"/>
              </a:lnTo>
              <a:lnTo>
                <a:pt x="235074" y="881527"/>
              </a:lnTo>
            </a:path>
          </a:pathLst>
        </a:custGeom>
        <a:noFill/>
        <a:ln w="25400" cap="flat" cmpd="sng" algn="ctr">
          <a:solidFill>
            <a:schemeClr val="accent2">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316927C-A839-4080-9CE9-CA5C398EB1E0}">
      <dsp:nvSpPr>
        <dsp:cNvPr id="0" name=""/>
        <dsp:cNvSpPr/>
      </dsp:nvSpPr>
      <dsp:spPr>
        <a:xfrm>
          <a:off x="471152" y="1675296"/>
          <a:ext cx="1880592" cy="117537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ক. </a:t>
          </a:r>
          <a:r>
            <a:rPr lang="en-US" sz="3200" kern="1200" dirty="0" err="1" smtClean="0"/>
            <a:t>বিশ্বাস</a:t>
          </a:r>
          <a:r>
            <a:rPr lang="en-US" sz="3200" kern="1200" dirty="0" smtClean="0"/>
            <a:t>  </a:t>
          </a:r>
          <a:r>
            <a:rPr lang="en-US" sz="3200" kern="1200" dirty="0" err="1" smtClean="0"/>
            <a:t>করা</a:t>
          </a:r>
          <a:endParaRPr lang="en-US" sz="3200" kern="1200" dirty="0"/>
        </a:p>
      </dsp:txBody>
      <dsp:txXfrm>
        <a:off x="471152" y="1675296"/>
        <a:ext cx="1880592" cy="1175370"/>
      </dsp:txXfrm>
    </dsp:sp>
    <dsp:sp modelId="{CD0A1EE8-DA04-4705-97B0-9ED9E87CB238}">
      <dsp:nvSpPr>
        <dsp:cNvPr id="0" name=""/>
        <dsp:cNvSpPr/>
      </dsp:nvSpPr>
      <dsp:spPr>
        <a:xfrm>
          <a:off x="236078" y="1381453"/>
          <a:ext cx="235074" cy="2350740"/>
        </a:xfrm>
        <a:custGeom>
          <a:avLst/>
          <a:gdLst/>
          <a:ahLst/>
          <a:cxnLst/>
          <a:rect l="0" t="0" r="0" b="0"/>
          <a:pathLst>
            <a:path>
              <a:moveTo>
                <a:pt x="0" y="0"/>
              </a:moveTo>
              <a:lnTo>
                <a:pt x="0" y="2350740"/>
              </a:lnTo>
              <a:lnTo>
                <a:pt x="235074" y="2350740"/>
              </a:lnTo>
            </a:path>
          </a:pathLst>
        </a:custGeom>
        <a:noFill/>
        <a:ln w="25400" cap="flat" cmpd="sng" algn="ctr">
          <a:solidFill>
            <a:schemeClr val="accent2">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46BDB55E-BE4C-4E1F-9271-CC893578449C}">
      <dsp:nvSpPr>
        <dsp:cNvPr id="0" name=""/>
        <dsp:cNvSpPr/>
      </dsp:nvSpPr>
      <dsp:spPr>
        <a:xfrm>
          <a:off x="471152" y="3144509"/>
          <a:ext cx="1880592" cy="117537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খ. </a:t>
          </a:r>
          <a:r>
            <a:rPr lang="en-US" sz="3200" kern="1200" dirty="0" err="1" smtClean="0"/>
            <a:t>গোপন</a:t>
          </a:r>
          <a:r>
            <a:rPr lang="en-US" sz="3200" kern="1200" dirty="0" smtClean="0"/>
            <a:t> </a:t>
          </a:r>
          <a:r>
            <a:rPr lang="en-US" sz="3200" kern="1200" dirty="0" err="1" smtClean="0"/>
            <a:t>করা</a:t>
          </a:r>
          <a:endParaRPr lang="en-US" sz="3200" kern="1200" dirty="0"/>
        </a:p>
      </dsp:txBody>
      <dsp:txXfrm>
        <a:off x="471152" y="3144509"/>
        <a:ext cx="1880592" cy="1175370"/>
      </dsp:txXfrm>
    </dsp:sp>
    <dsp:sp modelId="{2271E4AB-EB1D-45A0-863E-0A8CF0D1B752}">
      <dsp:nvSpPr>
        <dsp:cNvPr id="0" name=""/>
        <dsp:cNvSpPr/>
      </dsp:nvSpPr>
      <dsp:spPr>
        <a:xfrm>
          <a:off x="2939429" y="206083"/>
          <a:ext cx="2350740" cy="117537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কুফর</a:t>
          </a:r>
          <a:r>
            <a:rPr lang="en-US" sz="2200" kern="1200" dirty="0" smtClean="0"/>
            <a:t> </a:t>
          </a:r>
          <a:r>
            <a:rPr lang="en-US" sz="2200" kern="1200" dirty="0" err="1" smtClean="0"/>
            <a:t>কত</a:t>
          </a:r>
          <a:r>
            <a:rPr lang="en-US" sz="2200" kern="1200" dirty="0" smtClean="0"/>
            <a:t> </a:t>
          </a:r>
          <a:r>
            <a:rPr lang="en-US" sz="2200" kern="1200" dirty="0" err="1" smtClean="0"/>
            <a:t>প্রকার</a:t>
          </a:r>
          <a:r>
            <a:rPr lang="en-US" sz="2200" kern="1200" dirty="0" smtClean="0"/>
            <a:t>?</a:t>
          </a:r>
          <a:endParaRPr lang="en-US" sz="2200" kern="1200" dirty="0"/>
        </a:p>
      </dsp:txBody>
      <dsp:txXfrm>
        <a:off x="2939429" y="206083"/>
        <a:ext cx="2350740" cy="1175370"/>
      </dsp:txXfrm>
    </dsp:sp>
    <dsp:sp modelId="{5E84731E-26B1-4D49-89E8-20269A2261B9}">
      <dsp:nvSpPr>
        <dsp:cNvPr id="0" name=""/>
        <dsp:cNvSpPr/>
      </dsp:nvSpPr>
      <dsp:spPr>
        <a:xfrm>
          <a:off x="3174503" y="1381453"/>
          <a:ext cx="235074" cy="881527"/>
        </a:xfrm>
        <a:custGeom>
          <a:avLst/>
          <a:gdLst/>
          <a:ahLst/>
          <a:cxnLst/>
          <a:rect l="0" t="0" r="0" b="0"/>
          <a:pathLst>
            <a:path>
              <a:moveTo>
                <a:pt x="0" y="0"/>
              </a:moveTo>
              <a:lnTo>
                <a:pt x="0" y="881527"/>
              </a:lnTo>
              <a:lnTo>
                <a:pt x="235074" y="881527"/>
              </a:lnTo>
            </a:path>
          </a:pathLst>
        </a:custGeom>
        <a:noFill/>
        <a:ln w="25400" cap="flat" cmpd="sng" algn="ctr">
          <a:solidFill>
            <a:schemeClr val="accent2">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B74841C1-DDC6-49F8-97AA-6919C336D9B4}">
      <dsp:nvSpPr>
        <dsp:cNvPr id="0" name=""/>
        <dsp:cNvSpPr/>
      </dsp:nvSpPr>
      <dsp:spPr>
        <a:xfrm>
          <a:off x="3409577" y="1675296"/>
          <a:ext cx="1880592" cy="117537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ক. ২</a:t>
          </a:r>
          <a:endParaRPr lang="en-US" sz="3200" kern="1200" dirty="0"/>
        </a:p>
      </dsp:txBody>
      <dsp:txXfrm>
        <a:off x="3409577" y="1675296"/>
        <a:ext cx="1880592" cy="1175370"/>
      </dsp:txXfrm>
    </dsp:sp>
    <dsp:sp modelId="{4F8C9A3A-737B-4D90-9EEC-10DFFB2BE3FF}">
      <dsp:nvSpPr>
        <dsp:cNvPr id="0" name=""/>
        <dsp:cNvSpPr/>
      </dsp:nvSpPr>
      <dsp:spPr>
        <a:xfrm>
          <a:off x="3174503" y="1381453"/>
          <a:ext cx="235074" cy="2350740"/>
        </a:xfrm>
        <a:custGeom>
          <a:avLst/>
          <a:gdLst/>
          <a:ahLst/>
          <a:cxnLst/>
          <a:rect l="0" t="0" r="0" b="0"/>
          <a:pathLst>
            <a:path>
              <a:moveTo>
                <a:pt x="0" y="0"/>
              </a:moveTo>
              <a:lnTo>
                <a:pt x="0" y="2350740"/>
              </a:lnTo>
              <a:lnTo>
                <a:pt x="235074" y="2350740"/>
              </a:lnTo>
            </a:path>
          </a:pathLst>
        </a:custGeom>
        <a:noFill/>
        <a:ln w="25400" cap="flat" cmpd="sng" algn="ctr">
          <a:solidFill>
            <a:schemeClr val="accent2">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D3CF9956-A679-4316-8B1A-FF9A052E19C8}">
      <dsp:nvSpPr>
        <dsp:cNvPr id="0" name=""/>
        <dsp:cNvSpPr/>
      </dsp:nvSpPr>
      <dsp:spPr>
        <a:xfrm>
          <a:off x="3409577" y="3144509"/>
          <a:ext cx="1880592" cy="117537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খ. ৪</a:t>
          </a:r>
          <a:endParaRPr lang="en-US" sz="3200" kern="1200" dirty="0"/>
        </a:p>
      </dsp:txBody>
      <dsp:txXfrm>
        <a:off x="3409577" y="3144509"/>
        <a:ext cx="1880592" cy="1175370"/>
      </dsp:txXfrm>
    </dsp:sp>
    <dsp:sp modelId="{B0B221AF-83EB-44C3-9C59-E47EE4BFD198}">
      <dsp:nvSpPr>
        <dsp:cNvPr id="0" name=""/>
        <dsp:cNvSpPr/>
      </dsp:nvSpPr>
      <dsp:spPr>
        <a:xfrm>
          <a:off x="5877855" y="206083"/>
          <a:ext cx="2350740" cy="117537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মানুষের</a:t>
          </a:r>
          <a:r>
            <a:rPr lang="en-US" sz="2200" kern="1200" dirty="0" smtClean="0"/>
            <a:t> </a:t>
          </a:r>
          <a:r>
            <a:rPr lang="en-US" sz="2200" kern="1200" dirty="0" err="1" smtClean="0"/>
            <a:t>মধ্যে</a:t>
          </a:r>
          <a:r>
            <a:rPr lang="en-US" sz="2200" kern="1200" dirty="0" smtClean="0"/>
            <a:t> </a:t>
          </a:r>
          <a:r>
            <a:rPr lang="en-US" sz="2200" kern="1200" dirty="0" err="1" smtClean="0"/>
            <a:t>অবাধতা</a:t>
          </a:r>
          <a:r>
            <a:rPr lang="en-US" sz="2200" kern="1200" dirty="0" smtClean="0"/>
            <a:t> </a:t>
          </a:r>
          <a:r>
            <a:rPr lang="en-US" sz="2200" kern="1200" dirty="0" err="1" smtClean="0"/>
            <a:t>জন্ম</a:t>
          </a:r>
          <a:r>
            <a:rPr lang="en-US" sz="2200" kern="1200" dirty="0" smtClean="0"/>
            <a:t> </a:t>
          </a:r>
          <a:r>
            <a:rPr lang="en-US" sz="2200" kern="1200" dirty="0" err="1" smtClean="0"/>
            <a:t>দেয়</a:t>
          </a:r>
          <a:r>
            <a:rPr lang="en-US" sz="2200" kern="1200" dirty="0" smtClean="0"/>
            <a:t> </a:t>
          </a:r>
          <a:r>
            <a:rPr lang="en-US" sz="2200" kern="1200" dirty="0" err="1" smtClean="0"/>
            <a:t>কিসে</a:t>
          </a:r>
          <a:r>
            <a:rPr lang="en-US" sz="2200" kern="1200" dirty="0" smtClean="0"/>
            <a:t>?</a:t>
          </a:r>
          <a:endParaRPr lang="en-US" sz="2200" kern="1200" dirty="0"/>
        </a:p>
      </dsp:txBody>
      <dsp:txXfrm>
        <a:off x="5877855" y="206083"/>
        <a:ext cx="2350740" cy="1175370"/>
      </dsp:txXfrm>
    </dsp:sp>
    <dsp:sp modelId="{51FA0915-37DE-46DF-8941-63156B50905B}">
      <dsp:nvSpPr>
        <dsp:cNvPr id="0" name=""/>
        <dsp:cNvSpPr/>
      </dsp:nvSpPr>
      <dsp:spPr>
        <a:xfrm>
          <a:off x="6112929" y="1381453"/>
          <a:ext cx="235074" cy="881527"/>
        </a:xfrm>
        <a:custGeom>
          <a:avLst/>
          <a:gdLst/>
          <a:ahLst/>
          <a:cxnLst/>
          <a:rect l="0" t="0" r="0" b="0"/>
          <a:pathLst>
            <a:path>
              <a:moveTo>
                <a:pt x="0" y="0"/>
              </a:moveTo>
              <a:lnTo>
                <a:pt x="0" y="881527"/>
              </a:lnTo>
              <a:lnTo>
                <a:pt x="235074" y="881527"/>
              </a:lnTo>
            </a:path>
          </a:pathLst>
        </a:custGeom>
        <a:noFill/>
        <a:ln w="25400" cap="flat" cmpd="sng" algn="ctr">
          <a:solidFill>
            <a:schemeClr val="accent2">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A2D44A1A-EC4E-412E-9477-7C8EFC366A73}">
      <dsp:nvSpPr>
        <dsp:cNvPr id="0" name=""/>
        <dsp:cNvSpPr/>
      </dsp:nvSpPr>
      <dsp:spPr>
        <a:xfrm>
          <a:off x="6348003" y="1675296"/>
          <a:ext cx="1880592" cy="117537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ক. </a:t>
          </a:r>
          <a:r>
            <a:rPr lang="en-US" sz="3200" kern="1200" dirty="0" err="1" smtClean="0"/>
            <a:t>শিরক</a:t>
          </a:r>
          <a:endParaRPr lang="en-US" sz="3200" kern="1200" dirty="0"/>
        </a:p>
      </dsp:txBody>
      <dsp:txXfrm>
        <a:off x="6348003" y="1675296"/>
        <a:ext cx="1880592" cy="1175370"/>
      </dsp:txXfrm>
    </dsp:sp>
    <dsp:sp modelId="{F60FFA69-CFE2-4B44-B25F-721CD847B345}">
      <dsp:nvSpPr>
        <dsp:cNvPr id="0" name=""/>
        <dsp:cNvSpPr/>
      </dsp:nvSpPr>
      <dsp:spPr>
        <a:xfrm>
          <a:off x="6112929" y="1381453"/>
          <a:ext cx="235074" cy="2350740"/>
        </a:xfrm>
        <a:custGeom>
          <a:avLst/>
          <a:gdLst/>
          <a:ahLst/>
          <a:cxnLst/>
          <a:rect l="0" t="0" r="0" b="0"/>
          <a:pathLst>
            <a:path>
              <a:moveTo>
                <a:pt x="0" y="0"/>
              </a:moveTo>
              <a:lnTo>
                <a:pt x="0" y="2350740"/>
              </a:lnTo>
              <a:lnTo>
                <a:pt x="235074" y="2350740"/>
              </a:lnTo>
            </a:path>
          </a:pathLst>
        </a:custGeom>
        <a:noFill/>
        <a:ln w="25400" cap="flat" cmpd="sng" algn="ctr">
          <a:solidFill>
            <a:schemeClr val="accent2">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6B99FFE3-F347-499D-897D-3160EE466780}">
      <dsp:nvSpPr>
        <dsp:cNvPr id="0" name=""/>
        <dsp:cNvSpPr/>
      </dsp:nvSpPr>
      <dsp:spPr>
        <a:xfrm>
          <a:off x="6348003" y="3144509"/>
          <a:ext cx="1880592" cy="117537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খ. </a:t>
          </a:r>
          <a:r>
            <a:rPr lang="en-US" sz="3200" kern="1200" dirty="0" err="1" smtClean="0"/>
            <a:t>কুফর</a:t>
          </a:r>
          <a:endParaRPr lang="en-US" sz="3200" kern="1200" dirty="0"/>
        </a:p>
      </dsp:txBody>
      <dsp:txXfrm>
        <a:off x="6348003" y="3144509"/>
        <a:ext cx="1880592" cy="117537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8ED9E8-7886-496A-B5CB-1B79042A78ED}">
      <dsp:nvSpPr>
        <dsp:cNvPr id="0" name=""/>
        <dsp:cNvSpPr/>
      </dsp:nvSpPr>
      <dsp:spPr>
        <a:xfrm>
          <a:off x="610790" y="1190"/>
          <a:ext cx="2436018" cy="243601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যে</a:t>
          </a:r>
          <a:r>
            <a:rPr lang="en-US" sz="1800" kern="1200" dirty="0" smtClean="0"/>
            <a:t> </a:t>
          </a:r>
          <a:r>
            <a:rPr lang="en-US" sz="1800" kern="1200" dirty="0" err="1" smtClean="0"/>
            <a:t>সকল</a:t>
          </a:r>
          <a:r>
            <a:rPr lang="en-US" sz="1800" kern="1200" dirty="0" smtClean="0"/>
            <a:t> </a:t>
          </a:r>
          <a:r>
            <a:rPr lang="en-US" sz="1800" kern="1200" dirty="0" err="1" smtClean="0"/>
            <a:t>কাজ</a:t>
          </a:r>
          <a:r>
            <a:rPr lang="en-US" sz="1800" kern="1200" dirty="0" smtClean="0"/>
            <a:t> </a:t>
          </a:r>
          <a:r>
            <a:rPr lang="en-US" sz="1800" kern="1200" dirty="0" err="1" smtClean="0"/>
            <a:t>কর্মে</a:t>
          </a:r>
          <a:r>
            <a:rPr lang="en-US" sz="1800" kern="1200" dirty="0" smtClean="0"/>
            <a:t> </a:t>
          </a:r>
          <a:r>
            <a:rPr lang="en-US" sz="1800" kern="1200" dirty="0" err="1" smtClean="0"/>
            <a:t>কুফর</a:t>
          </a:r>
          <a:r>
            <a:rPr lang="en-US" sz="1800" kern="1200" dirty="0" smtClean="0"/>
            <a:t> </a:t>
          </a:r>
          <a:r>
            <a:rPr lang="en-US" sz="1800" kern="1200" dirty="0" err="1" smtClean="0"/>
            <a:t>সংগঠিত</a:t>
          </a:r>
          <a:r>
            <a:rPr lang="en-US" sz="1800" kern="1200" dirty="0" smtClean="0"/>
            <a:t> </a:t>
          </a:r>
          <a:r>
            <a:rPr lang="en-US" sz="1800" kern="1200" dirty="0" err="1" smtClean="0"/>
            <a:t>হয়</a:t>
          </a:r>
          <a:r>
            <a:rPr lang="en-US" sz="1800" kern="1200" dirty="0" smtClean="0"/>
            <a:t> </a:t>
          </a:r>
          <a:r>
            <a:rPr lang="en-US" sz="1800" kern="1200" dirty="0" err="1" smtClean="0"/>
            <a:t>তা</a:t>
          </a:r>
          <a:r>
            <a:rPr lang="en-US" sz="1800" kern="1200" dirty="0" smtClean="0"/>
            <a:t> </a:t>
          </a:r>
          <a:r>
            <a:rPr lang="en-US" sz="1800" kern="1200" dirty="0" err="1" smtClean="0"/>
            <a:t>উল্লেখ</a:t>
          </a:r>
          <a:r>
            <a:rPr lang="en-US" sz="1800" kern="1200" dirty="0" smtClean="0"/>
            <a:t> </a:t>
          </a:r>
          <a:r>
            <a:rPr lang="en-US" sz="1800" kern="1200" dirty="0" err="1" smtClean="0"/>
            <a:t>পূর্বক</a:t>
          </a:r>
          <a:r>
            <a:rPr lang="en-US" sz="1800" kern="1200" dirty="0" smtClean="0"/>
            <a:t> </a:t>
          </a:r>
          <a:r>
            <a:rPr lang="en-US" sz="1800" kern="1200" dirty="0" err="1" smtClean="0"/>
            <a:t>এর</a:t>
          </a:r>
          <a:r>
            <a:rPr lang="en-US" sz="1800" kern="1200" dirty="0" smtClean="0"/>
            <a:t> </a:t>
          </a:r>
          <a:r>
            <a:rPr lang="en-US" sz="1800" kern="1200" dirty="0" err="1" smtClean="0"/>
            <a:t>পরিণিতিগুলো</a:t>
          </a:r>
          <a:r>
            <a:rPr lang="en-US" sz="1800" kern="1200" dirty="0" smtClean="0"/>
            <a:t> </a:t>
          </a:r>
          <a:r>
            <a:rPr lang="en-US" sz="1800" kern="1200" dirty="0" err="1" smtClean="0"/>
            <a:t>লিখে</a:t>
          </a:r>
          <a:r>
            <a:rPr lang="en-US" sz="1800" kern="1200" dirty="0" smtClean="0"/>
            <a:t> </a:t>
          </a:r>
          <a:r>
            <a:rPr lang="en-US" sz="1800" kern="1200" dirty="0" err="1" smtClean="0"/>
            <a:t>আনবে</a:t>
          </a:r>
          <a:r>
            <a:rPr lang="en-US" sz="1800" kern="1200" dirty="0" smtClean="0"/>
            <a:t>।</a:t>
          </a:r>
          <a:endParaRPr lang="en-US" sz="1800" kern="1200" dirty="0"/>
        </a:p>
      </dsp:txBody>
      <dsp:txXfrm>
        <a:off x="610790" y="1190"/>
        <a:ext cx="2436018" cy="243601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79F6A8-DF04-434D-BFA9-E8826CCC99C0}" type="datetimeFigureOut">
              <a:rPr lang="en-US" smtClean="0"/>
              <a:pPr/>
              <a:t>8/31/2020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CCAFD-3E35-4800-87C6-9F8A6EDC88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2AD388-EB31-4F9D-9148-8BF1D02A8E75}" type="slidenum">
              <a:rPr lang="en-US" smtClean="0"/>
              <a:pPr/>
              <a:t>15</a:t>
            </a:fld>
            <a:endParaRPr lang="en-US"/>
          </a:p>
        </p:txBody>
      </p:sp>
    </p:spTree>
    <p:extLst>
      <p:ext uri="{BB962C8B-B14F-4D97-AF65-F5344CB8AC3E}">
        <p14:creationId xmlns="" xmlns:p14="http://schemas.microsoft.com/office/powerpoint/2010/main" val="423013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324DC4-5BD0-419B-8647-F59ED55780C4}" type="datetime5">
              <a:rPr lang="en-US" smtClean="0"/>
              <a:t>31-Aug-20</a:t>
            </a:fld>
            <a:endParaRPr lang="en-US"/>
          </a:p>
        </p:txBody>
      </p:sp>
      <p:sp>
        <p:nvSpPr>
          <p:cNvPr id="5" name="Footer Placeholder 4"/>
          <p:cNvSpPr>
            <a:spLocks noGrp="1"/>
          </p:cNvSpPr>
          <p:nvPr>
            <p:ph type="ftr" sz="quarter" idx="11"/>
          </p:nvPr>
        </p:nvSpPr>
        <p:spPr/>
        <p:txBody>
          <a:bodyPr/>
          <a:lstStyle/>
          <a:p>
            <a:r>
              <a:rPr lang="en-US" smtClean="0"/>
              <a:t>Jahid (01855-959494)</a:t>
            </a:r>
            <a:endParaRPr lang="en-US"/>
          </a:p>
        </p:txBody>
      </p:sp>
      <p:sp>
        <p:nvSpPr>
          <p:cNvPr id="6" name="Slide Number Placeholder 5"/>
          <p:cNvSpPr>
            <a:spLocks noGrp="1"/>
          </p:cNvSpPr>
          <p:nvPr>
            <p:ph type="sldNum" sz="quarter" idx="12"/>
          </p:nvPr>
        </p:nvSpPr>
        <p:spPr/>
        <p:txBody>
          <a:bodyPr/>
          <a:lstStyle/>
          <a:p>
            <a:fld id="{846572F0-74DF-49A4-8090-387F6F45A0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76816-99D3-4D96-8539-FED53D60AA24}" type="datetime5">
              <a:rPr lang="en-US" smtClean="0"/>
              <a:t>31-Aug-20</a:t>
            </a:fld>
            <a:endParaRPr lang="en-US"/>
          </a:p>
        </p:txBody>
      </p:sp>
      <p:sp>
        <p:nvSpPr>
          <p:cNvPr id="5" name="Footer Placeholder 4"/>
          <p:cNvSpPr>
            <a:spLocks noGrp="1"/>
          </p:cNvSpPr>
          <p:nvPr>
            <p:ph type="ftr" sz="quarter" idx="11"/>
          </p:nvPr>
        </p:nvSpPr>
        <p:spPr/>
        <p:txBody>
          <a:bodyPr/>
          <a:lstStyle/>
          <a:p>
            <a:r>
              <a:rPr lang="en-US" smtClean="0"/>
              <a:t>Jahid (01855-959494)</a:t>
            </a:r>
            <a:endParaRPr lang="en-US"/>
          </a:p>
        </p:txBody>
      </p:sp>
      <p:sp>
        <p:nvSpPr>
          <p:cNvPr id="6" name="Slide Number Placeholder 5"/>
          <p:cNvSpPr>
            <a:spLocks noGrp="1"/>
          </p:cNvSpPr>
          <p:nvPr>
            <p:ph type="sldNum" sz="quarter" idx="12"/>
          </p:nvPr>
        </p:nvSpPr>
        <p:spPr/>
        <p:txBody>
          <a:bodyPr/>
          <a:lstStyle/>
          <a:p>
            <a:fld id="{846572F0-74DF-49A4-8090-387F6F45A0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B43CC-BD34-41B3-A480-26BC7055EE63}" type="datetime5">
              <a:rPr lang="en-US" smtClean="0"/>
              <a:t>31-Aug-20</a:t>
            </a:fld>
            <a:endParaRPr lang="en-US"/>
          </a:p>
        </p:txBody>
      </p:sp>
      <p:sp>
        <p:nvSpPr>
          <p:cNvPr id="5" name="Footer Placeholder 4"/>
          <p:cNvSpPr>
            <a:spLocks noGrp="1"/>
          </p:cNvSpPr>
          <p:nvPr>
            <p:ph type="ftr" sz="quarter" idx="11"/>
          </p:nvPr>
        </p:nvSpPr>
        <p:spPr/>
        <p:txBody>
          <a:bodyPr/>
          <a:lstStyle/>
          <a:p>
            <a:r>
              <a:rPr lang="en-US" smtClean="0"/>
              <a:t>Jahid (01855-959494)</a:t>
            </a:r>
            <a:endParaRPr lang="en-US"/>
          </a:p>
        </p:txBody>
      </p:sp>
      <p:sp>
        <p:nvSpPr>
          <p:cNvPr id="6" name="Slide Number Placeholder 5"/>
          <p:cNvSpPr>
            <a:spLocks noGrp="1"/>
          </p:cNvSpPr>
          <p:nvPr>
            <p:ph type="sldNum" sz="quarter" idx="12"/>
          </p:nvPr>
        </p:nvSpPr>
        <p:spPr/>
        <p:txBody>
          <a:bodyPr/>
          <a:lstStyle/>
          <a:p>
            <a:fld id="{846572F0-74DF-49A4-8090-387F6F45A0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F426D-6624-4A5F-B02D-43A7CB8C7AD2}" type="datetime5">
              <a:rPr lang="en-US" smtClean="0"/>
              <a:t>31-Aug-20</a:t>
            </a:fld>
            <a:endParaRPr lang="en-US"/>
          </a:p>
        </p:txBody>
      </p:sp>
      <p:sp>
        <p:nvSpPr>
          <p:cNvPr id="5" name="Footer Placeholder 4"/>
          <p:cNvSpPr>
            <a:spLocks noGrp="1"/>
          </p:cNvSpPr>
          <p:nvPr>
            <p:ph type="ftr" sz="quarter" idx="11"/>
          </p:nvPr>
        </p:nvSpPr>
        <p:spPr/>
        <p:txBody>
          <a:bodyPr/>
          <a:lstStyle/>
          <a:p>
            <a:r>
              <a:rPr lang="en-US" smtClean="0"/>
              <a:t>Jahid (01855-959494)</a:t>
            </a:r>
            <a:endParaRPr lang="en-US"/>
          </a:p>
        </p:txBody>
      </p:sp>
      <p:sp>
        <p:nvSpPr>
          <p:cNvPr id="6" name="Slide Number Placeholder 5"/>
          <p:cNvSpPr>
            <a:spLocks noGrp="1"/>
          </p:cNvSpPr>
          <p:nvPr>
            <p:ph type="sldNum" sz="quarter" idx="12"/>
          </p:nvPr>
        </p:nvSpPr>
        <p:spPr/>
        <p:txBody>
          <a:bodyPr/>
          <a:lstStyle/>
          <a:p>
            <a:fld id="{846572F0-74DF-49A4-8090-387F6F45A0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0CF26-A20A-401E-BA99-0E19AF7D0760}" type="datetime5">
              <a:rPr lang="en-US" smtClean="0"/>
              <a:t>31-Aug-20</a:t>
            </a:fld>
            <a:endParaRPr lang="en-US"/>
          </a:p>
        </p:txBody>
      </p:sp>
      <p:sp>
        <p:nvSpPr>
          <p:cNvPr id="5" name="Footer Placeholder 4"/>
          <p:cNvSpPr>
            <a:spLocks noGrp="1"/>
          </p:cNvSpPr>
          <p:nvPr>
            <p:ph type="ftr" sz="quarter" idx="11"/>
          </p:nvPr>
        </p:nvSpPr>
        <p:spPr/>
        <p:txBody>
          <a:bodyPr/>
          <a:lstStyle/>
          <a:p>
            <a:r>
              <a:rPr lang="en-US" smtClean="0"/>
              <a:t>Jahid (01855-959494)</a:t>
            </a:r>
            <a:endParaRPr lang="en-US"/>
          </a:p>
        </p:txBody>
      </p:sp>
      <p:sp>
        <p:nvSpPr>
          <p:cNvPr id="6" name="Slide Number Placeholder 5"/>
          <p:cNvSpPr>
            <a:spLocks noGrp="1"/>
          </p:cNvSpPr>
          <p:nvPr>
            <p:ph type="sldNum" sz="quarter" idx="12"/>
          </p:nvPr>
        </p:nvSpPr>
        <p:spPr/>
        <p:txBody>
          <a:bodyPr/>
          <a:lstStyle/>
          <a:p>
            <a:fld id="{846572F0-74DF-49A4-8090-387F6F45A0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27D051-0ECA-489A-8403-D2D6666F4018}" type="datetime5">
              <a:rPr lang="en-US" smtClean="0"/>
              <a:t>31-Aug-20</a:t>
            </a:fld>
            <a:endParaRPr lang="en-US"/>
          </a:p>
        </p:txBody>
      </p:sp>
      <p:sp>
        <p:nvSpPr>
          <p:cNvPr id="6" name="Footer Placeholder 5"/>
          <p:cNvSpPr>
            <a:spLocks noGrp="1"/>
          </p:cNvSpPr>
          <p:nvPr>
            <p:ph type="ftr" sz="quarter" idx="11"/>
          </p:nvPr>
        </p:nvSpPr>
        <p:spPr/>
        <p:txBody>
          <a:bodyPr/>
          <a:lstStyle/>
          <a:p>
            <a:r>
              <a:rPr lang="en-US" smtClean="0"/>
              <a:t>Jahid (01855-959494)</a:t>
            </a:r>
            <a:endParaRPr lang="en-US"/>
          </a:p>
        </p:txBody>
      </p:sp>
      <p:sp>
        <p:nvSpPr>
          <p:cNvPr id="7" name="Slide Number Placeholder 6"/>
          <p:cNvSpPr>
            <a:spLocks noGrp="1"/>
          </p:cNvSpPr>
          <p:nvPr>
            <p:ph type="sldNum" sz="quarter" idx="12"/>
          </p:nvPr>
        </p:nvSpPr>
        <p:spPr/>
        <p:txBody>
          <a:bodyPr/>
          <a:lstStyle/>
          <a:p>
            <a:fld id="{846572F0-74DF-49A4-8090-387F6F45A0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6E04BA-D893-4B19-BA72-5B39D67BEA70}" type="datetime5">
              <a:rPr lang="en-US" smtClean="0"/>
              <a:t>31-Aug-20</a:t>
            </a:fld>
            <a:endParaRPr lang="en-US"/>
          </a:p>
        </p:txBody>
      </p:sp>
      <p:sp>
        <p:nvSpPr>
          <p:cNvPr id="8" name="Footer Placeholder 7"/>
          <p:cNvSpPr>
            <a:spLocks noGrp="1"/>
          </p:cNvSpPr>
          <p:nvPr>
            <p:ph type="ftr" sz="quarter" idx="11"/>
          </p:nvPr>
        </p:nvSpPr>
        <p:spPr/>
        <p:txBody>
          <a:bodyPr/>
          <a:lstStyle/>
          <a:p>
            <a:r>
              <a:rPr lang="en-US" smtClean="0"/>
              <a:t>Jahid (01855-959494)</a:t>
            </a:r>
            <a:endParaRPr lang="en-US"/>
          </a:p>
        </p:txBody>
      </p:sp>
      <p:sp>
        <p:nvSpPr>
          <p:cNvPr id="9" name="Slide Number Placeholder 8"/>
          <p:cNvSpPr>
            <a:spLocks noGrp="1"/>
          </p:cNvSpPr>
          <p:nvPr>
            <p:ph type="sldNum" sz="quarter" idx="12"/>
          </p:nvPr>
        </p:nvSpPr>
        <p:spPr/>
        <p:txBody>
          <a:bodyPr/>
          <a:lstStyle/>
          <a:p>
            <a:fld id="{846572F0-74DF-49A4-8090-387F6F45A0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0D6711-74EE-4B82-AA20-EFAD660E340A}" type="datetime5">
              <a:rPr lang="en-US" smtClean="0"/>
              <a:t>31-Aug-20</a:t>
            </a:fld>
            <a:endParaRPr lang="en-US"/>
          </a:p>
        </p:txBody>
      </p:sp>
      <p:sp>
        <p:nvSpPr>
          <p:cNvPr id="4" name="Footer Placeholder 3"/>
          <p:cNvSpPr>
            <a:spLocks noGrp="1"/>
          </p:cNvSpPr>
          <p:nvPr>
            <p:ph type="ftr" sz="quarter" idx="11"/>
          </p:nvPr>
        </p:nvSpPr>
        <p:spPr/>
        <p:txBody>
          <a:bodyPr/>
          <a:lstStyle/>
          <a:p>
            <a:r>
              <a:rPr lang="en-US" smtClean="0"/>
              <a:t>Jahid (01855-959494)</a:t>
            </a:r>
            <a:endParaRPr lang="en-US"/>
          </a:p>
        </p:txBody>
      </p:sp>
      <p:sp>
        <p:nvSpPr>
          <p:cNvPr id="5" name="Slide Number Placeholder 4"/>
          <p:cNvSpPr>
            <a:spLocks noGrp="1"/>
          </p:cNvSpPr>
          <p:nvPr>
            <p:ph type="sldNum" sz="quarter" idx="12"/>
          </p:nvPr>
        </p:nvSpPr>
        <p:spPr/>
        <p:txBody>
          <a:bodyPr/>
          <a:lstStyle/>
          <a:p>
            <a:fld id="{846572F0-74DF-49A4-8090-387F6F45A0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D2C7B-125F-4F05-8855-93060F0C4190}" type="datetime5">
              <a:rPr lang="en-US" smtClean="0"/>
              <a:t>31-Aug-20</a:t>
            </a:fld>
            <a:endParaRPr lang="en-US"/>
          </a:p>
        </p:txBody>
      </p:sp>
      <p:sp>
        <p:nvSpPr>
          <p:cNvPr id="3" name="Footer Placeholder 2"/>
          <p:cNvSpPr>
            <a:spLocks noGrp="1"/>
          </p:cNvSpPr>
          <p:nvPr>
            <p:ph type="ftr" sz="quarter" idx="11"/>
          </p:nvPr>
        </p:nvSpPr>
        <p:spPr/>
        <p:txBody>
          <a:bodyPr/>
          <a:lstStyle/>
          <a:p>
            <a:r>
              <a:rPr lang="en-US" smtClean="0"/>
              <a:t>Jahid (01855-959494)</a:t>
            </a:r>
            <a:endParaRPr lang="en-US"/>
          </a:p>
        </p:txBody>
      </p:sp>
      <p:sp>
        <p:nvSpPr>
          <p:cNvPr id="4" name="Slide Number Placeholder 3"/>
          <p:cNvSpPr>
            <a:spLocks noGrp="1"/>
          </p:cNvSpPr>
          <p:nvPr>
            <p:ph type="sldNum" sz="quarter" idx="12"/>
          </p:nvPr>
        </p:nvSpPr>
        <p:spPr/>
        <p:txBody>
          <a:bodyPr/>
          <a:lstStyle/>
          <a:p>
            <a:fld id="{846572F0-74DF-49A4-8090-387F6F45A0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58B66-DCEA-46E3-8D97-9260EA80D5F2}" type="datetime5">
              <a:rPr lang="en-US" smtClean="0"/>
              <a:t>31-Aug-20</a:t>
            </a:fld>
            <a:endParaRPr lang="en-US"/>
          </a:p>
        </p:txBody>
      </p:sp>
      <p:sp>
        <p:nvSpPr>
          <p:cNvPr id="6" name="Footer Placeholder 5"/>
          <p:cNvSpPr>
            <a:spLocks noGrp="1"/>
          </p:cNvSpPr>
          <p:nvPr>
            <p:ph type="ftr" sz="quarter" idx="11"/>
          </p:nvPr>
        </p:nvSpPr>
        <p:spPr/>
        <p:txBody>
          <a:bodyPr/>
          <a:lstStyle/>
          <a:p>
            <a:r>
              <a:rPr lang="en-US" smtClean="0"/>
              <a:t>Jahid (01855-959494)</a:t>
            </a:r>
            <a:endParaRPr lang="en-US"/>
          </a:p>
        </p:txBody>
      </p:sp>
      <p:sp>
        <p:nvSpPr>
          <p:cNvPr id="7" name="Slide Number Placeholder 6"/>
          <p:cNvSpPr>
            <a:spLocks noGrp="1"/>
          </p:cNvSpPr>
          <p:nvPr>
            <p:ph type="sldNum" sz="quarter" idx="12"/>
          </p:nvPr>
        </p:nvSpPr>
        <p:spPr/>
        <p:txBody>
          <a:bodyPr/>
          <a:lstStyle/>
          <a:p>
            <a:fld id="{846572F0-74DF-49A4-8090-387F6F45A0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60319-C0CA-47E8-BD9E-C44032949610}" type="datetime5">
              <a:rPr lang="en-US" smtClean="0"/>
              <a:t>31-Aug-20</a:t>
            </a:fld>
            <a:endParaRPr lang="en-US"/>
          </a:p>
        </p:txBody>
      </p:sp>
      <p:sp>
        <p:nvSpPr>
          <p:cNvPr id="6" name="Footer Placeholder 5"/>
          <p:cNvSpPr>
            <a:spLocks noGrp="1"/>
          </p:cNvSpPr>
          <p:nvPr>
            <p:ph type="ftr" sz="quarter" idx="11"/>
          </p:nvPr>
        </p:nvSpPr>
        <p:spPr/>
        <p:txBody>
          <a:bodyPr/>
          <a:lstStyle/>
          <a:p>
            <a:r>
              <a:rPr lang="en-US" smtClean="0"/>
              <a:t>Jahid (01855-959494)</a:t>
            </a:r>
            <a:endParaRPr lang="en-US"/>
          </a:p>
        </p:txBody>
      </p:sp>
      <p:sp>
        <p:nvSpPr>
          <p:cNvPr id="7" name="Slide Number Placeholder 6"/>
          <p:cNvSpPr>
            <a:spLocks noGrp="1"/>
          </p:cNvSpPr>
          <p:nvPr>
            <p:ph type="sldNum" sz="quarter" idx="12"/>
          </p:nvPr>
        </p:nvSpPr>
        <p:spPr/>
        <p:txBody>
          <a:bodyPr/>
          <a:lstStyle/>
          <a:p>
            <a:fld id="{846572F0-74DF-49A4-8090-387F6F45A0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022F3-4CEB-4973-A5BD-C57FF53ACCAA}" type="datetime5">
              <a:rPr lang="en-US" smtClean="0"/>
              <a:t>31-Aug-20</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Jahid (01855-959494)</a:t>
            </a: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572F0-74DF-49A4-8090-387F6F45A0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3.png"/><Relationship Id="rId7" Type="http://schemas.openxmlformats.org/officeDocument/2006/relationships/diagramQuickStyle" Target="../diagrams/quickStyle5.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4.pn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9.gif"/><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jahidtmm@gmail.com" TargetMode="External"/><Relationship Id="rId7" Type="http://schemas.openxmlformats.org/officeDocument/2006/relationships/image" Target="../media/image11.jpeg"/><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096000"/>
            <a:ext cx="1295400" cy="365125"/>
          </a:xfrm>
        </p:spPr>
        <p:style>
          <a:lnRef idx="2">
            <a:schemeClr val="dk1"/>
          </a:lnRef>
          <a:fillRef idx="1">
            <a:schemeClr val="lt1"/>
          </a:fillRef>
          <a:effectRef idx="0">
            <a:schemeClr val="dk1"/>
          </a:effectRef>
          <a:fontRef idx="minor">
            <a:schemeClr val="dk1"/>
          </a:fontRef>
        </p:style>
        <p:txBody>
          <a:bodyPr/>
          <a:lstStyle/>
          <a:p>
            <a:fld id="{36A64EB5-498F-4678-9F71-5CB555432356}" type="datetime5">
              <a:rPr lang="en-US" sz="1800" smtClean="0"/>
              <a:t>31-Aug-20</a:t>
            </a:fld>
            <a:endParaRPr lang="en-US" sz="1800" dirty="0"/>
          </a:p>
        </p:txBody>
      </p:sp>
      <p:sp>
        <p:nvSpPr>
          <p:cNvPr id="3" name="Slide Number Placeholder 2"/>
          <p:cNvSpPr>
            <a:spLocks noGrp="1"/>
          </p:cNvSpPr>
          <p:nvPr>
            <p:ph type="sldNum" sz="quarter" idx="12"/>
          </p:nvPr>
        </p:nvSpPr>
        <p:spPr>
          <a:xfrm>
            <a:off x="6553200" y="6492875"/>
            <a:ext cx="2133600" cy="365125"/>
          </a:xfrm>
        </p:spPr>
        <p:txBody>
          <a:bodyPr/>
          <a:lstStyle/>
          <a:p>
            <a:fld id="{846572F0-74DF-49A4-8090-387F6F45A085}" type="slidenum">
              <a:rPr lang="en-US" smtClean="0"/>
              <a:pPr/>
              <a:t>1</a:t>
            </a:fld>
            <a:endParaRPr lang="en-US"/>
          </a:p>
        </p:txBody>
      </p:sp>
      <p:sp>
        <p:nvSpPr>
          <p:cNvPr id="4" name="Footer Placeholder 3"/>
          <p:cNvSpPr>
            <a:spLocks noGrp="1"/>
          </p:cNvSpPr>
          <p:nvPr>
            <p:ph type="ftr" sz="quarter" idx="11"/>
          </p:nvPr>
        </p:nvSpPr>
        <p:spPr>
          <a:xfrm>
            <a:off x="3124200" y="6492875"/>
            <a:ext cx="2895600" cy="365125"/>
          </a:xfrm>
        </p:spPr>
        <p:txBody>
          <a:bodyPr/>
          <a:lstStyle/>
          <a:p>
            <a:r>
              <a:rPr lang="en-US" dirty="0" err="1" smtClean="0"/>
              <a:t>Jahid</a:t>
            </a:r>
            <a:r>
              <a:rPr lang="en-US" dirty="0" smtClean="0"/>
              <a:t> (01855-959494)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style>
          <a:lnRef idx="2">
            <a:schemeClr val="accent3"/>
          </a:lnRef>
          <a:fillRef idx="1">
            <a:schemeClr val="lt1"/>
          </a:fillRef>
          <a:effectRef idx="0">
            <a:schemeClr val="accent3"/>
          </a:effectRef>
          <a:fontRef idx="minor">
            <a:schemeClr val="dk1"/>
          </a:fontRef>
        </p:style>
        <p:txBody>
          <a:bodyPr>
            <a:normAutofit/>
          </a:bodyPr>
          <a:lstStyle/>
          <a:p>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পাঠ্য</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বইয়ের</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আলোকে</a:t>
            </a:r>
            <a:r>
              <a:rPr lang="as-I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কুফ</a:t>
            </a:r>
            <a:r>
              <a:rPr lang="as-I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র পরিচয়</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Content Placeholder 3" descr="1.JPG"/>
          <p:cNvPicPr>
            <a:picLocks noGrp="1" noChangeAspect="1"/>
          </p:cNvPicPr>
          <p:nvPr>
            <p:ph idx="1"/>
          </p:nvPr>
        </p:nvPicPr>
        <p:blipFill>
          <a:blip r:embed="rId2" cstate="print"/>
          <a:stretch>
            <a:fillRect/>
          </a:stretch>
        </p:blipFill>
        <p:spPr>
          <a:xfrm>
            <a:off x="381000" y="685800"/>
            <a:ext cx="8382000" cy="2133600"/>
          </a:xfrm>
        </p:spPr>
      </p:pic>
      <p:sp>
        <p:nvSpPr>
          <p:cNvPr id="5" name="Rectangle 4"/>
          <p:cNvSpPr/>
          <p:nvPr/>
        </p:nvSpPr>
        <p:spPr>
          <a:xfrm>
            <a:off x="0" y="0"/>
            <a:ext cx="381000" cy="6858000"/>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763000" y="0"/>
            <a:ext cx="381000" cy="6858000"/>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2.1.jpg"/>
          <p:cNvPicPr>
            <a:picLocks noChangeAspect="1"/>
          </p:cNvPicPr>
          <p:nvPr/>
        </p:nvPicPr>
        <p:blipFill>
          <a:blip r:embed="rId4" cstate="print"/>
          <a:stretch>
            <a:fillRect/>
          </a:stretch>
        </p:blipFill>
        <p:spPr>
          <a:xfrm>
            <a:off x="457200" y="2819400"/>
            <a:ext cx="8229600" cy="3124200"/>
          </a:xfrm>
          <a:prstGeom prst="rect">
            <a:avLst/>
          </a:prstGeom>
        </p:spPr>
      </p:pic>
      <p:pic>
        <p:nvPicPr>
          <p:cNvPr id="11" name="Picture 10" descr="2.2.jpg"/>
          <p:cNvPicPr>
            <a:picLocks noChangeAspect="1"/>
          </p:cNvPicPr>
          <p:nvPr/>
        </p:nvPicPr>
        <p:blipFill>
          <a:blip r:embed="rId5" cstate="print"/>
          <a:stretch>
            <a:fillRect/>
          </a:stretch>
        </p:blipFill>
        <p:spPr>
          <a:xfrm>
            <a:off x="381000" y="5943601"/>
            <a:ext cx="8382000" cy="761999"/>
          </a:xfrm>
          <a:prstGeom prst="rect">
            <a:avLst/>
          </a:prstGeom>
        </p:spPr>
      </p:pic>
      <p:sp>
        <p:nvSpPr>
          <p:cNvPr id="9" name="Slide Number Placeholder 8"/>
          <p:cNvSpPr>
            <a:spLocks noGrp="1"/>
          </p:cNvSpPr>
          <p:nvPr>
            <p:ph type="sldNum" sz="quarter" idx="12"/>
          </p:nvPr>
        </p:nvSpPr>
        <p:spPr>
          <a:xfrm>
            <a:off x="6477000" y="6492875"/>
            <a:ext cx="2133600" cy="365125"/>
          </a:xfrm>
        </p:spPr>
        <p:txBody>
          <a:bodyPr/>
          <a:lstStyle/>
          <a:p>
            <a:fld id="{846572F0-74DF-49A4-8090-387F6F45A085}" type="slidenum">
              <a:rPr lang="en-US" smtClean="0"/>
              <a:pPr/>
              <a:t>10</a:t>
            </a:fld>
            <a:endParaRPr lang="en-US" dirty="0"/>
          </a:p>
        </p:txBody>
      </p:sp>
      <p:sp>
        <p:nvSpPr>
          <p:cNvPr id="12" name="Footer Placeholder 11"/>
          <p:cNvSpPr>
            <a:spLocks noGrp="1"/>
          </p:cNvSpPr>
          <p:nvPr>
            <p:ph type="ftr" sz="quarter" idx="11"/>
          </p:nvPr>
        </p:nvSpPr>
        <p:spPr>
          <a:xfrm>
            <a:off x="3124200" y="6492875"/>
            <a:ext cx="2895600" cy="365125"/>
          </a:xfrm>
        </p:spPr>
        <p:txBody>
          <a:bodyPr/>
          <a:lstStyle/>
          <a:p>
            <a:r>
              <a:rPr lang="en-US" dirty="0" err="1" smtClean="0"/>
              <a:t>Jahid</a:t>
            </a:r>
            <a:r>
              <a:rPr lang="en-US" dirty="0" smtClean="0"/>
              <a:t> (01855-959494)</a:t>
            </a:r>
            <a:endParaRPr lang="en-US"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style>
          <a:lnRef idx="2">
            <a:schemeClr val="accent6"/>
          </a:lnRef>
          <a:fillRef idx="1">
            <a:schemeClr val="lt1"/>
          </a:fillRef>
          <a:effectRef idx="0">
            <a:schemeClr val="accent6"/>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পাঠ্য</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বইয়ের</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আলোকে</a:t>
            </a:r>
            <a:r>
              <a:rPr lang="as-I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কুফ</a:t>
            </a:r>
            <a:r>
              <a:rPr lang="as-I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র পরিচয়</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0"/>
            <a:ext cx="457200" cy="6858000"/>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686800" y="0"/>
            <a:ext cx="457200" cy="6858000"/>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Content Placeholder 11" descr="3.JPG"/>
          <p:cNvPicPr>
            <a:picLocks noGrp="1" noChangeAspect="1"/>
          </p:cNvPicPr>
          <p:nvPr>
            <p:ph idx="1"/>
          </p:nvPr>
        </p:nvPicPr>
        <p:blipFill>
          <a:blip r:embed="rId3" cstate="print"/>
          <a:stretch>
            <a:fillRect/>
          </a:stretch>
        </p:blipFill>
        <p:spPr>
          <a:xfrm>
            <a:off x="457200" y="533400"/>
            <a:ext cx="8229600" cy="4419601"/>
          </a:xfrm>
        </p:spPr>
      </p:pic>
      <p:pic>
        <p:nvPicPr>
          <p:cNvPr id="14" name="Picture 13" descr="4.1.jpg"/>
          <p:cNvPicPr>
            <a:picLocks noChangeAspect="1"/>
          </p:cNvPicPr>
          <p:nvPr/>
        </p:nvPicPr>
        <p:blipFill>
          <a:blip r:embed="rId4" cstate="print"/>
          <a:stretch>
            <a:fillRect/>
          </a:stretch>
        </p:blipFill>
        <p:spPr>
          <a:xfrm>
            <a:off x="457200" y="4953000"/>
            <a:ext cx="8229600" cy="1905000"/>
          </a:xfrm>
          <a:prstGeom prst="rect">
            <a:avLst/>
          </a:prstGeom>
        </p:spPr>
      </p:pic>
      <p:sp>
        <p:nvSpPr>
          <p:cNvPr id="8" name="Slide Number Placeholder 7"/>
          <p:cNvSpPr>
            <a:spLocks noGrp="1"/>
          </p:cNvSpPr>
          <p:nvPr>
            <p:ph type="sldNum" sz="quarter" idx="12"/>
          </p:nvPr>
        </p:nvSpPr>
        <p:spPr>
          <a:xfrm>
            <a:off x="6553200" y="6492875"/>
            <a:ext cx="2133600" cy="365125"/>
          </a:xfrm>
        </p:spPr>
        <p:txBody>
          <a:bodyPr/>
          <a:lstStyle/>
          <a:p>
            <a:fld id="{846572F0-74DF-49A4-8090-387F6F45A085}" type="slidenum">
              <a:rPr lang="en-US" smtClean="0"/>
              <a:pPr/>
              <a:t>11</a:t>
            </a:fld>
            <a:endParaRPr lang="en-US" dirty="0"/>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914400" y="228600"/>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idx="1"/>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Date Placeholder 9"/>
          <p:cNvSpPr>
            <a:spLocks noGrp="1"/>
          </p:cNvSpPr>
          <p:nvPr>
            <p:ph type="dt" sz="half" idx="10"/>
          </p:nvPr>
        </p:nvSpPr>
        <p:spPr/>
        <p:txBody>
          <a:bodyPr/>
          <a:lstStyle/>
          <a:p>
            <a:fld id="{FFC54994-859B-49DB-BD54-6B150460A743}" type="datetime5">
              <a:rPr lang="en-US" smtClean="0"/>
              <a:t>31-Aug-20</a:t>
            </a:fld>
            <a:endParaRPr lang="en-US"/>
          </a:p>
        </p:txBody>
      </p:sp>
      <p:sp>
        <p:nvSpPr>
          <p:cNvPr id="11" name="Slide Number Placeholder 10"/>
          <p:cNvSpPr>
            <a:spLocks noGrp="1"/>
          </p:cNvSpPr>
          <p:nvPr>
            <p:ph type="sldNum" sz="quarter" idx="12"/>
          </p:nvPr>
        </p:nvSpPr>
        <p:spPr/>
        <p:txBody>
          <a:bodyPr/>
          <a:lstStyle/>
          <a:p>
            <a:fld id="{846572F0-74DF-49A4-8090-387F6F45A085}" type="slidenum">
              <a:rPr lang="en-US" smtClean="0"/>
              <a:pPr/>
              <a:t>12</a:t>
            </a:fld>
            <a:endParaRPr lang="en-US"/>
          </a:p>
        </p:txBody>
      </p:sp>
      <p:sp>
        <p:nvSpPr>
          <p:cNvPr id="12" name="Footer Placeholder 11"/>
          <p:cNvSpPr>
            <a:spLocks noGrp="1"/>
          </p:cNvSpPr>
          <p:nvPr>
            <p:ph type="ftr" sz="quarter" idx="11"/>
          </p:nvPr>
        </p:nvSpPr>
        <p:spPr/>
        <p:txBody>
          <a:bodyPr/>
          <a:lstStyle/>
          <a:p>
            <a:r>
              <a:rPr lang="en-US" smtClean="0"/>
              <a:t>Jahid (01855-959494)</a:t>
            </a:r>
            <a:endParaRPr lang="en-US"/>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style>
          <a:lnRef idx="1">
            <a:schemeClr val="accent4"/>
          </a:lnRef>
          <a:fillRef idx="3">
            <a:schemeClr val="accent4"/>
          </a:fillRef>
          <a:effectRef idx="2">
            <a:schemeClr val="accent4"/>
          </a:effectRef>
          <a:fontRef idx="minor">
            <a:schemeClr val="lt1"/>
          </a:fontRef>
        </p:style>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lvl="0"/>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কুফর</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এর</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প্রকারভেদ</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Content Placeholder 3" descr="maxresdefault (1).jpg"/>
          <p:cNvPicPr>
            <a:picLocks noGrp="1" noChangeAspect="1"/>
          </p:cNvPicPr>
          <p:nvPr>
            <p:ph idx="1"/>
          </p:nvPr>
        </p:nvPicPr>
        <p:blipFill>
          <a:blip r:embed="rId2" cstate="print"/>
          <a:stretch>
            <a:fillRect/>
          </a:stretch>
        </p:blipFill>
        <p:spPr>
          <a:xfrm>
            <a:off x="0" y="990600"/>
            <a:ext cx="9144000" cy="586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ate Placeholder 4"/>
          <p:cNvSpPr>
            <a:spLocks noGrp="1"/>
          </p:cNvSpPr>
          <p:nvPr>
            <p:ph type="dt" sz="half" idx="10"/>
          </p:nvPr>
        </p:nvSpPr>
        <p:spPr/>
        <p:txBody>
          <a:bodyPr/>
          <a:lstStyle/>
          <a:p>
            <a:fld id="{DDFFED54-648E-4C3B-B527-BC7DEA82C173}" type="datetime5">
              <a:rPr lang="en-US" smtClean="0"/>
              <a:t>31-Aug-20</a:t>
            </a:fld>
            <a:endParaRPr lang="en-US"/>
          </a:p>
        </p:txBody>
      </p:sp>
      <p:sp>
        <p:nvSpPr>
          <p:cNvPr id="6" name="Slide Number Placeholder 5"/>
          <p:cNvSpPr>
            <a:spLocks noGrp="1"/>
          </p:cNvSpPr>
          <p:nvPr>
            <p:ph type="sldNum" sz="quarter" idx="12"/>
          </p:nvPr>
        </p:nvSpPr>
        <p:spPr/>
        <p:txBody>
          <a:bodyPr/>
          <a:lstStyle/>
          <a:p>
            <a:fld id="{846572F0-74DF-49A4-8090-387F6F45A085}"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Jahid (01855-959494)</a:t>
            </a:r>
            <a:endParaRPr lang="en-US"/>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style>
          <a:lnRef idx="1">
            <a:schemeClr val="accent5"/>
          </a:lnRef>
          <a:fillRef idx="3">
            <a:schemeClr val="accent5"/>
          </a:fillRef>
          <a:effectRef idx="2">
            <a:schemeClr val="accent5"/>
          </a:effectRef>
          <a:fontRef idx="minor">
            <a:schemeClr val="lt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s-IN"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কাফির</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দের</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পরিচয়</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381000" y="990600"/>
            <a:ext cx="8458200" cy="5562600"/>
          </a:xfrm>
        </p:spPr>
        <p:txBody>
          <a:bodyPr>
            <a:normAutofit/>
          </a:bodyPr>
          <a:lstStyle/>
          <a:p>
            <a:pPr>
              <a:buNone/>
            </a:pPr>
            <a:r>
              <a:rPr lang="as-IN" sz="2000" dirty="0" smtClean="0"/>
              <a:t>কুফর এমন সব জিনিসকে বলা হয়, যা অন্য</a:t>
            </a:r>
            <a:r>
              <a:rPr lang="en-US" sz="2000" dirty="0" smtClean="0"/>
              <a:t> </a:t>
            </a:r>
            <a:r>
              <a:rPr lang="as-IN" sz="2000" dirty="0" smtClean="0"/>
              <a:t>কিছুকে ঢেকে ফেলে। এই প্রাসঙ্গিকতার কারণেই কাফিরকে এ নামে নামকরণ করা হয়েছে। কারণ, সে আল্লাহর নিয়ামতসমূহ আড়াল করে রাখে।</a:t>
            </a:r>
            <a:r>
              <a:rPr lang="en-US" sz="2000" dirty="0" smtClean="0"/>
              <a:t> </a:t>
            </a:r>
          </a:p>
          <a:p>
            <a:pPr>
              <a:buNone/>
            </a:pPr>
            <a:r>
              <a:rPr lang="as-I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একজন ব্যক্তি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যেসকল</a:t>
            </a:r>
            <a:r>
              <a:rPr lang="as-I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কারণে কাফের হয়</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তা</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হলোঃ</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n-US" sz="500" dirty="0" smtClean="0"/>
          </a:p>
          <a:p>
            <a:pPr marL="514350" indent="-514350">
              <a:buFont typeface="Wingdings" pitchFamily="2" charset="2"/>
              <a:buChar char="ü"/>
            </a:pPr>
            <a:r>
              <a:rPr lang="as-IN" sz="2000" dirty="0" smtClean="0"/>
              <a:t>কুরআন-হাদীসের অকাট্য দলীল দ্বারা প্রমাণিত কোন বিষয় অস্বীকার করা যেমন</a:t>
            </a:r>
            <a:r>
              <a:rPr lang="en-US" sz="2000" dirty="0" smtClean="0"/>
              <a:t>ঃ</a:t>
            </a:r>
            <a:r>
              <a:rPr lang="as-IN" sz="2000" dirty="0" smtClean="0"/>
              <a:t> নামায, রোযা ফরয হওয়াকে অস্বীকার করা, নামযের সংখ্যা, রাকআতের সংখ্যা, রুকু </a:t>
            </a:r>
            <a:r>
              <a:rPr lang="en-US" sz="2000" dirty="0" err="1" smtClean="0"/>
              <a:t>সে</a:t>
            </a:r>
            <a:r>
              <a:rPr lang="as-IN" sz="2000" dirty="0" smtClean="0"/>
              <a:t>জদার অবস্থা, আযান, যাকাত, হজ্জ, ইত্যাদি বিষয়- এর কোনটি অস্বীকার করা কুফরী।</a:t>
            </a:r>
            <a:endParaRPr lang="en-US" sz="2000" dirty="0" smtClean="0"/>
          </a:p>
          <a:p>
            <a:pPr marL="514350" indent="-514350">
              <a:buFont typeface="Wingdings" pitchFamily="2" charset="2"/>
              <a:buChar char="ü"/>
            </a:pPr>
            <a:r>
              <a:rPr lang="as-IN" sz="2000" dirty="0" smtClean="0"/>
              <a:t>কুরআন-হাদীসের অকাট্য দলীল দ্বারা প্রমাণিত কোন বিষয়ের এমন ব্যাখ্যা দেয়া যা কুরআন ও হাদীসের স্পষ্ট বিবরণের খেলাফ এটাও কুফরী।</a:t>
            </a:r>
            <a:endParaRPr lang="en-US" sz="2000" dirty="0" smtClean="0"/>
          </a:p>
          <a:p>
            <a:pPr marL="514350" indent="-514350">
              <a:buFont typeface="Wingdings" pitchFamily="2" charset="2"/>
              <a:buChar char="ü"/>
            </a:pPr>
            <a:r>
              <a:rPr lang="en-US" sz="2000" dirty="0" smtClean="0"/>
              <a:t> </a:t>
            </a:r>
            <a:r>
              <a:rPr lang="as-IN" sz="2000" dirty="0" smtClean="0"/>
              <a:t>কোন মুসলমানকে কাফের আখ্যায়িত করা কুফরী।</a:t>
            </a:r>
            <a:endParaRPr lang="en-US" sz="2000" dirty="0" smtClean="0"/>
          </a:p>
          <a:p>
            <a:pPr marL="514350" indent="-514350">
              <a:buFont typeface="Wingdings" pitchFamily="2" charset="2"/>
              <a:buChar char="ü"/>
            </a:pPr>
            <a:r>
              <a:rPr lang="en-US" sz="2000" dirty="0" smtClean="0"/>
              <a:t> </a:t>
            </a:r>
            <a:r>
              <a:rPr lang="as-IN" sz="2000" dirty="0" smtClean="0"/>
              <a:t>ইবাদত ও তাযীমের নিয়তে কবরকে চুমু দেয়া কুফরী। ইবাদতের নিয়ত ছাড়া চুমু দেয়া গুনাহে কবীরা</a:t>
            </a:r>
            <a:r>
              <a:rPr lang="en-US" sz="2000" dirty="0" smtClean="0"/>
              <a:t>।</a:t>
            </a:r>
          </a:p>
          <a:p>
            <a:pPr marL="514350" indent="-514350">
              <a:buFont typeface="Wingdings" pitchFamily="2" charset="2"/>
              <a:buChar char="ü"/>
            </a:pPr>
            <a:r>
              <a:rPr lang="en-US" sz="2000" dirty="0" smtClean="0"/>
              <a:t> </a:t>
            </a:r>
            <a:r>
              <a:rPr lang="as-IN" sz="2000" dirty="0" smtClean="0"/>
              <a:t>দ্বীন ও ধর্মের কোন বিষয় নিয়ে উপহাস ও ঠাট্রা-বিদ্রুপ করা কুফরী</a:t>
            </a:r>
            <a:r>
              <a:rPr lang="en-US" sz="2000" dirty="0" smtClean="0"/>
              <a:t>।</a:t>
            </a:r>
          </a:p>
          <a:p>
            <a:pPr marL="514350" indent="-514350">
              <a:buFont typeface="Wingdings" pitchFamily="2" charset="2"/>
              <a:buChar char="ü"/>
            </a:pPr>
            <a:r>
              <a:rPr lang="en-US" sz="2000" dirty="0" smtClean="0"/>
              <a:t> </a:t>
            </a:r>
            <a:r>
              <a:rPr lang="as-IN" sz="2000" dirty="0" smtClean="0"/>
              <a:t>আল্লাহ এবং তাঁর রাসূলের কোন হুকুমকে খারাপ মনে করা এবং তার দোষ</a:t>
            </a:r>
            <a:r>
              <a:rPr lang="en-US" sz="2000" dirty="0" smtClean="0"/>
              <a:t> </a:t>
            </a:r>
            <a:r>
              <a:rPr lang="as-IN" sz="2000" dirty="0" smtClean="0"/>
              <a:t>অন্বেষণ করা কুফরী</a:t>
            </a:r>
            <a:r>
              <a:rPr lang="en-US" sz="2000" dirty="0" smtClean="0"/>
              <a:t>।</a:t>
            </a:r>
            <a:endParaRPr lang="as-IN" sz="2000" dirty="0" smtClean="0"/>
          </a:p>
        </p:txBody>
      </p:sp>
      <p:sp>
        <p:nvSpPr>
          <p:cNvPr id="4" name="Date Placeholder 3"/>
          <p:cNvSpPr>
            <a:spLocks noGrp="1"/>
          </p:cNvSpPr>
          <p:nvPr>
            <p:ph type="dt" sz="half" idx="10"/>
          </p:nvPr>
        </p:nvSpPr>
        <p:spPr/>
        <p:txBody>
          <a:bodyPr/>
          <a:lstStyle/>
          <a:p>
            <a:fld id="{6A788997-2094-47C6-8485-565B59969B15}" type="datetime5">
              <a:rPr lang="en-US" smtClean="0"/>
              <a:t>31-Aug-20</a:t>
            </a:fld>
            <a:endParaRPr lang="en-US"/>
          </a:p>
        </p:txBody>
      </p:sp>
      <p:sp>
        <p:nvSpPr>
          <p:cNvPr id="5" name="Slide Number Placeholder 4"/>
          <p:cNvSpPr>
            <a:spLocks noGrp="1"/>
          </p:cNvSpPr>
          <p:nvPr>
            <p:ph type="sldNum" sz="quarter" idx="12"/>
          </p:nvPr>
        </p:nvSpPr>
        <p:spPr/>
        <p:txBody>
          <a:bodyPr/>
          <a:lstStyle/>
          <a:p>
            <a:fld id="{846572F0-74DF-49A4-8090-387F6F45A085}"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Jahid (01855-959494)</a:t>
            </a:r>
            <a:endParaRPr lang="en-US"/>
          </a:p>
        </p:txBody>
      </p:sp>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125393" y="167365"/>
            <a:ext cx="861323" cy="1051834"/>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6200000">
            <a:off x="8032762" y="374440"/>
            <a:ext cx="1148431" cy="788876"/>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52508" y="5732309"/>
            <a:ext cx="1136435" cy="780635"/>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71794" y="5628579"/>
            <a:ext cx="861323" cy="1051834"/>
          </a:xfrm>
          <a:prstGeom prst="rect">
            <a:avLst/>
          </a:prstGeom>
        </p:spPr>
      </p:pic>
      <p:sp>
        <p:nvSpPr>
          <p:cNvPr id="11" name="Frame 10"/>
          <p:cNvSpPr/>
          <p:nvPr/>
        </p:nvSpPr>
        <p:spPr>
          <a:xfrm>
            <a:off x="2" y="0"/>
            <a:ext cx="9143999" cy="6858000"/>
          </a:xfrm>
          <a:prstGeom prst="frame">
            <a:avLst>
              <a:gd name="adj1" fmla="val 297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en-US" kern="0">
              <a:solidFill>
                <a:sysClr val="windowText" lastClr="000000"/>
              </a:solidFill>
              <a:latin typeface="Tw Cen MT"/>
            </a:endParaRPr>
          </a:p>
        </p:txBody>
      </p:sp>
      <p:sp>
        <p:nvSpPr>
          <p:cNvPr id="12" name="Rectangle 11"/>
          <p:cNvSpPr/>
          <p:nvPr/>
        </p:nvSpPr>
        <p:spPr>
          <a:xfrm>
            <a:off x="1219200" y="381000"/>
            <a:ext cx="66294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rinda (Body)"/>
                <a:cs typeface="NikoshBAN" pitchFamily="2" charset="0"/>
              </a:rPr>
              <a:t>জোড়ায়</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rinda (Body)"/>
                <a:cs typeface="NikoshBAN" pitchFamily="2" charset="0"/>
              </a:rPr>
              <a:t> </a:t>
            </a: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rinda (Body)"/>
                <a:cs typeface="NikoshBAN" pitchFamily="2" charset="0"/>
              </a:rPr>
              <a:t>কাজ</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rinda (Body)"/>
              <a:cs typeface="NikoshBAN" pitchFamily="2" charset="0"/>
            </a:endParaRPr>
          </a:p>
        </p:txBody>
      </p:sp>
      <p:sp>
        <p:nvSpPr>
          <p:cNvPr id="13" name="Date Placeholder 12"/>
          <p:cNvSpPr>
            <a:spLocks noGrp="1"/>
          </p:cNvSpPr>
          <p:nvPr>
            <p:ph type="dt" sz="half" idx="10"/>
          </p:nvPr>
        </p:nvSpPr>
        <p:spPr/>
        <p:txBody>
          <a:bodyPr/>
          <a:lstStyle/>
          <a:p>
            <a:fld id="{B26D0A91-5D35-48AD-B103-2D734D553EF6}" type="datetime5">
              <a:rPr lang="en-US" smtClean="0"/>
              <a:t>31-Aug-20</a:t>
            </a:fld>
            <a:endParaRPr lang="en-US"/>
          </a:p>
        </p:txBody>
      </p:sp>
      <p:sp>
        <p:nvSpPr>
          <p:cNvPr id="14" name="Slide Number Placeholder 13"/>
          <p:cNvSpPr>
            <a:spLocks noGrp="1"/>
          </p:cNvSpPr>
          <p:nvPr>
            <p:ph type="sldNum" sz="quarter" idx="12"/>
          </p:nvPr>
        </p:nvSpPr>
        <p:spPr/>
        <p:txBody>
          <a:bodyPr/>
          <a:lstStyle/>
          <a:p>
            <a:fld id="{70FB3B69-A2F1-437F-9DB7-335840009F4E}" type="slidenum">
              <a:rPr lang="en-US" smtClean="0"/>
              <a:pPr/>
              <a:t>15</a:t>
            </a:fld>
            <a:endParaRPr lang="en-US"/>
          </a:p>
        </p:txBody>
      </p:sp>
      <p:sp>
        <p:nvSpPr>
          <p:cNvPr id="16" name="Footer Placeholder 15"/>
          <p:cNvSpPr>
            <a:spLocks noGrp="1"/>
          </p:cNvSpPr>
          <p:nvPr>
            <p:ph type="ftr" sz="quarter" idx="11"/>
          </p:nvPr>
        </p:nvSpPr>
        <p:spPr/>
        <p:txBody>
          <a:bodyPr/>
          <a:lstStyle/>
          <a:p>
            <a:r>
              <a:rPr lang="en-US" smtClean="0"/>
              <a:t>Jahid (01855-959494)</a:t>
            </a:r>
            <a:endParaRPr lang="en-US"/>
          </a:p>
        </p:txBody>
      </p:sp>
      <p:graphicFrame>
        <p:nvGraphicFramePr>
          <p:cNvPr id="18" name="Content Placeholder 1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3196198614"/>
      </p:ext>
    </p:extLst>
  </p:cSld>
  <p:clrMapOvr>
    <a:masterClrMapping/>
  </p:clrMapOvr>
  <p:transition spd="slow">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style>
          <a:lnRef idx="1">
            <a:schemeClr val="accent5"/>
          </a:lnRef>
          <a:fillRef idx="2">
            <a:schemeClr val="accent5"/>
          </a:fillRef>
          <a:effectRef idx="1">
            <a:schemeClr val="accent5"/>
          </a:effectRef>
          <a:fontRef idx="minor">
            <a:schemeClr val="dk1"/>
          </a:fontRef>
        </p:style>
        <p:txBody>
          <a:bodyPr>
            <a:normAutofit/>
          </a:bodyPr>
          <a:lstStyle/>
          <a:p>
            <a:r>
              <a:rPr lang="as-IN"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একজন ব্যক্তি </a:t>
            </a:r>
            <a:r>
              <a:rPr lang="en-US" sz="28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যেসকল</a:t>
            </a:r>
            <a:r>
              <a:rPr lang="as-IN"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কারণে কাফের হয়</a:t>
            </a:r>
            <a: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তা</a:t>
            </a:r>
            <a: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হলোঃ</a:t>
            </a:r>
            <a:endParaRPr lang="en-US" sz="2800" dirty="0"/>
          </a:p>
        </p:txBody>
      </p:sp>
      <p:sp>
        <p:nvSpPr>
          <p:cNvPr id="3" name="Content Placeholder 2"/>
          <p:cNvSpPr>
            <a:spLocks noGrp="1"/>
          </p:cNvSpPr>
          <p:nvPr>
            <p:ph idx="1"/>
          </p:nvPr>
        </p:nvSpPr>
        <p:spPr>
          <a:xfrm>
            <a:off x="457200" y="990600"/>
            <a:ext cx="8382000" cy="5638800"/>
          </a:xfrm>
        </p:spPr>
        <p:txBody>
          <a:bodyPr>
            <a:normAutofit/>
          </a:bodyPr>
          <a:lstStyle/>
          <a:p>
            <a:pPr>
              <a:buFont typeface="Wingdings" pitchFamily="2" charset="2"/>
              <a:buChar char="ü"/>
            </a:pPr>
            <a:r>
              <a:rPr lang="en-US" sz="2000" dirty="0" smtClean="0"/>
              <a:t> </a:t>
            </a:r>
            <a:r>
              <a:rPr lang="as-IN" sz="2000" dirty="0" smtClean="0"/>
              <a:t>কুরআনের কোন আয়াতকে অস্বীকার করা বা তার কোন নির্দেশ সম্পর্কে ঠাট্রা-বিদ্রুপ করা কুফরী</a:t>
            </a:r>
            <a:r>
              <a:rPr lang="en-US" sz="2000" dirty="0" smtClean="0"/>
              <a:t>।</a:t>
            </a:r>
          </a:p>
          <a:p>
            <a:pPr>
              <a:buFont typeface="Wingdings" pitchFamily="2" charset="2"/>
              <a:buChar char="ü"/>
            </a:pPr>
            <a:r>
              <a:rPr lang="en-US" sz="2000" dirty="0" smtClean="0"/>
              <a:t> </a:t>
            </a:r>
            <a:r>
              <a:rPr lang="as-IN" sz="2000" dirty="0" smtClean="0"/>
              <a:t>কুরআন শরীফকে নাপাক স্থানে ও ময়লা আবর্জনার মধ্যে নিক্ষেপ করা কুফরী</a:t>
            </a:r>
            <a:r>
              <a:rPr lang="en-US" sz="2000" dirty="0" smtClean="0"/>
              <a:t>।</a:t>
            </a:r>
          </a:p>
          <a:p>
            <a:pPr>
              <a:buFont typeface="Wingdings" pitchFamily="2" charset="2"/>
              <a:buChar char="ü"/>
            </a:pPr>
            <a:r>
              <a:rPr lang="en-US" sz="2000" dirty="0" smtClean="0"/>
              <a:t> </a:t>
            </a:r>
            <a:r>
              <a:rPr lang="as-IN" sz="2000" dirty="0" smtClean="0"/>
              <a:t>ফেরেশতাদের সম্পর্কে বিদ্বেষভাব পোষণ করা বা তাদের সম্পর্কে কটুক্তি করা কুফরী</a:t>
            </a:r>
            <a:r>
              <a:rPr lang="en-US" sz="2000" dirty="0" smtClean="0"/>
              <a:t>।</a:t>
            </a:r>
          </a:p>
          <a:p>
            <a:pPr>
              <a:buFont typeface="Wingdings" pitchFamily="2" charset="2"/>
              <a:buChar char="ü"/>
            </a:pPr>
            <a:r>
              <a:rPr lang="en-US" sz="2000" dirty="0" smtClean="0"/>
              <a:t> </a:t>
            </a:r>
            <a:r>
              <a:rPr lang="as-IN" sz="2000" dirty="0" smtClean="0"/>
              <a:t>হারামকে হালাল মনে করা এবং হালালকে হারাম মনে করা কুফরী</a:t>
            </a:r>
            <a:r>
              <a:rPr lang="en-US" sz="2000" dirty="0" smtClean="0"/>
              <a:t>।</a:t>
            </a:r>
          </a:p>
          <a:p>
            <a:pPr>
              <a:buFont typeface="Wingdings" pitchFamily="2" charset="2"/>
              <a:buChar char="ü"/>
            </a:pPr>
            <a:r>
              <a:rPr lang="en-US" sz="2000" dirty="0" smtClean="0"/>
              <a:t> </a:t>
            </a:r>
            <a:r>
              <a:rPr lang="as-IN" sz="2000" dirty="0" smtClean="0"/>
              <a:t>কারও মৃত্যুতে আল্লাহর উপর অভিযোগ আনা, আল্লাহকে জালেম সাব্যস্ত করা কুফরী</a:t>
            </a:r>
            <a:r>
              <a:rPr lang="en-US" sz="2000" dirty="0" smtClean="0"/>
              <a:t>।</a:t>
            </a:r>
          </a:p>
          <a:p>
            <a:pPr>
              <a:buFont typeface="Wingdings" pitchFamily="2" charset="2"/>
              <a:buChar char="ü"/>
            </a:pPr>
            <a:r>
              <a:rPr lang="en-US" sz="2000" dirty="0" smtClean="0"/>
              <a:t> </a:t>
            </a:r>
            <a:r>
              <a:rPr lang="as-IN" sz="2000" dirty="0" smtClean="0"/>
              <a:t>কাউকে কুফরী শিক্ষা দেয়া কুফরী</a:t>
            </a:r>
            <a:r>
              <a:rPr lang="en-US" sz="2000" dirty="0" smtClean="0"/>
              <a:t>।</a:t>
            </a:r>
          </a:p>
          <a:p>
            <a:pPr>
              <a:buFont typeface="Wingdings" pitchFamily="2" charset="2"/>
              <a:buChar char="ü"/>
            </a:pPr>
            <a:r>
              <a:rPr lang="en-US" sz="2000" dirty="0" smtClean="0"/>
              <a:t> </a:t>
            </a:r>
            <a:r>
              <a:rPr lang="as-IN" sz="2000" dirty="0" smtClean="0"/>
              <a:t>দ্বীনী ইলমের প্রতি তুচ্ছ-তাচ্ছিল্য প্রদর্শন ও অবমাননাকর বক্তব্য প্রদান করা কুফরী</a:t>
            </a:r>
            <a:r>
              <a:rPr lang="en-US" sz="2000" dirty="0" smtClean="0"/>
              <a:t>।</a:t>
            </a:r>
          </a:p>
          <a:p>
            <a:pPr>
              <a:buFont typeface="Wingdings" pitchFamily="2" charset="2"/>
              <a:buChar char="ü"/>
            </a:pPr>
            <a:r>
              <a:rPr lang="en-US" sz="2000" dirty="0" smtClean="0"/>
              <a:t> </a:t>
            </a:r>
            <a:r>
              <a:rPr lang="as-IN" sz="2000" dirty="0" smtClean="0"/>
              <a:t>যে যাদুর মধ্যে ঈমানের পরিপন্থী কুফর ও শিরকের কথাবার্তা বা কাজকর্ম থাকে তা কুফরী।</a:t>
            </a:r>
            <a:endParaRPr lang="en-US" sz="2000" dirty="0" smtClean="0"/>
          </a:p>
          <a:p>
            <a:pPr>
              <a:buFont typeface="Wingdings" pitchFamily="2" charset="2"/>
              <a:buChar char="ü"/>
            </a:pPr>
            <a:r>
              <a:rPr lang="en-US" sz="2000" dirty="0" smtClean="0"/>
              <a:t> </a:t>
            </a:r>
            <a:r>
              <a:rPr lang="as-IN" sz="2000" dirty="0" smtClean="0"/>
              <a:t>আল্লাহ ও রাসূল সা. এর অবমাননা করা, আল্লাহ ও নবীকে গালি দেয়া এবং তাঁদের শানে বেয়াদবী করা কুফরী</a:t>
            </a:r>
            <a:r>
              <a:rPr lang="en-US" sz="2000" dirty="0" smtClean="0"/>
              <a:t>।</a:t>
            </a:r>
            <a:endParaRPr lang="en-US" sz="2000" dirty="0"/>
          </a:p>
        </p:txBody>
      </p:sp>
      <p:sp>
        <p:nvSpPr>
          <p:cNvPr id="4" name="Date Placeholder 3"/>
          <p:cNvSpPr>
            <a:spLocks noGrp="1"/>
          </p:cNvSpPr>
          <p:nvPr>
            <p:ph type="dt" sz="half" idx="10"/>
          </p:nvPr>
        </p:nvSpPr>
        <p:spPr/>
        <p:txBody>
          <a:bodyPr/>
          <a:lstStyle/>
          <a:p>
            <a:fld id="{78FCFABB-0CE0-4B06-85FF-58E82410D3DA}" type="datetime5">
              <a:rPr lang="en-US" smtClean="0"/>
              <a:t>31-Aug-20</a:t>
            </a:fld>
            <a:endParaRPr lang="en-US"/>
          </a:p>
        </p:txBody>
      </p:sp>
      <p:sp>
        <p:nvSpPr>
          <p:cNvPr id="5" name="Slide Number Placeholder 4"/>
          <p:cNvSpPr>
            <a:spLocks noGrp="1"/>
          </p:cNvSpPr>
          <p:nvPr>
            <p:ph type="sldNum" sz="quarter" idx="12"/>
          </p:nvPr>
        </p:nvSpPr>
        <p:spPr/>
        <p:txBody>
          <a:bodyPr/>
          <a:lstStyle/>
          <a:p>
            <a:fld id="{846572F0-74DF-49A4-8090-387F6F45A085}"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Jahid (01855-959494)</a:t>
            </a:r>
            <a:endParaRPr lang="en-US"/>
          </a:p>
        </p:txBody>
      </p:sp>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23320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3" descr="slide14-l.jpg"/>
          <p:cNvPicPr>
            <a:picLocks noChangeAspect="1"/>
          </p:cNvPicPr>
          <p:nvPr/>
        </p:nvPicPr>
        <p:blipFill>
          <a:blip r:embed="rId8" cstate="print"/>
          <a:stretch>
            <a:fillRect/>
          </a:stretch>
        </p:blipFill>
        <p:spPr>
          <a:xfrm>
            <a:off x="1447800" y="152400"/>
            <a:ext cx="6034617"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Date Placeholder 7"/>
          <p:cNvSpPr>
            <a:spLocks noGrp="1"/>
          </p:cNvSpPr>
          <p:nvPr>
            <p:ph type="dt" sz="half" idx="10"/>
          </p:nvPr>
        </p:nvSpPr>
        <p:spPr/>
        <p:txBody>
          <a:bodyPr/>
          <a:lstStyle/>
          <a:p>
            <a:fld id="{BC5CBA2C-35EC-4EF6-8DB8-7BE9392CCF87}" type="datetime5">
              <a:rPr lang="en-US" smtClean="0"/>
              <a:t>31-Aug-20</a:t>
            </a:fld>
            <a:endParaRPr lang="en-US"/>
          </a:p>
        </p:txBody>
      </p:sp>
      <p:sp>
        <p:nvSpPr>
          <p:cNvPr id="9" name="Slide Number Placeholder 8"/>
          <p:cNvSpPr>
            <a:spLocks noGrp="1"/>
          </p:cNvSpPr>
          <p:nvPr>
            <p:ph type="sldNum" sz="quarter" idx="12"/>
          </p:nvPr>
        </p:nvSpPr>
        <p:spPr/>
        <p:txBody>
          <a:bodyPr/>
          <a:lstStyle/>
          <a:p>
            <a:fld id="{846572F0-74DF-49A4-8090-387F6F45A085}" type="slidenum">
              <a:rPr lang="en-US" smtClean="0"/>
              <a:pPr/>
              <a:t>17</a:t>
            </a:fld>
            <a:endParaRPr lang="en-US"/>
          </a:p>
        </p:txBody>
      </p:sp>
      <p:sp>
        <p:nvSpPr>
          <p:cNvPr id="10" name="Footer Placeholder 9"/>
          <p:cNvSpPr>
            <a:spLocks noGrp="1"/>
          </p:cNvSpPr>
          <p:nvPr>
            <p:ph type="ftr" sz="quarter" idx="11"/>
          </p:nvPr>
        </p:nvSpPr>
        <p:spPr/>
        <p:txBody>
          <a:bodyPr/>
          <a:lstStyle/>
          <a:p>
            <a:r>
              <a:rPr lang="en-US" smtClean="0"/>
              <a:t>Jahid (01855-959494)</a:t>
            </a:r>
            <a:endParaRPr lang="en-US"/>
          </a:p>
        </p:txBody>
      </p:sp>
    </p:spTree>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4200" y="152400"/>
            <a:ext cx="2286000" cy="411162"/>
          </a:xfrm>
        </p:spPr>
        <p:style>
          <a:lnRef idx="2">
            <a:schemeClr val="accent4"/>
          </a:lnRef>
          <a:fillRef idx="1">
            <a:schemeClr val="lt1"/>
          </a:fillRef>
          <a:effectRef idx="0">
            <a:schemeClr val="accent4"/>
          </a:effectRef>
          <a:fontRef idx="minor">
            <a:schemeClr val="dk1"/>
          </a:fontRef>
        </p:style>
        <p:txBody>
          <a:bodyPr>
            <a:noAutofit/>
          </a:bodyPr>
          <a:lstStyle/>
          <a:p>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বাড়ির</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 </a:t>
            </a: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কাজ</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graphicFrame>
        <p:nvGraphicFramePr>
          <p:cNvPr id="4" name="Content Placeholder 3"/>
          <p:cNvGraphicFramePr>
            <a:graphicFrameLocks noGrp="1"/>
          </p:cNvGraphicFramePr>
          <p:nvPr>
            <p:ph idx="1"/>
          </p:nvPr>
        </p:nvGraphicFramePr>
        <p:xfrm>
          <a:off x="2438400" y="914400"/>
          <a:ext cx="36576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67FCCCF6-0ABF-479F-872F-B5B50D6EEF15}" type="datetime5">
              <a:rPr lang="en-US" smtClean="0"/>
              <a:t>31-Aug-20</a:t>
            </a:fld>
            <a:endParaRPr lang="en-US"/>
          </a:p>
        </p:txBody>
      </p:sp>
      <p:sp>
        <p:nvSpPr>
          <p:cNvPr id="6" name="Slide Number Placeholder 5"/>
          <p:cNvSpPr>
            <a:spLocks noGrp="1"/>
          </p:cNvSpPr>
          <p:nvPr>
            <p:ph type="sldNum" sz="quarter" idx="12"/>
          </p:nvPr>
        </p:nvSpPr>
        <p:spPr/>
        <p:txBody>
          <a:bodyPr/>
          <a:lstStyle/>
          <a:p>
            <a:fld id="{846572F0-74DF-49A4-8090-387F6F45A085}"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Jahid (01855-959494)</a:t>
            </a:r>
            <a:endParaRPr lang="en-US"/>
          </a:p>
        </p:txBody>
      </p:sp>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Google Shape;303;p36"/>
          <p:cNvSpPr/>
          <p:nvPr/>
        </p:nvSpPr>
        <p:spPr>
          <a:xfrm>
            <a:off x="228600" y="1066800"/>
            <a:ext cx="8686799" cy="541020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chemeClr val="bg1">
              <a:lumMod val="50000"/>
            </a:schemeClr>
          </a:solidFill>
          <a:ln>
            <a:noFill/>
          </a:ln>
        </p:spPr>
        <p:txBody>
          <a:bodyPr spcFirstLastPara="1" wrap="square" lIns="121900" tIns="121900" rIns="121900" bIns="121900" anchor="ctr" anchorCtr="0">
            <a:noAutofit/>
            <a:scene3d>
              <a:camera prst="isometricOffAxis2Righ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304800" y="1174630"/>
            <a:ext cx="8534400" cy="438797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825406">
            <a:off x="6351137" y="5680072"/>
            <a:ext cx="1371988" cy="102956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33400" y="1447800"/>
            <a:ext cx="8001000" cy="3810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3499257" y="2326206"/>
            <a:ext cx="2145487" cy="2860649"/>
          </a:xfrm>
          <a:prstGeom prst="rect">
            <a:avLst/>
          </a:prstGeom>
        </p:spPr>
      </p:pic>
      <p:sp>
        <p:nvSpPr>
          <p:cNvPr id="12" name="TextBox 11"/>
          <p:cNvSpPr txBox="1"/>
          <p:nvPr/>
        </p:nvSpPr>
        <p:spPr>
          <a:xfrm>
            <a:off x="2133600" y="1371600"/>
            <a:ext cx="5257800" cy="1015663"/>
          </a:xfrm>
          <a:prstGeom prst="rect">
            <a:avLst/>
          </a:prstGeom>
          <a:noFill/>
        </p:spPr>
        <p:txBody>
          <a:bodyPr wrap="square" rtlCol="0">
            <a:spAutoFit/>
            <a:scene3d>
              <a:camera prst="perspectiveAbove"/>
              <a:lightRig rig="threePt" dir="t"/>
            </a:scene3d>
            <a:sp3d extrusionH="57150" contourW="12700">
              <a:bevelT w="19050" h="317500"/>
              <a:extrusionClr>
                <a:schemeClr val="tx1"/>
              </a:extrusionClr>
              <a:contourClr>
                <a:schemeClr val="tx1">
                  <a:lumMod val="85000"/>
                  <a:lumOff val="15000"/>
                </a:schemeClr>
              </a:contourClr>
            </a:sp3d>
          </a:bodyPr>
          <a:lstStyle/>
          <a:p>
            <a:pPr algn="ctr"/>
            <a:r>
              <a:rPr lang="as-IN" sz="6000" dirty="0" smtClean="0">
                <a:ln w="0">
                  <a:solidFill>
                    <a:srgbClr val="FFC000"/>
                  </a:solidFill>
                </a:ln>
                <a:solidFill>
                  <a:srgbClr val="66FF66"/>
                </a:solidFill>
                <a:latin typeface="NikoshBAN" pitchFamily="2" charset="0"/>
                <a:cs typeface="NikoshBAN" pitchFamily="2" charset="0"/>
              </a:rPr>
              <a:t>আল্লাহ হাফেজ</a:t>
            </a:r>
            <a:r>
              <a:rPr lang="bn-BD" sz="6000" dirty="0" smtClean="0">
                <a:ln w="0">
                  <a:solidFill>
                    <a:srgbClr val="FFC000"/>
                  </a:solidFill>
                </a:ln>
                <a:solidFill>
                  <a:srgbClr val="66FF66"/>
                </a:solidFill>
                <a:latin typeface="NikoshBAN" pitchFamily="2" charset="0"/>
                <a:cs typeface="NikoshBAN" pitchFamily="2" charset="0"/>
              </a:rPr>
              <a:t>  </a:t>
            </a:r>
            <a:endParaRPr lang="en-US" sz="6000" dirty="0">
              <a:ln w="0">
                <a:solidFill>
                  <a:srgbClr val="FFC000"/>
                </a:solidFill>
              </a:ln>
              <a:solidFill>
                <a:srgbClr val="66FF66"/>
              </a:solidFill>
              <a:latin typeface="NikoshBAN" pitchFamily="2" charset="0"/>
              <a:cs typeface="NikoshBAN" pitchFamily="2" charset="0"/>
            </a:endParaRPr>
          </a:p>
        </p:txBody>
      </p:sp>
      <p:sp>
        <p:nvSpPr>
          <p:cNvPr id="8" name="TextBox 7"/>
          <p:cNvSpPr txBox="1"/>
          <p:nvPr/>
        </p:nvSpPr>
        <p:spPr>
          <a:xfrm>
            <a:off x="152400" y="152400"/>
            <a:ext cx="87630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ctr"/>
            <a:r>
              <a:rPr lang="as-I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আজকের ক্লাসে এতক্ষণ সাথে থাকার</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জন্য</a:t>
            </a:r>
            <a:r>
              <a:rPr lang="as-I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সবাইকে অসংখ্য ধন্যবাদ।</a:t>
            </a:r>
          </a:p>
        </p:txBody>
      </p:sp>
      <p:sp>
        <p:nvSpPr>
          <p:cNvPr id="9" name="Date Placeholder 8"/>
          <p:cNvSpPr>
            <a:spLocks noGrp="1"/>
          </p:cNvSpPr>
          <p:nvPr>
            <p:ph type="dt" sz="half" idx="10"/>
          </p:nvPr>
        </p:nvSpPr>
        <p:spPr/>
        <p:txBody>
          <a:bodyPr/>
          <a:lstStyle/>
          <a:p>
            <a:fld id="{55A8FDB3-F23B-4F30-9C42-EC003DBD76BD}" type="datetime5">
              <a:rPr lang="en-US" smtClean="0"/>
              <a:t>31-Aug-20</a:t>
            </a:fld>
            <a:endParaRPr lang="en-US"/>
          </a:p>
        </p:txBody>
      </p:sp>
      <p:sp>
        <p:nvSpPr>
          <p:cNvPr id="11" name="Slide Number Placeholder 10"/>
          <p:cNvSpPr>
            <a:spLocks noGrp="1"/>
          </p:cNvSpPr>
          <p:nvPr>
            <p:ph type="sldNum" sz="quarter" idx="12"/>
          </p:nvPr>
        </p:nvSpPr>
        <p:spPr/>
        <p:txBody>
          <a:bodyPr/>
          <a:lstStyle/>
          <a:p>
            <a:fld id="{846572F0-74DF-49A4-8090-387F6F45A085}" type="slidenum">
              <a:rPr lang="en-US" smtClean="0"/>
              <a:pPr/>
              <a:t>19</a:t>
            </a:fld>
            <a:endParaRPr lang="en-US"/>
          </a:p>
        </p:txBody>
      </p:sp>
      <p:sp>
        <p:nvSpPr>
          <p:cNvPr id="13" name="Footer Placeholder 12"/>
          <p:cNvSpPr>
            <a:spLocks noGrp="1"/>
          </p:cNvSpPr>
          <p:nvPr>
            <p:ph type="ftr" sz="quarter" idx="11"/>
          </p:nvPr>
        </p:nvSpPr>
        <p:spPr>
          <a:xfrm>
            <a:off x="3124200" y="6096000"/>
            <a:ext cx="2895600" cy="365125"/>
          </a:xfrm>
        </p:spPr>
        <p:txBody>
          <a:bodyPr/>
          <a:lstStyle/>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Jahid</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(01855-959494)</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429413651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1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p:tgtEl>
                                          <p:spTgt spid="4"/>
                                        </p:tgtEl>
                                        <p:attrNameLst>
                                          <p:attrName>ppt_y</p:attrName>
                                        </p:attrNameLst>
                                      </p:cBhvr>
                                      <p:tavLst>
                                        <p:tav tm="0">
                                          <p:val>
                                            <p:strVal val="#ppt_y+#ppt_h*1.125000"/>
                                          </p:val>
                                        </p:tav>
                                        <p:tav tm="100000">
                                          <p:val>
                                            <p:strVal val="#ppt_y"/>
                                          </p:val>
                                        </p:tav>
                                      </p:tavLst>
                                    </p:anim>
                                    <p:animEffect transition="in" filter="wipe(up)">
                                      <p:cBhvr>
                                        <p:cTn id="14" dur="2000"/>
                                        <p:tgtEl>
                                          <p:spTgt spid="4"/>
                                        </p:tgtEl>
                                      </p:cBhvr>
                                    </p:animEffect>
                                  </p:childTnLst>
                                </p:cTn>
                              </p:par>
                            </p:childTnLst>
                          </p:cTn>
                        </p:par>
                        <p:par>
                          <p:cTn id="15" fill="hold">
                            <p:stCondLst>
                              <p:cond delay="6000"/>
                            </p:stCondLst>
                            <p:childTnLst>
                              <p:par>
                                <p:cTn id="16" presetID="12" presetClass="exit" presetSubtype="4" fill="hold" nodeType="afterEffect">
                                  <p:stCondLst>
                                    <p:cond delay="0"/>
                                  </p:stCondLst>
                                  <p:childTnLst>
                                    <p:anim calcmode="lin" valueType="num">
                                      <p:cBhvr additive="base">
                                        <p:cTn id="17" dur="2000"/>
                                        <p:tgtEl>
                                          <p:spTgt spid="4"/>
                                        </p:tgtEl>
                                        <p:attrNameLst>
                                          <p:attrName>ppt_y</p:attrName>
                                        </p:attrNameLst>
                                      </p:cBhvr>
                                      <p:tavLst>
                                        <p:tav tm="0">
                                          <p:val>
                                            <p:strVal val="#ppt_y"/>
                                          </p:val>
                                        </p:tav>
                                        <p:tav tm="100000">
                                          <p:val>
                                            <p:strVal val="#ppt_y+#ppt_h*1.125000"/>
                                          </p:val>
                                        </p:tav>
                                      </p:tavLst>
                                    </p:anim>
                                    <p:animEffect transition="out" filter="wipe(down)">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Google Shape;303;p36"/>
          <p:cNvSpPr/>
          <p:nvPr/>
        </p:nvSpPr>
        <p:spPr>
          <a:xfrm>
            <a:off x="1200794" y="551472"/>
            <a:ext cx="6826827" cy="615412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chemeClr val="bg1">
              <a:lumMod val="50000"/>
            </a:schemeClr>
          </a:solidFill>
          <a:ln>
            <a:noFill/>
          </a:ln>
        </p:spPr>
        <p:txBody>
          <a:bodyPr spcFirstLastPara="1" wrap="square" lIns="121900" tIns="121900" rIns="121900" bIns="121900" anchor="ctr" anchorCtr="0">
            <a:noAutofit/>
            <a:scene3d>
              <a:camera prst="isometricOffAxis2Righ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a:ext>
            </a:extLst>
          </a:blip>
          <a:stretch>
            <a:fillRect/>
          </a:stretch>
        </p:blipFill>
        <p:spPr>
          <a:xfrm>
            <a:off x="152400" y="152404"/>
            <a:ext cx="8839200" cy="551919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1138266">
            <a:off x="6422519" y="5747187"/>
            <a:ext cx="1298383" cy="97433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81000" y="457200"/>
            <a:ext cx="8305800" cy="4874728"/>
          </a:xfrm>
          <a:prstGeom prst="rect">
            <a:avLst/>
          </a:prstGeom>
        </p:spPr>
      </p:pic>
      <p:sp>
        <p:nvSpPr>
          <p:cNvPr id="12" name="Frame 11"/>
          <p:cNvSpPr/>
          <p:nvPr/>
        </p:nvSpPr>
        <p:spPr>
          <a:xfrm>
            <a:off x="0" y="3"/>
            <a:ext cx="9144000" cy="6858001"/>
          </a:xfrm>
          <a:prstGeom prst="frame">
            <a:avLst>
              <a:gd name="adj1" fmla="val 0"/>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685800" y="533400"/>
            <a:ext cx="7772400" cy="112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as-IN" b="1" dirty="0" smtClean="0">
                <a:ln w="6600">
                  <a:solidFill>
                    <a:srgbClr val="7030A0"/>
                  </a:solidFill>
                  <a:prstDash val="solid"/>
                </a:ln>
                <a:gradFill>
                  <a:gsLst>
                    <a:gs pos="50000">
                      <a:srgbClr val="00CC00"/>
                    </a:gs>
                    <a:gs pos="36000">
                      <a:srgbClr val="FF3300"/>
                    </a:gs>
                  </a:gsLst>
                  <a:lin ang="5400000" scaled="1"/>
                </a:gradFill>
                <a:effectLst>
                  <a:outerShdw dist="38100" dir="2700000" algn="tl" rotWithShape="0">
                    <a:schemeClr val="accent2"/>
                  </a:outerShdw>
                </a:effectLst>
                <a:latin typeface="NikoshBAN" panose="02000000000000000000" pitchFamily="2" charset="0"/>
                <a:cs typeface="NikoshBAN" panose="02000000000000000000" pitchFamily="2" charset="0"/>
              </a:rPr>
              <a:t>আজকের ইসলাম শিক্ষা মাল্টিমডিয়া</a:t>
            </a:r>
            <a:r>
              <a:rPr lang="bn-BD" b="1" dirty="0" smtClean="0">
                <a:ln w="6600">
                  <a:solidFill>
                    <a:srgbClr val="7030A0"/>
                  </a:solidFill>
                  <a:prstDash val="solid"/>
                </a:ln>
                <a:gradFill>
                  <a:gsLst>
                    <a:gs pos="50000">
                      <a:srgbClr val="00CC00"/>
                    </a:gs>
                    <a:gs pos="36000">
                      <a:srgbClr val="FF3300"/>
                    </a:gs>
                  </a:gsLst>
                  <a:lin ang="5400000" scaled="1"/>
                </a:gradFill>
                <a:effectLst>
                  <a:outerShdw dist="38100" dir="2700000" algn="tl" rotWithShape="0">
                    <a:schemeClr val="accent2"/>
                  </a:outerShdw>
                </a:effectLst>
                <a:latin typeface="NikoshBAN" panose="02000000000000000000" pitchFamily="2" charset="0"/>
                <a:cs typeface="NikoshBAN" panose="02000000000000000000" pitchFamily="2" charset="0"/>
              </a:rPr>
              <a:t> ক্লাসে</a:t>
            </a:r>
            <a:endParaRPr lang="as-IN" b="1" dirty="0" smtClean="0">
              <a:ln w="6600">
                <a:solidFill>
                  <a:srgbClr val="7030A0"/>
                </a:solidFill>
                <a:prstDash val="solid"/>
              </a:ln>
              <a:gradFill>
                <a:gsLst>
                  <a:gs pos="50000">
                    <a:srgbClr val="00CC00"/>
                  </a:gs>
                  <a:gs pos="36000">
                    <a:srgbClr val="FF3300"/>
                  </a:gs>
                </a:gsLst>
                <a:lin ang="5400000" scaled="1"/>
              </a:gra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11" name="Rectangle 10"/>
          <p:cNvSpPr/>
          <p:nvPr/>
        </p:nvSpPr>
        <p:spPr>
          <a:xfrm>
            <a:off x="609600" y="4267204"/>
            <a:ext cx="7848600" cy="105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BD" b="1" dirty="0" smtClean="0">
                <a:ln w="6600">
                  <a:noFill/>
                  <a:prstDash val="solid"/>
                </a:ln>
                <a:gradFill>
                  <a:gsLst>
                    <a:gs pos="50000">
                      <a:srgbClr val="00CC00"/>
                    </a:gs>
                    <a:gs pos="36000">
                      <a:srgbClr val="FF3300"/>
                    </a:gs>
                  </a:gsLst>
                  <a:lin ang="5400000" scaled="1"/>
                </a:gradFill>
                <a:effectLst>
                  <a:outerShdw dist="38100" dir="2700000" algn="tl" rotWithShape="0">
                    <a:schemeClr val="accent2"/>
                  </a:outerShdw>
                </a:effectLst>
                <a:latin typeface="NikoshBAN" panose="02000000000000000000" pitchFamily="2" charset="0"/>
                <a:cs typeface="NikoshBAN" panose="02000000000000000000" pitchFamily="2" charset="0"/>
              </a:rPr>
              <a:t>সবাইকে অনেক অনেক শুভেচ্ছা</a:t>
            </a:r>
            <a:endParaRPr lang="en-US" b="1" dirty="0">
              <a:ln w="6600">
                <a:noFill/>
                <a:prstDash val="solid"/>
              </a:ln>
              <a:gradFill>
                <a:gsLst>
                  <a:gs pos="50000">
                    <a:srgbClr val="00CC00"/>
                  </a:gs>
                  <a:gs pos="36000">
                    <a:srgbClr val="FF3300"/>
                  </a:gs>
                </a:gsLst>
                <a:lin ang="5400000" scaled="1"/>
              </a:gra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10" name="Date Placeholder 9"/>
          <p:cNvSpPr>
            <a:spLocks noGrp="1"/>
          </p:cNvSpPr>
          <p:nvPr>
            <p:ph type="dt" sz="half" idx="10"/>
          </p:nvPr>
        </p:nvSpPr>
        <p:spPr/>
        <p:txBody>
          <a:bodyPr/>
          <a:lstStyle/>
          <a:p>
            <a:fld id="{4167501F-AAF9-4D8C-9CF4-A2B4A1188848}" type="datetime5">
              <a:rPr lang="en-US" smtClean="0"/>
              <a:t>31-Aug-20</a:t>
            </a:fld>
            <a:endParaRPr lang="en-US"/>
          </a:p>
        </p:txBody>
      </p:sp>
      <p:sp>
        <p:nvSpPr>
          <p:cNvPr id="13" name="Slide Number Placeholder 12"/>
          <p:cNvSpPr>
            <a:spLocks noGrp="1"/>
          </p:cNvSpPr>
          <p:nvPr>
            <p:ph type="sldNum" sz="quarter" idx="12"/>
          </p:nvPr>
        </p:nvSpPr>
        <p:spPr/>
        <p:txBody>
          <a:bodyPr/>
          <a:lstStyle/>
          <a:p>
            <a:fld id="{846572F0-74DF-49A4-8090-387F6F45A085}" type="slidenum">
              <a:rPr lang="en-US" smtClean="0"/>
              <a:pPr/>
              <a:t>2</a:t>
            </a:fld>
            <a:endParaRPr lang="en-US"/>
          </a:p>
        </p:txBody>
      </p:sp>
      <p:sp>
        <p:nvSpPr>
          <p:cNvPr id="14" name="Footer Placeholder 13"/>
          <p:cNvSpPr>
            <a:spLocks noGrp="1"/>
          </p:cNvSpPr>
          <p:nvPr>
            <p:ph type="ftr" sz="quarter" idx="11"/>
          </p:nvPr>
        </p:nvSpPr>
        <p:spPr/>
        <p:txBody>
          <a:bodyPr/>
          <a:lstStyle/>
          <a:p>
            <a:r>
              <a:rPr lang="en-US"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Jahid</a:t>
            </a: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(01855-959494)</a:t>
            </a: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361396715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xit" presetSubtype="0" fill="hold" nodeType="afterEffect">
                                  <p:stCondLst>
                                    <p:cond delay="0"/>
                                  </p:stCondLst>
                                  <p:childTnLst>
                                    <p:animEffect transition="out" filter="fade">
                                      <p:cBhvr>
                                        <p:cTn id="12" dur="2000"/>
                                        <p:tgtEl>
                                          <p:spTgt spid="4"/>
                                        </p:tgtEl>
                                      </p:cBhvr>
                                    </p:animEffect>
                                    <p:anim calcmode="lin" valueType="num">
                                      <p:cBhvr>
                                        <p:cTn id="13" dur="2000"/>
                                        <p:tgtEl>
                                          <p:spTgt spid="4"/>
                                        </p:tgtEl>
                                        <p:attrNameLst>
                                          <p:attrName>ppt_x</p:attrName>
                                        </p:attrNameLst>
                                      </p:cBhvr>
                                      <p:tavLst>
                                        <p:tav tm="0">
                                          <p:val>
                                            <p:strVal val="ppt_x"/>
                                          </p:val>
                                        </p:tav>
                                        <p:tav tm="100000">
                                          <p:val>
                                            <p:strVal val="ppt_x"/>
                                          </p:val>
                                        </p:tav>
                                      </p:tavLst>
                                    </p:anim>
                                    <p:anim calcmode="lin" valueType="num">
                                      <p:cBhvr>
                                        <p:cTn id="14" dur="2000"/>
                                        <p:tgtEl>
                                          <p:spTgt spid="4"/>
                                        </p:tgtEl>
                                        <p:attrNameLst>
                                          <p:attrName>ppt_y</p:attrName>
                                        </p:attrNameLst>
                                      </p:cBhvr>
                                      <p:tavLst>
                                        <p:tav tm="0">
                                          <p:val>
                                            <p:strVal val="ppt_y"/>
                                          </p:val>
                                        </p:tav>
                                        <p:tav tm="100000">
                                          <p:val>
                                            <p:strVal val="ppt_y+.1"/>
                                          </p:val>
                                        </p:tav>
                                      </p:tavLst>
                                    </p:anim>
                                    <p:set>
                                      <p:cBhvr>
                                        <p:cTn id="15" dur="1" fill="hold">
                                          <p:stCondLst>
                                            <p:cond delay="1999"/>
                                          </p:stCondLst>
                                        </p:cTn>
                                        <p:tgtEl>
                                          <p:spTgt spid="4"/>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1000"/>
                                        <p:tgtEl>
                                          <p:spTgt spid="9"/>
                                        </p:tgtEl>
                                      </p:cBhvr>
                                    </p:animEffect>
                                  </p:childTnLst>
                                </p:cTn>
                              </p:par>
                              <p:par>
                                <p:cTn id="22" presetID="22" presetClass="entr" presetSubtype="4" repeatCount="indefinite"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32707336774_a1e478a835_z-1-530x354.jpg"/>
          <p:cNvPicPr>
            <a:picLocks noGrp="1" noChangeAspect="1"/>
          </p:cNvPicPr>
          <p:nvPr>
            <p:ph idx="1"/>
          </p:nvPr>
        </p:nvPicPr>
        <p:blipFill>
          <a:blip r:embed="rId2" cstate="print"/>
          <a:stretch>
            <a:fillRect/>
          </a:stretch>
        </p:blipFill>
        <p:spPr>
          <a:xfrm>
            <a:off x="0" y="914401"/>
            <a:ext cx="9144000" cy="5943600"/>
          </a:xfrm>
        </p:spPr>
      </p:pic>
      <p:sp>
        <p:nvSpPr>
          <p:cNvPr id="4" name="Title 1"/>
          <p:cNvSpPr>
            <a:spLocks noGrp="1"/>
          </p:cNvSpPr>
          <p:nvPr>
            <p:ph type="title"/>
          </p:nvPr>
        </p:nvSpPr>
        <p:spPr>
          <a:xfrm>
            <a:off x="457200" y="152400"/>
            <a:ext cx="8229600" cy="762000"/>
          </a:xfrm>
        </p:spPr>
        <p:style>
          <a:lnRef idx="2">
            <a:schemeClr val="accent6"/>
          </a:lnRef>
          <a:fillRef idx="1">
            <a:schemeClr val="lt1"/>
          </a:fillRef>
          <a:effectRef idx="0">
            <a:schemeClr val="accent6"/>
          </a:effectRef>
          <a:fontRef idx="minor">
            <a:schemeClr val="dk1"/>
          </a:fontRef>
        </p:style>
        <p:txBody>
          <a:bodyPr>
            <a:normAutofit/>
          </a:bodyPr>
          <a:lstStyle/>
          <a:p>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cs typeface="SutonnyMJ" pitchFamily="2" charset="0"/>
              </a:rPr>
              <a:t>সবাই</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cs typeface="SutonnyMJ" pitchFamily="2" charset="0"/>
              </a:rPr>
              <a:t> </a:t>
            </a:r>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cs typeface="SutonnyMJ" pitchFamily="2" charset="0"/>
              </a:rPr>
              <a:t>কেমন আছ</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cs typeface="SutonnyMJ" pitchFamily="2" charset="0"/>
              </a:rPr>
              <a:t>ো</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cs typeface="SutonnyMJ" pitchFamily="2" charset="0"/>
              </a:rPr>
              <a:t>...</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Date Placeholder 5"/>
          <p:cNvSpPr>
            <a:spLocks noGrp="1"/>
          </p:cNvSpPr>
          <p:nvPr>
            <p:ph type="dt" sz="half" idx="10"/>
          </p:nvPr>
        </p:nvSpPr>
        <p:spPr/>
        <p:txBody>
          <a:bodyPr/>
          <a:lstStyle/>
          <a:p>
            <a:fld id="{4158A1E4-17BB-4E36-A598-6D00FAD9014E}" type="datetime5">
              <a:rPr lang="en-US" smtClean="0"/>
              <a:t>31-Aug-20</a:t>
            </a:fld>
            <a:endParaRPr lang="en-US"/>
          </a:p>
        </p:txBody>
      </p:sp>
      <p:sp>
        <p:nvSpPr>
          <p:cNvPr id="7" name="Slide Number Placeholder 6"/>
          <p:cNvSpPr>
            <a:spLocks noGrp="1"/>
          </p:cNvSpPr>
          <p:nvPr>
            <p:ph type="sldNum" sz="quarter" idx="12"/>
          </p:nvPr>
        </p:nvSpPr>
        <p:spPr/>
        <p:txBody>
          <a:bodyPr/>
          <a:lstStyle/>
          <a:p>
            <a:fld id="{846572F0-74DF-49A4-8090-387F6F45A085}" type="slidenum">
              <a:rPr lang="en-US" smtClean="0"/>
              <a:pPr/>
              <a:t>3</a:t>
            </a:fld>
            <a:endParaRPr lang="en-US"/>
          </a:p>
        </p:txBody>
      </p:sp>
      <p:sp>
        <p:nvSpPr>
          <p:cNvPr id="8" name="Footer Placeholder 7"/>
          <p:cNvSpPr>
            <a:spLocks noGrp="1"/>
          </p:cNvSpPr>
          <p:nvPr>
            <p:ph type="ftr" sz="quarter" idx="11"/>
          </p:nvPr>
        </p:nvSpPr>
        <p:spPr/>
        <p:txBody>
          <a:bodyPr/>
          <a:lstStyle/>
          <a:p>
            <a:r>
              <a:rPr lang="en-US" smtClean="0"/>
              <a:t>Jahid (01855-959494)</a:t>
            </a: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762000" y="1066800"/>
            <a:ext cx="2133600" cy="2408008"/>
            <a:chOff x="1331836" y="743905"/>
            <a:chExt cx="2150572" cy="2408008"/>
          </a:xfrm>
        </p:grpSpPr>
        <p:sp>
          <p:nvSpPr>
            <p:cNvPr id="16" name="Bevel 15"/>
            <p:cNvSpPr/>
            <p:nvPr/>
          </p:nvSpPr>
          <p:spPr>
            <a:xfrm>
              <a:off x="1331836" y="743905"/>
              <a:ext cx="2150572" cy="2408008"/>
            </a:xfrm>
            <a:prstGeom prst="bevel">
              <a:avLst>
                <a:gd name="adj" fmla="val 3974"/>
              </a:avLst>
            </a:prstGeom>
            <a:pattFill prst="pct80">
              <a:fgClr>
                <a:srgbClr val="FF006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482567" y="882073"/>
              <a:ext cx="1870233" cy="2133600"/>
            </a:xfrm>
            <a:prstGeom prst="rect">
              <a:avLst/>
            </a:prstGeom>
          </p:spPr>
        </p:pic>
      </p:grpSp>
      <p:sp>
        <p:nvSpPr>
          <p:cNvPr id="6" name="TextBox 6"/>
          <p:cNvSpPr txBox="1"/>
          <p:nvPr/>
        </p:nvSpPr>
        <p:spPr>
          <a:xfrm>
            <a:off x="5105401" y="3810001"/>
            <a:ext cx="3854987" cy="24468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s-IN" sz="2000" b="1" dirty="0" smtClean="0">
                <a:ln/>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ইসলাম ও নৈতিক শিক্ষা</a:t>
            </a:r>
            <a:endParaRPr lang="en-US" sz="2000" b="1" dirty="0" smtClean="0">
              <a:ln/>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500" b="1" dirty="0" smtClean="0">
              <a:ln/>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b="1" dirty="0" err="1" smtClean="0">
                <a:solidFill>
                  <a:srgbClr val="92D050"/>
                </a:solidFill>
                <a:latin typeface="NikoshBAN" panose="02000000000000000000" pitchFamily="2" charset="0"/>
                <a:cs typeface="NikoshBAN" panose="02000000000000000000" pitchFamily="2" charset="0"/>
              </a:rPr>
              <a:t>শ্রেণিঃ</a:t>
            </a:r>
            <a:r>
              <a:rPr lang="en-US" b="1" dirty="0" smtClean="0">
                <a:solidFill>
                  <a:srgbClr val="92D050"/>
                </a:solidFill>
                <a:latin typeface="NikoshBAN" panose="02000000000000000000" pitchFamily="2" charset="0"/>
                <a:cs typeface="NikoshBAN" panose="02000000000000000000" pitchFamily="2" charset="0"/>
              </a:rPr>
              <a:t> ৯ম-১০ম</a:t>
            </a:r>
          </a:p>
          <a:p>
            <a:pPr algn="ctr"/>
            <a:endParaRPr lang="en-US" sz="500" b="1" dirty="0" smtClean="0">
              <a:solidFill>
                <a:srgbClr val="92D050"/>
              </a:solidFill>
              <a:latin typeface="NikoshBAN" panose="02000000000000000000" pitchFamily="2" charset="0"/>
              <a:cs typeface="NikoshBAN" panose="02000000000000000000" pitchFamily="2" charset="0"/>
            </a:endParaRPr>
          </a:p>
          <a:p>
            <a:pPr algn="ctr"/>
            <a:r>
              <a:rPr lang="en-US" b="1" dirty="0" err="1" smtClean="0">
                <a:solidFill>
                  <a:srgbClr val="FFC000"/>
                </a:solidFill>
                <a:latin typeface="NikoshBAN" panose="02000000000000000000" pitchFamily="2" charset="0"/>
                <a:cs typeface="NikoshBAN" panose="02000000000000000000" pitchFamily="2" charset="0"/>
              </a:rPr>
              <a:t>অধ্যায়ঃ</a:t>
            </a:r>
            <a:r>
              <a:rPr lang="en-US" b="1" dirty="0" smtClean="0">
                <a:solidFill>
                  <a:srgbClr val="FFC000"/>
                </a:solidFill>
                <a:latin typeface="NikoshBAN" panose="02000000000000000000" pitchFamily="2" charset="0"/>
                <a:cs typeface="NikoshBAN" panose="02000000000000000000" pitchFamily="2" charset="0"/>
              </a:rPr>
              <a:t> ১ম (</a:t>
            </a:r>
            <a:r>
              <a:rPr lang="en-US" b="1" dirty="0" err="1" smtClean="0">
                <a:solidFill>
                  <a:srgbClr val="FFC000"/>
                </a:solidFill>
                <a:latin typeface="NikoshBAN" panose="02000000000000000000" pitchFamily="2" charset="0"/>
                <a:cs typeface="NikoshBAN" panose="02000000000000000000" pitchFamily="2" charset="0"/>
              </a:rPr>
              <a:t>আকাইদ</a:t>
            </a:r>
            <a:r>
              <a:rPr lang="en-US" b="1" dirty="0" smtClean="0">
                <a:solidFill>
                  <a:srgbClr val="FFC000"/>
                </a:solidFill>
                <a:latin typeface="NikoshBAN" panose="02000000000000000000" pitchFamily="2" charset="0"/>
                <a:cs typeface="NikoshBAN" panose="02000000000000000000" pitchFamily="2" charset="0"/>
              </a:rPr>
              <a:t> ও </a:t>
            </a:r>
            <a:r>
              <a:rPr lang="en-US" b="1" dirty="0" err="1" smtClean="0">
                <a:solidFill>
                  <a:srgbClr val="FFC000"/>
                </a:solidFill>
                <a:latin typeface="NikoshBAN" panose="02000000000000000000" pitchFamily="2" charset="0"/>
                <a:cs typeface="NikoshBAN" panose="02000000000000000000" pitchFamily="2" charset="0"/>
              </a:rPr>
              <a:t>নৈতিক</a:t>
            </a:r>
            <a:r>
              <a:rPr lang="en-US" b="1" dirty="0" smtClean="0">
                <a:solidFill>
                  <a:srgbClr val="FFC000"/>
                </a:solidFill>
                <a:latin typeface="NikoshBAN" panose="02000000000000000000" pitchFamily="2" charset="0"/>
                <a:cs typeface="NikoshBAN" panose="02000000000000000000" pitchFamily="2" charset="0"/>
              </a:rPr>
              <a:t> </a:t>
            </a:r>
            <a:r>
              <a:rPr lang="en-US" b="1" dirty="0" err="1" smtClean="0">
                <a:solidFill>
                  <a:srgbClr val="FFC000"/>
                </a:solidFill>
                <a:latin typeface="NikoshBAN" panose="02000000000000000000" pitchFamily="2" charset="0"/>
                <a:cs typeface="NikoshBAN" panose="02000000000000000000" pitchFamily="2" charset="0"/>
              </a:rPr>
              <a:t>জীবন</a:t>
            </a:r>
            <a:r>
              <a:rPr lang="en-US" b="1" dirty="0" smtClean="0">
                <a:solidFill>
                  <a:srgbClr val="FFC000"/>
                </a:solidFill>
                <a:latin typeface="NikoshBAN" panose="02000000000000000000" pitchFamily="2" charset="0"/>
                <a:cs typeface="NikoshBAN" panose="02000000000000000000" pitchFamily="2" charset="0"/>
              </a:rPr>
              <a:t>)</a:t>
            </a:r>
          </a:p>
          <a:p>
            <a:pPr algn="ctr"/>
            <a:endParaRPr lang="en-US" sz="500" b="1" dirty="0" smtClean="0">
              <a:solidFill>
                <a:srgbClr val="FFC000"/>
              </a:solidFill>
              <a:latin typeface="NikoshBAN" panose="02000000000000000000" pitchFamily="2" charset="0"/>
              <a:cs typeface="NikoshBAN" panose="02000000000000000000" pitchFamily="2" charset="0"/>
            </a:endParaRPr>
          </a:p>
          <a:p>
            <a:pPr algn="ctr"/>
            <a:r>
              <a:rPr lang="en-US" b="1" dirty="0" err="1" smtClean="0">
                <a:solidFill>
                  <a:srgbClr val="00B050"/>
                </a:solidFill>
                <a:latin typeface="NikoshBAN" panose="02000000000000000000" pitchFamily="2" charset="0"/>
                <a:cs typeface="NikoshBAN" panose="02000000000000000000" pitchFamily="2" charset="0"/>
              </a:rPr>
              <a:t>পাঠঃ</a:t>
            </a:r>
            <a:r>
              <a:rPr lang="en-US" b="1" dirty="0" smtClean="0">
                <a:solidFill>
                  <a:srgbClr val="00B050"/>
                </a:solidFill>
                <a:latin typeface="NikoshBAN" panose="02000000000000000000" pitchFamily="2" charset="0"/>
                <a:cs typeface="NikoshBAN" panose="02000000000000000000" pitchFamily="2" charset="0"/>
              </a:rPr>
              <a:t> ০৬ (</a:t>
            </a:r>
            <a:r>
              <a:rPr lang="en-US" b="1" dirty="0" err="1" smtClean="0">
                <a:solidFill>
                  <a:srgbClr val="00B050"/>
                </a:solidFill>
                <a:latin typeface="NikoshBAN" panose="02000000000000000000" pitchFamily="2" charset="0"/>
                <a:cs typeface="NikoshBAN" panose="02000000000000000000" pitchFamily="2" charset="0"/>
              </a:rPr>
              <a:t>কুফর</a:t>
            </a:r>
            <a:r>
              <a:rPr lang="en-US" b="1" dirty="0" smtClean="0">
                <a:solidFill>
                  <a:srgbClr val="00B050"/>
                </a:solidFill>
                <a:latin typeface="NikoshBAN" panose="02000000000000000000" pitchFamily="2" charset="0"/>
                <a:cs typeface="NikoshBAN" panose="02000000000000000000" pitchFamily="2" charset="0"/>
              </a:rPr>
              <a:t>)</a:t>
            </a:r>
          </a:p>
          <a:p>
            <a:pPr algn="ctr"/>
            <a:endParaRPr lang="en-US" sz="500" b="1" dirty="0" smtClean="0">
              <a:solidFill>
                <a:srgbClr val="00B050"/>
              </a:solidFill>
              <a:latin typeface="NikoshBAN" panose="02000000000000000000" pitchFamily="2" charset="0"/>
              <a:cs typeface="NikoshBAN" panose="02000000000000000000" pitchFamily="2" charset="0"/>
            </a:endParaRPr>
          </a:p>
          <a:p>
            <a:pPr algn="ctr"/>
            <a:r>
              <a:rPr lang="en-US" b="1" dirty="0" err="1" smtClean="0">
                <a:solidFill>
                  <a:srgbClr val="00B0F0"/>
                </a:solidFill>
                <a:latin typeface="NikoshBAN" panose="02000000000000000000" pitchFamily="2" charset="0"/>
                <a:cs typeface="NikoshBAN" panose="02000000000000000000" pitchFamily="2" charset="0"/>
              </a:rPr>
              <a:t>সময়ঃ</a:t>
            </a:r>
            <a:r>
              <a:rPr lang="en-US" b="1" dirty="0" smtClean="0">
                <a:solidFill>
                  <a:srgbClr val="00B0F0"/>
                </a:solidFill>
                <a:latin typeface="NikoshBAN" panose="02000000000000000000" pitchFamily="2" charset="0"/>
                <a:cs typeface="NikoshBAN" panose="02000000000000000000" pitchFamily="2" charset="0"/>
              </a:rPr>
              <a:t> ৪০মিনিট</a:t>
            </a:r>
          </a:p>
          <a:p>
            <a:pPr algn="ctr"/>
            <a:endParaRPr lang="en-US" sz="500" b="1" dirty="0" smtClean="0">
              <a:solidFill>
                <a:srgbClr val="00B0F0"/>
              </a:solidFill>
              <a:latin typeface="NikoshBAN" panose="02000000000000000000" pitchFamily="2" charset="0"/>
              <a:cs typeface="NikoshBAN" panose="02000000000000000000" pitchFamily="2" charset="0"/>
            </a:endParaRPr>
          </a:p>
          <a:p>
            <a:pPr algn="ctr"/>
            <a:r>
              <a:rPr lang="en-US" b="1" dirty="0" err="1" smtClean="0">
                <a:solidFill>
                  <a:schemeClr val="accent6">
                    <a:lumMod val="75000"/>
                  </a:schemeClr>
                </a:solidFill>
                <a:latin typeface="NikoshBAN" panose="02000000000000000000" pitchFamily="2" charset="0"/>
                <a:cs typeface="NikoshBAN" panose="02000000000000000000" pitchFamily="2" charset="0"/>
              </a:rPr>
              <a:t>তারিখঃ</a:t>
            </a:r>
            <a:r>
              <a:rPr lang="en-US" b="1" dirty="0" smtClean="0">
                <a:solidFill>
                  <a:schemeClr val="accent6">
                    <a:lumMod val="75000"/>
                  </a:schemeClr>
                </a:solidFill>
                <a:latin typeface="NikoshBAN" panose="02000000000000000000" pitchFamily="2" charset="0"/>
                <a:cs typeface="NikoshBAN" panose="02000000000000000000" pitchFamily="2" charset="0"/>
              </a:rPr>
              <a:t> </a:t>
            </a:r>
            <a:r>
              <a:rPr lang="en-US" b="1" dirty="0" smtClean="0">
                <a:solidFill>
                  <a:schemeClr val="accent6">
                    <a:lumMod val="75000"/>
                  </a:schemeClr>
                </a:solidFill>
                <a:latin typeface="NikoshBAN" panose="02000000000000000000" pitchFamily="2" charset="0"/>
                <a:cs typeface="NikoshBAN" panose="02000000000000000000" pitchFamily="2" charset="0"/>
              </a:rPr>
              <a:t>৩১</a:t>
            </a:r>
            <a:r>
              <a:rPr lang="en-US" b="1" dirty="0" smtClean="0">
                <a:solidFill>
                  <a:schemeClr val="accent6">
                    <a:lumMod val="75000"/>
                  </a:schemeClr>
                </a:solidFill>
                <a:latin typeface="NikoshBAN" panose="02000000000000000000" pitchFamily="2" charset="0"/>
                <a:cs typeface="NikoshBAN" panose="02000000000000000000" pitchFamily="2" charset="0"/>
              </a:rPr>
              <a:t>-০৮-২০২০খ্রিঃ</a:t>
            </a:r>
            <a:endParaRPr lang="en-US" dirty="0" smtClean="0">
              <a:latin typeface="NikoshBAN" panose="02000000000000000000" pitchFamily="2" charset="0"/>
              <a:cs typeface="NikoshBAN" panose="02000000000000000000" pitchFamily="2" charset="0"/>
            </a:endParaRPr>
          </a:p>
        </p:txBody>
      </p:sp>
      <p:sp>
        <p:nvSpPr>
          <p:cNvPr id="10" name="TextBox 9"/>
          <p:cNvSpPr txBox="1"/>
          <p:nvPr/>
        </p:nvSpPr>
        <p:spPr>
          <a:xfrm>
            <a:off x="114301" y="3657601"/>
            <a:ext cx="4076700" cy="2877711"/>
          </a:xfrm>
          <a:prstGeom prst="rect">
            <a:avLst/>
          </a:prstGeom>
          <a:noFill/>
        </p:spPr>
        <p:txBody>
          <a:bodyPr wrap="square" rtlCol="0">
            <a:spAutoFit/>
          </a:bodyPr>
          <a:lstStyle/>
          <a:p>
            <a:pPr lvl="0" algn="ctr"/>
            <a:r>
              <a:rPr lang="as-IN" sz="3000" b="1" dirty="0" smtClean="0">
                <a:ln/>
                <a:solidFill>
                  <a:srgbClr val="F79646">
                    <a:lumMod val="50000"/>
                  </a:srgbClr>
                </a:solidFill>
                <a:latin typeface="NikoshBAN" panose="02000000000000000000" pitchFamily="2" charset="0"/>
                <a:cs typeface="NikoshBAN" panose="02000000000000000000" pitchFamily="2" charset="0"/>
              </a:rPr>
              <a:t>মোঃ জাহিদুল ইসলাম</a:t>
            </a:r>
            <a:endParaRPr lang="en-US" sz="3000" b="1" dirty="0" smtClean="0">
              <a:ln/>
              <a:solidFill>
                <a:srgbClr val="F79646">
                  <a:lumMod val="50000"/>
                </a:srgbClr>
              </a:solidFill>
              <a:latin typeface="NikoshBAN" pitchFamily="2" charset="0"/>
              <a:cs typeface="NikoshBAN" panose="02000000000000000000" pitchFamily="2" charset="0"/>
            </a:endParaRPr>
          </a:p>
          <a:p>
            <a:pPr lvl="0" algn="ctr"/>
            <a:endParaRPr lang="en-US" sz="500" dirty="0" smtClean="0">
              <a:latin typeface="NikoshBAN" pitchFamily="2" charset="0"/>
              <a:cs typeface="NikoshBAN" pitchFamily="2" charset="0"/>
            </a:endParaRPr>
          </a:p>
          <a:p>
            <a:pPr algn="ctr"/>
            <a:r>
              <a:rPr lang="bn-IN" b="1" dirty="0" smtClean="0">
                <a:effectLst>
                  <a:outerShdw blurRad="38100" dist="38100" dir="2700000" algn="tl">
                    <a:srgbClr val="000000">
                      <a:alpha val="43137"/>
                    </a:srgbClr>
                  </a:outerShdw>
                </a:effectLst>
                <a:latin typeface="NikoshBAN" pitchFamily="2" charset="0"/>
                <a:cs typeface="NikoshBAN" pitchFamily="2" charset="0"/>
              </a:rPr>
              <a:t>বি</a:t>
            </a:r>
            <a:r>
              <a:rPr lang="en-US" b="1" dirty="0" smtClean="0">
                <a:effectLst>
                  <a:outerShdw blurRad="38100" dist="38100" dir="2700000" algn="tl">
                    <a:srgbClr val="000000">
                      <a:alpha val="43137"/>
                    </a:srgbClr>
                  </a:outerShdw>
                </a:effectLst>
                <a:latin typeface="NikoshBAN" pitchFamily="2" charset="0"/>
                <a:cs typeface="NikoshBAN" pitchFamily="2" charset="0"/>
              </a:rPr>
              <a:t>.</a:t>
            </a:r>
            <a:r>
              <a:rPr lang="bn-IN" b="1" dirty="0" smtClean="0">
                <a:effectLst>
                  <a:outerShdw blurRad="38100" dist="38100" dir="2700000" algn="tl">
                    <a:srgbClr val="000000">
                      <a:alpha val="43137"/>
                    </a:srgbClr>
                  </a:outerShdw>
                </a:effectLst>
                <a:latin typeface="NikoshBAN" pitchFamily="2" charset="0"/>
                <a:cs typeface="NikoshBAN" pitchFamily="2" charset="0"/>
              </a:rPr>
              <a:t>এ</a:t>
            </a:r>
            <a:r>
              <a:rPr lang="bn-BD" b="1" dirty="0" smtClean="0">
                <a:effectLst>
                  <a:outerShdw blurRad="38100" dist="38100" dir="2700000" algn="tl">
                    <a:srgbClr val="000000">
                      <a:alpha val="43137"/>
                    </a:srgbClr>
                  </a:outerShdw>
                </a:effectLst>
                <a:latin typeface="NikoshBAN" pitchFamily="2" charset="0"/>
                <a:cs typeface="NikoshBAN" pitchFamily="2" charset="0"/>
              </a:rPr>
              <a:t> (অর্নাস), এম</a:t>
            </a:r>
            <a:r>
              <a:rPr lang="en-US" b="1" dirty="0" smtClean="0">
                <a:effectLst>
                  <a:outerShdw blurRad="38100" dist="38100" dir="2700000" algn="tl">
                    <a:srgbClr val="000000">
                      <a:alpha val="43137"/>
                    </a:srgbClr>
                  </a:outerShdw>
                </a:effectLst>
                <a:latin typeface="NikoshBAN" pitchFamily="2" charset="0"/>
                <a:cs typeface="NikoshBAN" pitchFamily="2" charset="0"/>
              </a:rPr>
              <a:t>.</a:t>
            </a:r>
            <a:r>
              <a:rPr lang="bn-BD" b="1" dirty="0" smtClean="0">
                <a:effectLst>
                  <a:outerShdw blurRad="38100" dist="38100" dir="2700000" algn="tl">
                    <a:srgbClr val="000000">
                      <a:alpha val="43137"/>
                    </a:srgbClr>
                  </a:outerShdw>
                </a:effectLst>
                <a:latin typeface="NikoshBAN" pitchFamily="2" charset="0"/>
                <a:cs typeface="NikoshBAN" pitchFamily="2" charset="0"/>
              </a:rPr>
              <a:t>এ (</a:t>
            </a:r>
            <a:r>
              <a:rPr lang="en-US" b="1" dirty="0" err="1" smtClean="0">
                <a:effectLst>
                  <a:outerShdw blurRad="38100" dist="38100" dir="2700000" algn="tl">
                    <a:srgbClr val="000000">
                      <a:alpha val="43137"/>
                    </a:srgbClr>
                  </a:outerShdw>
                </a:effectLst>
                <a:latin typeface="NikoshBAN" pitchFamily="2" charset="0"/>
                <a:cs typeface="NikoshBAN" pitchFamily="2" charset="0"/>
              </a:rPr>
              <a:t>ইসলামিক</a:t>
            </a:r>
            <a:r>
              <a:rPr lang="en-US" b="1" dirty="0" smtClean="0">
                <a:effectLst>
                  <a:outerShdw blurRad="38100" dist="38100" dir="2700000" algn="tl">
                    <a:srgbClr val="000000">
                      <a:alpha val="43137"/>
                    </a:srgbClr>
                  </a:outerShdw>
                </a:effectLst>
                <a:latin typeface="NikoshBAN" pitchFamily="2" charset="0"/>
                <a:cs typeface="NikoshBAN" pitchFamily="2" charset="0"/>
              </a:rPr>
              <a:t> </a:t>
            </a:r>
            <a:r>
              <a:rPr lang="en-US" b="1" dirty="0" err="1" smtClean="0">
                <a:effectLst>
                  <a:outerShdw blurRad="38100" dist="38100" dir="2700000" algn="tl">
                    <a:srgbClr val="000000">
                      <a:alpha val="43137"/>
                    </a:srgbClr>
                  </a:outerShdw>
                </a:effectLst>
                <a:latin typeface="NikoshBAN" pitchFamily="2" charset="0"/>
                <a:cs typeface="NikoshBAN" pitchFamily="2" charset="0"/>
              </a:rPr>
              <a:t>স্টাডিজ</a:t>
            </a:r>
            <a:r>
              <a:rPr lang="bn-BD" b="1" dirty="0" smtClean="0">
                <a:effectLst>
                  <a:outerShdw blurRad="38100" dist="38100" dir="2700000" algn="tl">
                    <a:srgbClr val="000000">
                      <a:alpha val="43137"/>
                    </a:srgbClr>
                  </a:outerShdw>
                </a:effectLst>
                <a:latin typeface="NikoshBAN" pitchFamily="2" charset="0"/>
                <a:cs typeface="NikoshBAN" pitchFamily="2" charset="0"/>
              </a:rPr>
              <a:t>)</a:t>
            </a:r>
            <a:r>
              <a:rPr lang="en-US" b="1" dirty="0" smtClean="0">
                <a:effectLst>
                  <a:outerShdw blurRad="38100" dist="38100" dir="2700000" algn="tl">
                    <a:srgbClr val="000000">
                      <a:alpha val="43137"/>
                    </a:srgbClr>
                  </a:outerShdw>
                </a:effectLst>
                <a:latin typeface="NikoshBAN" pitchFamily="2" charset="0"/>
                <a:cs typeface="NikoshBAN" pitchFamily="2" charset="0"/>
              </a:rPr>
              <a:t>, </a:t>
            </a:r>
            <a:r>
              <a:rPr lang="en-US" b="1" dirty="0" err="1" smtClean="0">
                <a:effectLst>
                  <a:outerShdw blurRad="38100" dist="38100" dir="2700000" algn="tl">
                    <a:srgbClr val="000000">
                      <a:alpha val="43137"/>
                    </a:srgbClr>
                  </a:outerShdw>
                </a:effectLst>
                <a:latin typeface="NikoshBAN" pitchFamily="2" charset="0"/>
                <a:cs typeface="NikoshBAN" pitchFamily="2" charset="0"/>
              </a:rPr>
              <a:t>বি.এড</a:t>
            </a:r>
            <a:r>
              <a:rPr lang="en-US" b="1" dirty="0" smtClean="0">
                <a:effectLst>
                  <a:outerShdw blurRad="38100" dist="38100" dir="2700000" algn="tl">
                    <a:srgbClr val="000000">
                      <a:alpha val="43137"/>
                    </a:srgbClr>
                  </a:outerShdw>
                </a:effectLst>
                <a:latin typeface="NikoshBAN" pitchFamily="2" charset="0"/>
                <a:cs typeface="NikoshBAN" pitchFamily="2" charset="0"/>
              </a:rPr>
              <a:t> ও </a:t>
            </a:r>
            <a:r>
              <a:rPr lang="en-US" b="1" dirty="0" err="1" smtClean="0">
                <a:effectLst>
                  <a:outerShdw blurRad="38100" dist="38100" dir="2700000" algn="tl">
                    <a:srgbClr val="000000">
                      <a:alpha val="43137"/>
                    </a:srgbClr>
                  </a:outerShdw>
                </a:effectLst>
                <a:latin typeface="NikoshBAN" pitchFamily="2" charset="0"/>
                <a:cs typeface="NikoshBAN" pitchFamily="2" charset="0"/>
              </a:rPr>
              <a:t>এম.এড</a:t>
            </a:r>
            <a:r>
              <a:rPr lang="en-US" b="1" dirty="0" smtClean="0">
                <a:effectLst>
                  <a:outerShdw blurRad="38100" dist="38100" dir="2700000" algn="tl">
                    <a:srgbClr val="000000">
                      <a:alpha val="43137"/>
                    </a:srgbClr>
                  </a:outerShdw>
                </a:effectLst>
                <a:latin typeface="NikoshBAN" pitchFamily="2" charset="0"/>
                <a:cs typeface="NikoshBAN" pitchFamily="2" charset="0"/>
              </a:rPr>
              <a:t> (</a:t>
            </a:r>
            <a:r>
              <a:rPr lang="en-US" b="1" dirty="0" err="1" smtClean="0">
                <a:effectLst>
                  <a:outerShdw blurRad="38100" dist="38100" dir="2700000" algn="tl">
                    <a:srgbClr val="000000">
                      <a:alpha val="43137"/>
                    </a:srgbClr>
                  </a:outerShdw>
                </a:effectLst>
                <a:latin typeface="NikoshBAN" pitchFamily="2" charset="0"/>
                <a:cs typeface="NikoshBAN" pitchFamily="2" charset="0"/>
              </a:rPr>
              <a:t>প্রফেশনাল</a:t>
            </a:r>
            <a:r>
              <a:rPr lang="en-US" b="1" dirty="0" smtClean="0">
                <a:latin typeface="NikoshBAN" pitchFamily="2" charset="0"/>
                <a:cs typeface="NikoshBAN" pitchFamily="2" charset="0"/>
              </a:rPr>
              <a:t>)</a:t>
            </a:r>
          </a:p>
          <a:p>
            <a:pPr algn="ctr"/>
            <a:endParaRPr lang="bn-IN" sz="500" b="1" dirty="0" smtClean="0">
              <a:latin typeface="NikoshBAN" pitchFamily="2" charset="0"/>
              <a:cs typeface="NikoshBAN" pitchFamily="2" charset="0"/>
            </a:endParaRPr>
          </a:p>
          <a:p>
            <a:pPr algn="ctr"/>
            <a:r>
              <a:rPr lang="bn-BD" b="1" dirty="0" smtClean="0">
                <a:solidFill>
                  <a:srgbClr val="002060"/>
                </a:solidFill>
                <a:latin typeface="NikoshBAN" pitchFamily="2" charset="0"/>
                <a:cs typeface="NikoshBAN" pitchFamily="2" charset="0"/>
              </a:rPr>
              <a:t>সহকারী শিক্ষক</a:t>
            </a:r>
            <a:endParaRPr lang="en-US" b="1" dirty="0" smtClean="0">
              <a:solidFill>
                <a:srgbClr val="002060"/>
              </a:solidFill>
              <a:latin typeface="NikoshBAN" pitchFamily="2" charset="0"/>
              <a:cs typeface="NikoshBAN" pitchFamily="2" charset="0"/>
            </a:endParaRPr>
          </a:p>
          <a:p>
            <a:pPr algn="ctr"/>
            <a:endParaRPr lang="bn-BD" sz="500" dirty="0" smtClean="0">
              <a:latin typeface="NikoshBAN" pitchFamily="2" charset="0"/>
              <a:cs typeface="NikoshBAN" pitchFamily="2" charset="0"/>
            </a:endParaRPr>
          </a:p>
          <a:p>
            <a:pPr algn="ctr"/>
            <a:r>
              <a:rPr lang="as-IN" b="1" dirty="0" smtClean="0">
                <a:solidFill>
                  <a:srgbClr val="00B050"/>
                </a:solidFill>
              </a:rPr>
              <a:t>বি,এ মুসলিম বহুমুখী উচ্চ বিদ্যালয়</a:t>
            </a:r>
            <a:endParaRPr lang="en-US" b="1" dirty="0" smtClean="0">
              <a:latin typeface="NikoshBAN" pitchFamily="2" charset="0"/>
              <a:cs typeface="NikoshBAN" pitchFamily="2" charset="0"/>
            </a:endParaRPr>
          </a:p>
          <a:p>
            <a:pPr algn="ctr"/>
            <a:endParaRPr lang="en-US" sz="500" dirty="0" smtClean="0">
              <a:latin typeface="NikoshBAN" pitchFamily="2" charset="0"/>
              <a:cs typeface="NikoshBAN" pitchFamily="2" charset="0"/>
            </a:endParaRPr>
          </a:p>
          <a:p>
            <a:pPr algn="ctr"/>
            <a:r>
              <a:rPr lang="as-IN" b="1" dirty="0" smtClean="0">
                <a:latin typeface="NikoshBAN" pitchFamily="2" charset="0"/>
                <a:cs typeface="NikoshBAN" pitchFamily="2" charset="0"/>
              </a:rPr>
              <a:t>ইমেইলঃ </a:t>
            </a:r>
            <a:r>
              <a:rPr lang="en-US" b="1" dirty="0" smtClean="0">
                <a:latin typeface="NikoshBAN" pitchFamily="2" charset="0"/>
                <a:cs typeface="NikoshBAN" pitchFamily="2" charset="0"/>
                <a:hlinkClick r:id="rId3"/>
              </a:rPr>
              <a:t>jahidtmm@gmail.com</a:t>
            </a:r>
            <a:endParaRPr lang="en-US" b="1" dirty="0" smtClean="0">
              <a:latin typeface="NikoshBAN" pitchFamily="2" charset="0"/>
              <a:cs typeface="NikoshBAN" pitchFamily="2" charset="0"/>
            </a:endParaRPr>
          </a:p>
          <a:p>
            <a:pPr algn="ctr"/>
            <a:endParaRPr lang="en-US" sz="500" b="1" dirty="0" smtClean="0">
              <a:latin typeface="NikoshBAN" pitchFamily="2" charset="0"/>
              <a:cs typeface="NikoshBAN" pitchFamily="2" charset="0"/>
            </a:endParaRPr>
          </a:p>
          <a:p>
            <a:pPr algn="ctr"/>
            <a:r>
              <a:rPr lang="as-IN" b="1" dirty="0" smtClean="0">
                <a:latin typeface="NikoshBAN" pitchFamily="2" charset="0"/>
                <a:cs typeface="NikoshBAN" pitchFamily="2" charset="0"/>
              </a:rPr>
              <a:t>মোবাইলঃ ০১৮৫৫-৯৫৯৪৯৪</a:t>
            </a:r>
            <a:endParaRPr lang="en-US" dirty="0">
              <a:ln w="0"/>
            </a:endParaRPr>
          </a:p>
        </p:txBody>
      </p:sp>
      <p:sp>
        <p:nvSpPr>
          <p:cNvPr id="13" name="Bevel 12"/>
          <p:cNvSpPr/>
          <p:nvPr/>
        </p:nvSpPr>
        <p:spPr>
          <a:xfrm>
            <a:off x="6477000" y="1066800"/>
            <a:ext cx="1981200" cy="2408008"/>
          </a:xfrm>
          <a:prstGeom prst="bevel">
            <a:avLst>
              <a:gd name="adj" fmla="val 3974"/>
            </a:avLst>
          </a:prstGeom>
          <a:pattFill prst="pct80">
            <a:fgClr>
              <a:srgbClr val="FF006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Content Placeholder 3"/>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4191000" y="1600200"/>
            <a:ext cx="914400" cy="5029200"/>
          </a:xfrm>
          <a:prstGeom prst="rect">
            <a:avLst/>
          </a:prstGeom>
        </p:spPr>
      </p:pic>
      <p:sp>
        <p:nvSpPr>
          <p:cNvPr id="15" name="Title 1"/>
          <p:cNvSpPr txBox="1">
            <a:spLocks/>
          </p:cNvSpPr>
          <p:nvPr/>
        </p:nvSpPr>
        <p:spPr>
          <a:xfrm>
            <a:off x="2971800" y="914400"/>
            <a:ext cx="3429000" cy="912690"/>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numCol="1" rtlCol="0" anchor="ctr">
            <a:prstTxWarp prst="textPlain">
              <a:avLst/>
            </a:prstTxWarp>
            <a:normAutofit fontScale="70000" lnSpcReduction="20000"/>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9600" i="0" u="none" strike="noStrike" kern="1200" normalizeH="0" baseline="0" noProof="0" dirty="0" smtClean="0">
                <a:ln/>
                <a:solidFill>
                  <a:srgbClr val="00CC00"/>
                </a:solidFill>
                <a:uLnTx/>
                <a:uFillTx/>
                <a:latin typeface="NikoshBAN" pitchFamily="2" charset="0"/>
                <a:ea typeface="+mj-ea"/>
                <a:cs typeface="NikoshBAN" pitchFamily="2" charset="0"/>
              </a:rPr>
              <a:t>পরিচিতি</a:t>
            </a:r>
            <a:r>
              <a:rPr kumimoji="0" lang="bn-BD" sz="4400" i="0" u="none" strike="noStrike" kern="1200" normalizeH="0" baseline="0" noProof="0" dirty="0" smtClean="0">
                <a:ln/>
                <a:solidFill>
                  <a:srgbClr val="00CC00"/>
                </a:solidFill>
                <a:uLnTx/>
                <a:uFillTx/>
                <a:latin typeface="NikoshBAN" pitchFamily="2" charset="0"/>
                <a:ea typeface="+mj-ea"/>
                <a:cs typeface="NikoshBAN" pitchFamily="2" charset="0"/>
              </a:rPr>
              <a:t> </a:t>
            </a:r>
            <a:endParaRPr kumimoji="0" lang="en-US" sz="4400" i="0" u="none" strike="noStrike" kern="1200" normalizeH="0" baseline="0" noProof="0" dirty="0">
              <a:ln/>
              <a:solidFill>
                <a:srgbClr val="00CC00"/>
              </a:solidFill>
              <a:uLnTx/>
              <a:uFillTx/>
              <a:latin typeface="NikoshBAN" pitchFamily="2" charset="0"/>
              <a:ea typeface="+mj-ea"/>
              <a:cs typeface="NikoshBAN" pitchFamily="2" charset="0"/>
            </a:endParaRPr>
          </a:p>
        </p:txBody>
      </p:sp>
      <p:pic>
        <p:nvPicPr>
          <p:cNvPr id="17" name="Picture 16" descr="Jahid.jpg"/>
          <p:cNvPicPr>
            <a:picLocks noChangeAspect="1"/>
          </p:cNvPicPr>
          <p:nvPr/>
        </p:nvPicPr>
        <p:blipFill>
          <a:blip r:embed="rId5" cstate="print"/>
          <a:stretch>
            <a:fillRect/>
          </a:stretch>
        </p:blipFill>
        <p:spPr>
          <a:xfrm>
            <a:off x="1295400" y="1371600"/>
            <a:ext cx="1143000" cy="1752600"/>
          </a:xfrm>
          <a:prstGeom prst="ellipse">
            <a:avLst/>
          </a:prstGeom>
          <a:ln>
            <a:noFill/>
          </a:ln>
          <a:effectLst>
            <a:softEdge rad="112500"/>
          </a:effectLst>
        </p:spPr>
      </p:pic>
      <p:pic>
        <p:nvPicPr>
          <p:cNvPr id="18" name="Picture 17" descr="Jahid. I.S.jpg"/>
          <p:cNvPicPr>
            <a:picLocks noChangeAspect="1"/>
          </p:cNvPicPr>
          <p:nvPr/>
        </p:nvPicPr>
        <p:blipFill>
          <a:blip r:embed="rId6" cstate="print"/>
          <a:stretch>
            <a:fillRect/>
          </a:stretch>
        </p:blipFill>
        <p:spPr>
          <a:xfrm>
            <a:off x="6553200" y="1219200"/>
            <a:ext cx="1828800" cy="2133600"/>
          </a:xfrm>
          <a:prstGeom prst="rect">
            <a:avLst/>
          </a:prstGeom>
          <a:ln>
            <a:noFill/>
          </a:ln>
          <a:effectLst>
            <a:outerShdw blurRad="292100" dist="139700" dir="2700000" algn="tl" rotWithShape="0">
              <a:srgbClr val="333333">
                <a:alpha val="65000"/>
              </a:srgbClr>
            </a:outerShdw>
          </a:effectLst>
        </p:spPr>
      </p:pic>
      <p:pic>
        <p:nvPicPr>
          <p:cNvPr id="19" name="Picture 18" descr="Logo-web-version-300x300.jpg"/>
          <p:cNvPicPr>
            <a:picLocks noChangeAspect="1"/>
          </p:cNvPicPr>
          <p:nvPr/>
        </p:nvPicPr>
        <p:blipFill>
          <a:blip r:embed="rId7" cstate="print"/>
          <a:stretch>
            <a:fillRect/>
          </a:stretch>
        </p:blipFill>
        <p:spPr>
          <a:xfrm>
            <a:off x="4419600" y="76200"/>
            <a:ext cx="6858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descr="index.png"/>
          <p:cNvPicPr>
            <a:picLocks noChangeAspect="1"/>
          </p:cNvPicPr>
          <p:nvPr/>
        </p:nvPicPr>
        <p:blipFill>
          <a:blip r:embed="rId8" cstate="print"/>
          <a:stretch>
            <a:fillRect/>
          </a:stretch>
        </p:blipFill>
        <p:spPr>
          <a:xfrm>
            <a:off x="8077200" y="0"/>
            <a:ext cx="8382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descr="Jahid.jpg"/>
          <p:cNvPicPr>
            <a:picLocks noChangeAspect="1"/>
          </p:cNvPicPr>
          <p:nvPr/>
        </p:nvPicPr>
        <p:blipFill>
          <a:blip r:embed="rId9" cstate="print"/>
          <a:stretch>
            <a:fillRect/>
          </a:stretch>
        </p:blipFill>
        <p:spPr>
          <a:xfrm>
            <a:off x="152400" y="152402"/>
            <a:ext cx="546100" cy="795291"/>
          </a:xfrm>
          <a:prstGeom prst="rect">
            <a:avLst/>
          </a:prstGeom>
        </p:spPr>
      </p:pic>
      <p:sp>
        <p:nvSpPr>
          <p:cNvPr id="20" name="Date Placeholder 19"/>
          <p:cNvSpPr>
            <a:spLocks noGrp="1"/>
          </p:cNvSpPr>
          <p:nvPr>
            <p:ph type="dt" sz="half" idx="10"/>
          </p:nvPr>
        </p:nvSpPr>
        <p:spPr>
          <a:xfrm>
            <a:off x="381000" y="6492875"/>
            <a:ext cx="2133600" cy="365125"/>
          </a:xfrm>
        </p:spPr>
        <p:txBody>
          <a:bodyPr/>
          <a:lstStyle/>
          <a:p>
            <a:fld id="{EE756BB9-BFEF-4806-9168-88DFF3B8A2EF}" type="datetime5">
              <a:rPr lang="en-US" smtClean="0"/>
              <a:t>31-Aug-20</a:t>
            </a:fld>
            <a:endParaRPr lang="en-US"/>
          </a:p>
        </p:txBody>
      </p:sp>
      <p:sp>
        <p:nvSpPr>
          <p:cNvPr id="21" name="Slide Number Placeholder 20"/>
          <p:cNvSpPr>
            <a:spLocks noGrp="1"/>
          </p:cNvSpPr>
          <p:nvPr>
            <p:ph type="sldNum" sz="quarter" idx="12"/>
          </p:nvPr>
        </p:nvSpPr>
        <p:spPr>
          <a:xfrm>
            <a:off x="6553200" y="6492875"/>
            <a:ext cx="2133600" cy="365125"/>
          </a:xfrm>
        </p:spPr>
        <p:txBody>
          <a:bodyPr/>
          <a:lstStyle/>
          <a:p>
            <a:fld id="{846572F0-74DF-49A4-8090-387F6F45A085}" type="slidenum">
              <a:rPr lang="en-US" smtClean="0"/>
              <a:pPr/>
              <a:t>4</a:t>
            </a:fld>
            <a:endParaRPr lang="en-US"/>
          </a:p>
        </p:txBody>
      </p:sp>
      <p:sp>
        <p:nvSpPr>
          <p:cNvPr id="22" name="Footer Placeholder 21"/>
          <p:cNvSpPr>
            <a:spLocks noGrp="1"/>
          </p:cNvSpPr>
          <p:nvPr>
            <p:ph type="ftr" sz="quarter" idx="11"/>
          </p:nvPr>
        </p:nvSpPr>
        <p:spPr>
          <a:xfrm>
            <a:off x="3124200" y="6492875"/>
            <a:ext cx="2895600" cy="365125"/>
          </a:xfrm>
        </p:spPr>
        <p:txBody>
          <a:bodyPr/>
          <a:lstStyle/>
          <a:p>
            <a:r>
              <a:rPr lang="en-US" dirty="0" err="1" smtClean="0"/>
              <a:t>Jahid</a:t>
            </a:r>
            <a:r>
              <a:rPr lang="en-US" dirty="0" smtClean="0"/>
              <a:t> (01855-959494)</a:t>
            </a:r>
            <a:endParaRPr lang="en-US" dirty="0"/>
          </a:p>
        </p:txBody>
      </p:sp>
    </p:spTree>
    <p:extLst>
      <p:ext uri="{BB962C8B-B14F-4D97-AF65-F5344CB8AC3E}">
        <p14:creationId xmlns="" xmlns:p14="http://schemas.microsoft.com/office/powerpoint/2010/main" val="1773775972"/>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2">
            <a:schemeClr val="dk1"/>
          </a:lnRef>
          <a:fillRef idx="1">
            <a:schemeClr val="lt1"/>
          </a:fillRef>
          <a:effectRef idx="0">
            <a:schemeClr val="dk1"/>
          </a:effectRef>
          <a:fontRef idx="minor">
            <a:schemeClr val="dk1"/>
          </a:fontRef>
        </p:style>
        <p:txBody>
          <a:bodyPr>
            <a:normAutofit/>
          </a:bodyPr>
          <a:lstStyle/>
          <a:p>
            <a:pPr lvl="0"/>
            <a:r>
              <a:rPr lang="as-IN" sz="3200" dirty="0" smtClean="0"/>
              <a:t>আমরা</a:t>
            </a:r>
            <a:r>
              <a:rPr lang="en-US" sz="3200" dirty="0" smtClean="0"/>
              <a:t> </a:t>
            </a:r>
            <a:r>
              <a:rPr lang="en-US" sz="3200" dirty="0" err="1" smtClean="0"/>
              <a:t>নিচের</a:t>
            </a:r>
            <a:r>
              <a:rPr lang="as-IN" sz="3200" dirty="0" smtClean="0"/>
              <a:t> ছবি</a:t>
            </a:r>
            <a:r>
              <a:rPr lang="en-US" sz="3200" dirty="0" err="1" smtClean="0"/>
              <a:t>টি</a:t>
            </a:r>
            <a:r>
              <a:rPr lang="as-IN" sz="3200" dirty="0" smtClean="0"/>
              <a:t> দেখি এবং চিন্তা করে বলি</a:t>
            </a:r>
            <a:endParaRPr lang="en-US" sz="3200" dirty="0"/>
          </a:p>
        </p:txBody>
      </p:sp>
      <p:pic>
        <p:nvPicPr>
          <p:cNvPr id="4" name="Content Placeholder 3" descr="74673236_1225918844271399_2780869072210886656_n.jpg"/>
          <p:cNvPicPr>
            <a:picLocks noGrp="1" noChangeAspect="1"/>
          </p:cNvPicPr>
          <p:nvPr>
            <p:ph idx="1"/>
          </p:nvPr>
        </p:nvPicPr>
        <p:blipFill>
          <a:blip r:embed="rId2" cstate="print"/>
          <a:stretch>
            <a:fillRect/>
          </a:stretch>
        </p:blipFill>
        <p:spPr>
          <a:xfrm>
            <a:off x="609601" y="1143000"/>
            <a:ext cx="7924799" cy="5410200"/>
          </a:xfrm>
        </p:spPr>
      </p:pic>
      <p:grpSp>
        <p:nvGrpSpPr>
          <p:cNvPr id="5" name="Group 17"/>
          <p:cNvGrpSpPr/>
          <p:nvPr/>
        </p:nvGrpSpPr>
        <p:grpSpPr>
          <a:xfrm>
            <a:off x="152400" y="1066800"/>
            <a:ext cx="361950" cy="5562600"/>
            <a:chOff x="5319712" y="2286000"/>
            <a:chExt cx="685800" cy="4114800"/>
          </a:xfrm>
        </p:grpSpPr>
        <p:grpSp>
          <p:nvGrpSpPr>
            <p:cNvPr id="6" name="Group 18"/>
            <p:cNvGrpSpPr/>
            <p:nvPr/>
          </p:nvGrpSpPr>
          <p:grpSpPr>
            <a:xfrm>
              <a:off x="5319712" y="2352192"/>
              <a:ext cx="685800" cy="4048608"/>
              <a:chOff x="5181600" y="2057400"/>
              <a:chExt cx="1066800" cy="4048608"/>
            </a:xfrm>
          </p:grpSpPr>
          <p:sp>
            <p:nvSpPr>
              <p:cNvPr id="8" name="Curved Left Arrow 7"/>
              <p:cNvSpPr/>
              <p:nvPr/>
            </p:nvSpPr>
            <p:spPr>
              <a:xfrm>
                <a:off x="5181600" y="2067408"/>
                <a:ext cx="533400" cy="4038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9" name="Curved Left Arrow 8"/>
              <p:cNvSpPr/>
              <p:nvPr/>
            </p:nvSpPr>
            <p:spPr>
              <a:xfrm flipH="1">
                <a:off x="5715000" y="2057400"/>
                <a:ext cx="533400" cy="4038600"/>
              </a:xfrm>
              <a:prstGeom prst="curvedLeftArrow">
                <a:avLst>
                  <a:gd name="adj1" fmla="val 25296"/>
                  <a:gd name="adj2" fmla="val 50000"/>
                  <a:gd name="adj3" fmla="val 36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7" name="Flowchart: Sort 6"/>
            <p:cNvSpPr/>
            <p:nvPr/>
          </p:nvSpPr>
          <p:spPr>
            <a:xfrm>
              <a:off x="5562600" y="2286000"/>
              <a:ext cx="152400" cy="4081522"/>
            </a:xfrm>
            <a:prstGeom prst="flowChartSort">
              <a:avLst/>
            </a:prstGeom>
            <a:gradFill flip="none" rotWithShape="1">
              <a:gsLst>
                <a:gs pos="0">
                  <a:srgbClr val="FF0000"/>
                </a:gs>
                <a:gs pos="30000">
                  <a:srgbClr val="00B050"/>
                </a:gs>
                <a:gs pos="59000">
                  <a:srgbClr val="FFC000"/>
                </a:gs>
                <a:gs pos="100000">
                  <a:srgbClr val="7030A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5" name="Group 17"/>
          <p:cNvGrpSpPr/>
          <p:nvPr/>
        </p:nvGrpSpPr>
        <p:grpSpPr>
          <a:xfrm>
            <a:off x="8610600" y="1066800"/>
            <a:ext cx="361950" cy="5562600"/>
            <a:chOff x="5319712" y="2286000"/>
            <a:chExt cx="685800" cy="4114800"/>
          </a:xfrm>
        </p:grpSpPr>
        <p:grpSp>
          <p:nvGrpSpPr>
            <p:cNvPr id="16" name="Group 18"/>
            <p:cNvGrpSpPr/>
            <p:nvPr/>
          </p:nvGrpSpPr>
          <p:grpSpPr>
            <a:xfrm>
              <a:off x="5319712" y="2352192"/>
              <a:ext cx="685800" cy="4048608"/>
              <a:chOff x="5181600" y="2057400"/>
              <a:chExt cx="1066800" cy="4048608"/>
            </a:xfrm>
          </p:grpSpPr>
          <p:sp>
            <p:nvSpPr>
              <p:cNvPr id="18" name="Curved Left Arrow 17"/>
              <p:cNvSpPr/>
              <p:nvPr/>
            </p:nvSpPr>
            <p:spPr>
              <a:xfrm>
                <a:off x="5181600" y="2067408"/>
                <a:ext cx="533400" cy="4038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9" name="Curved Left Arrow 18"/>
              <p:cNvSpPr/>
              <p:nvPr/>
            </p:nvSpPr>
            <p:spPr>
              <a:xfrm flipH="1">
                <a:off x="5715000" y="2057400"/>
                <a:ext cx="533400" cy="4038600"/>
              </a:xfrm>
              <a:prstGeom prst="curvedLeftArrow">
                <a:avLst>
                  <a:gd name="adj1" fmla="val 25296"/>
                  <a:gd name="adj2" fmla="val 50000"/>
                  <a:gd name="adj3" fmla="val 36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17" name="Flowchart: Sort 16"/>
            <p:cNvSpPr/>
            <p:nvPr/>
          </p:nvSpPr>
          <p:spPr>
            <a:xfrm>
              <a:off x="5562600" y="2286000"/>
              <a:ext cx="152400" cy="4081522"/>
            </a:xfrm>
            <a:prstGeom prst="flowChartSort">
              <a:avLst/>
            </a:prstGeom>
            <a:gradFill flip="none" rotWithShape="1">
              <a:gsLst>
                <a:gs pos="0">
                  <a:srgbClr val="FF0000"/>
                </a:gs>
                <a:gs pos="30000">
                  <a:srgbClr val="00B050"/>
                </a:gs>
                <a:gs pos="59000">
                  <a:srgbClr val="FFC000"/>
                </a:gs>
                <a:gs pos="100000">
                  <a:srgbClr val="7030A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 name="Date Placeholder 13"/>
          <p:cNvSpPr>
            <a:spLocks noGrp="1"/>
          </p:cNvSpPr>
          <p:nvPr>
            <p:ph type="dt" sz="half" idx="10"/>
          </p:nvPr>
        </p:nvSpPr>
        <p:spPr>
          <a:xfrm>
            <a:off x="457200" y="6492875"/>
            <a:ext cx="2133600" cy="365125"/>
          </a:xfrm>
        </p:spPr>
        <p:txBody>
          <a:bodyPr/>
          <a:lstStyle/>
          <a:p>
            <a:fld id="{D3CCE708-17C2-4581-B6E1-ED41F47FC5F6}" type="datetime5">
              <a:rPr lang="en-US" smtClean="0"/>
              <a:t>31-Aug-20</a:t>
            </a:fld>
            <a:endParaRPr lang="en-US" dirty="0"/>
          </a:p>
        </p:txBody>
      </p:sp>
      <p:sp>
        <p:nvSpPr>
          <p:cNvPr id="20" name="Slide Number Placeholder 19"/>
          <p:cNvSpPr>
            <a:spLocks noGrp="1"/>
          </p:cNvSpPr>
          <p:nvPr>
            <p:ph type="sldNum" sz="quarter" idx="12"/>
          </p:nvPr>
        </p:nvSpPr>
        <p:spPr>
          <a:xfrm>
            <a:off x="6553200" y="6492875"/>
            <a:ext cx="2133600" cy="365125"/>
          </a:xfrm>
        </p:spPr>
        <p:txBody>
          <a:bodyPr/>
          <a:lstStyle/>
          <a:p>
            <a:fld id="{846572F0-74DF-49A4-8090-387F6F45A085}" type="slidenum">
              <a:rPr lang="en-US" smtClean="0"/>
              <a:pPr/>
              <a:t>5</a:t>
            </a:fld>
            <a:endParaRPr lang="en-US"/>
          </a:p>
        </p:txBody>
      </p:sp>
      <p:sp>
        <p:nvSpPr>
          <p:cNvPr id="21" name="Footer Placeholder 20"/>
          <p:cNvSpPr>
            <a:spLocks noGrp="1"/>
          </p:cNvSpPr>
          <p:nvPr>
            <p:ph type="ftr" sz="quarter" idx="11"/>
          </p:nvPr>
        </p:nvSpPr>
        <p:spPr>
          <a:xfrm>
            <a:off x="3124200" y="6492875"/>
            <a:ext cx="2895600" cy="365125"/>
          </a:xfrm>
        </p:spPr>
        <p:txBody>
          <a:bodyPr/>
          <a:lstStyle/>
          <a:p>
            <a:r>
              <a:rPr lang="en-US" dirty="0" err="1" smtClean="0"/>
              <a:t>Jahid</a:t>
            </a:r>
            <a:r>
              <a:rPr lang="en-US" dirty="0" smtClean="0"/>
              <a:t> (01855-959494)</a:t>
            </a:r>
            <a:endParaRPr lang="en-US"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er-template-0356.png"/>
          <p:cNvPicPr>
            <a:picLocks noChangeAspect="1"/>
          </p:cNvPicPr>
          <p:nvPr/>
        </p:nvPicPr>
        <p:blipFill>
          <a:blip r:embed="rId2" cstate="print"/>
          <a:stretch>
            <a:fillRect/>
          </a:stretch>
        </p:blipFill>
        <p:spPr>
          <a:xfrm>
            <a:off x="0" y="609600"/>
            <a:ext cx="9144000" cy="6248400"/>
          </a:xfrm>
          <a:prstGeom prst="rect">
            <a:avLst/>
          </a:prstGeom>
        </p:spPr>
      </p:pic>
      <p:sp>
        <p:nvSpPr>
          <p:cNvPr id="3" name="TextBox 2"/>
          <p:cNvSpPr txBox="1"/>
          <p:nvPr/>
        </p:nvSpPr>
        <p:spPr>
          <a:xfrm>
            <a:off x="1371600" y="0"/>
            <a:ext cx="6553200" cy="584775"/>
          </a:xfrm>
          <a:prstGeom prst="rect">
            <a:avLst/>
          </a:prstGeom>
          <a:noFill/>
        </p:spPr>
        <p:txBody>
          <a:bodyPr wrap="square" rtlCol="0">
            <a:spAutoFit/>
          </a:bodyPr>
          <a:lstStyle/>
          <a:p>
            <a:pPr algn="ctr"/>
            <a:r>
              <a:rPr lang="bn-BD"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আজকের পাঠের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শিরোনাম</a:t>
            </a:r>
            <a:endParaRPr lang="bn-BD"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11" name="TextBox 10"/>
          <p:cNvSpPr txBox="1"/>
          <p:nvPr/>
        </p:nvSpPr>
        <p:spPr>
          <a:xfrm>
            <a:off x="3124200" y="3048000"/>
            <a:ext cx="3048000" cy="1015663"/>
          </a:xfrm>
          <a:prstGeom prst="rect">
            <a:avLst/>
          </a:prstGeom>
          <a:noFill/>
        </p:spPr>
        <p:txBody>
          <a:bodyPr wrap="square" rtlCol="0">
            <a:spAutoFit/>
          </a:bodyPr>
          <a:lstStyle/>
          <a:p>
            <a:pPr algn="ct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olaimanLipi" pitchFamily="65" charset="0"/>
                <a:cs typeface="SolaimanLipi" pitchFamily="65" charset="0"/>
              </a:rPr>
              <a:t>কুফর</a:t>
            </a:r>
            <a:endPar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olaimanLipi" pitchFamily="65" charset="0"/>
              <a:cs typeface="SolaimanLipi" pitchFamily="65" charset="0"/>
            </a:endParaRPr>
          </a:p>
        </p:txBody>
      </p:sp>
      <p:pic>
        <p:nvPicPr>
          <p:cNvPr id="12" name="Picture 11" descr="Jahid.jpg"/>
          <p:cNvPicPr>
            <a:picLocks noChangeAspect="1"/>
          </p:cNvPicPr>
          <p:nvPr/>
        </p:nvPicPr>
        <p:blipFill>
          <a:blip r:embed="rId3" cstate="print"/>
          <a:stretch>
            <a:fillRect/>
          </a:stretch>
        </p:blipFill>
        <p:spPr>
          <a:xfrm>
            <a:off x="0" y="0"/>
            <a:ext cx="609600" cy="887767"/>
          </a:xfrm>
          <a:prstGeom prst="rect">
            <a:avLst/>
          </a:prstGeom>
        </p:spPr>
      </p:pic>
      <p:pic>
        <p:nvPicPr>
          <p:cNvPr id="13" name="Picture 12" descr="Logo-web-version-300x300.jpg"/>
          <p:cNvPicPr>
            <a:picLocks noChangeAspect="1"/>
          </p:cNvPicPr>
          <p:nvPr/>
        </p:nvPicPr>
        <p:blipFill>
          <a:blip r:embed="rId4" cstate="print"/>
          <a:stretch>
            <a:fillRect/>
          </a:stretch>
        </p:blipFill>
        <p:spPr>
          <a:xfrm>
            <a:off x="8382000" y="0"/>
            <a:ext cx="7620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Date Placeholder 13"/>
          <p:cNvSpPr>
            <a:spLocks noGrp="1"/>
          </p:cNvSpPr>
          <p:nvPr>
            <p:ph type="dt" sz="half" idx="10"/>
          </p:nvPr>
        </p:nvSpPr>
        <p:spPr>
          <a:xfrm>
            <a:off x="381000" y="6492875"/>
            <a:ext cx="2133600" cy="365125"/>
          </a:xfrm>
        </p:spPr>
        <p:txBody>
          <a:bodyPr/>
          <a:lstStyle/>
          <a:p>
            <a:fld id="{FA9D3AAA-0976-42AC-BD3D-139F527439D4}" type="datetime5">
              <a:rPr lang="en-US" smtClean="0"/>
              <a:t>31-Aug-20</a:t>
            </a:fld>
            <a:endParaRPr lang="en-US" dirty="0"/>
          </a:p>
        </p:txBody>
      </p:sp>
      <p:sp>
        <p:nvSpPr>
          <p:cNvPr id="15" name="Slide Number Placeholder 14"/>
          <p:cNvSpPr>
            <a:spLocks noGrp="1"/>
          </p:cNvSpPr>
          <p:nvPr>
            <p:ph type="sldNum" sz="quarter" idx="12"/>
          </p:nvPr>
        </p:nvSpPr>
        <p:spPr>
          <a:xfrm>
            <a:off x="6553200" y="6492875"/>
            <a:ext cx="2133600" cy="365125"/>
          </a:xfrm>
        </p:spPr>
        <p:txBody>
          <a:bodyPr/>
          <a:lstStyle/>
          <a:p>
            <a:fld id="{70FB3B69-A2F1-437F-9DB7-335840009F4E}" type="slidenum">
              <a:rPr lang="en-US" smtClean="0"/>
              <a:pPr/>
              <a:t>6</a:t>
            </a:fld>
            <a:endParaRPr lang="en-US" dirty="0"/>
          </a:p>
        </p:txBody>
      </p:sp>
      <p:sp>
        <p:nvSpPr>
          <p:cNvPr id="16" name="Footer Placeholder 15"/>
          <p:cNvSpPr>
            <a:spLocks noGrp="1"/>
          </p:cNvSpPr>
          <p:nvPr>
            <p:ph type="ftr" sz="quarter" idx="11"/>
          </p:nvPr>
        </p:nvSpPr>
        <p:spPr>
          <a:xfrm>
            <a:off x="3124200" y="6492875"/>
            <a:ext cx="2895600" cy="365125"/>
          </a:xfrm>
        </p:spPr>
        <p:txBody>
          <a:bodyPr/>
          <a:lstStyle/>
          <a:p>
            <a:r>
              <a:rPr lang="en-US" dirty="0" err="1" smtClean="0"/>
              <a:t>Jahid</a:t>
            </a:r>
            <a:r>
              <a:rPr lang="en-US" dirty="0" smtClean="0"/>
              <a:t> (01855-959494)</a:t>
            </a:r>
            <a:endParaRPr lang="en-US" dirty="0"/>
          </a:p>
        </p:txBody>
      </p:sp>
    </p:spTree>
    <p:extLst>
      <p:ext uri="{BB962C8B-B14F-4D97-AF65-F5344CB8AC3E}">
        <p14:creationId xmlns="" xmlns:p14="http://schemas.microsoft.com/office/powerpoint/2010/main" val="75374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par>
                                <p:cTn id="10" presetID="26" presetClass="emph" presetSubtype="0" repeatCount="indefinite" fill="hold" grpId="1" nodeType="withEffect">
                                  <p:stCondLst>
                                    <p:cond delay="0"/>
                                  </p:stCondLst>
                                  <p:endCondLst>
                                    <p:cond evt="onNext" delay="0">
                                      <p:tgtEl>
                                        <p:sldTgt/>
                                      </p:tgtEl>
                                    </p:cond>
                                  </p:end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1000" r="-31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274638"/>
            <a:ext cx="8229600" cy="715962"/>
          </a:xfrm>
        </p:spPr>
        <p:style>
          <a:lnRef idx="2">
            <a:schemeClr val="accent1"/>
          </a:lnRef>
          <a:fillRef idx="1">
            <a:schemeClr val="lt1"/>
          </a:fillRef>
          <a:effectRef idx="0">
            <a:schemeClr val="accent1"/>
          </a:effectRef>
          <a:fontRef idx="minor">
            <a:schemeClr val="dk1"/>
          </a:fontRef>
        </p:style>
        <p:txBody>
          <a:bodyPr>
            <a:normAutofit/>
          </a:bodyPr>
          <a:lstStyle/>
          <a:p>
            <a:r>
              <a:rPr lang="as-IN" sz="32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শিখনফলঃ</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Date Placeholder 5"/>
          <p:cNvSpPr>
            <a:spLocks noGrp="1"/>
          </p:cNvSpPr>
          <p:nvPr>
            <p:ph type="dt" sz="half" idx="10"/>
          </p:nvPr>
        </p:nvSpPr>
        <p:spPr/>
        <p:txBody>
          <a:bodyPr/>
          <a:lstStyle/>
          <a:p>
            <a:fld id="{832E5673-B73D-42C1-A445-1458926F020F}" type="datetime5">
              <a:rPr lang="en-US" smtClean="0">
                <a:solidFill>
                  <a:srgbClr val="7030A0"/>
                </a:solidFill>
              </a:rPr>
              <a:t>31-Aug-20</a:t>
            </a:fld>
            <a:endParaRPr lang="en-US" dirty="0">
              <a:solidFill>
                <a:srgbClr val="7030A0"/>
              </a:solidFill>
            </a:endParaRPr>
          </a:p>
        </p:txBody>
      </p:sp>
      <p:sp>
        <p:nvSpPr>
          <p:cNvPr id="7" name="Slide Number Placeholder 6"/>
          <p:cNvSpPr>
            <a:spLocks noGrp="1"/>
          </p:cNvSpPr>
          <p:nvPr>
            <p:ph type="sldNum" sz="quarter" idx="12"/>
          </p:nvPr>
        </p:nvSpPr>
        <p:spPr/>
        <p:txBody>
          <a:bodyPr/>
          <a:lstStyle/>
          <a:p>
            <a:fld id="{846572F0-74DF-49A4-8090-387F6F45A085}" type="slidenum">
              <a:rPr lang="en-US" smtClean="0">
                <a:solidFill>
                  <a:srgbClr val="7030A0"/>
                </a:solidFill>
              </a:rPr>
              <a:pPr/>
              <a:t>7</a:t>
            </a:fld>
            <a:endParaRPr lang="en-US" dirty="0">
              <a:solidFill>
                <a:srgbClr val="7030A0"/>
              </a:solidFill>
            </a:endParaRPr>
          </a:p>
        </p:txBody>
      </p:sp>
      <p:sp>
        <p:nvSpPr>
          <p:cNvPr id="8" name="Footer Placeholder 7"/>
          <p:cNvSpPr>
            <a:spLocks noGrp="1"/>
          </p:cNvSpPr>
          <p:nvPr>
            <p:ph type="ftr" sz="quarter" idx="11"/>
          </p:nvPr>
        </p:nvSpPr>
        <p:spPr/>
        <p:txBody>
          <a:bodyPr/>
          <a:lstStyle/>
          <a:p>
            <a:r>
              <a:rPr lang="en-US" dirty="0" err="1" smtClean="0">
                <a:solidFill>
                  <a:srgbClr val="7030A0"/>
                </a:solidFill>
              </a:rPr>
              <a:t>Jahid</a:t>
            </a:r>
            <a:r>
              <a:rPr lang="en-US" dirty="0" smtClean="0">
                <a:solidFill>
                  <a:srgbClr val="7030A0"/>
                </a:solidFill>
              </a:rPr>
              <a:t> (01855-959494)</a:t>
            </a:r>
            <a:endParaRPr lang="en-US" dirty="0">
              <a:solidFill>
                <a:srgbClr val="7030A0"/>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2">
            <a:schemeClr val="accent6"/>
          </a:lnRef>
          <a:fillRef idx="1">
            <a:schemeClr val="lt1"/>
          </a:fillRef>
          <a:effectRef idx="0">
            <a:schemeClr val="accent6"/>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কুফর</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শব্দের</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পরিচয়</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Content Placeholder 4"/>
          <p:cNvSpPr>
            <a:spLocks noGrp="1"/>
          </p:cNvSpPr>
          <p:nvPr>
            <p:ph idx="1"/>
          </p:nvPr>
        </p:nvSpPr>
        <p:spPr>
          <a:xfrm>
            <a:off x="457200" y="1219200"/>
            <a:ext cx="8229600" cy="4906967"/>
          </a:xfrm>
        </p:spPr>
        <p:txBody>
          <a:bodyPr/>
          <a:lstStyle/>
          <a:p>
            <a:pPr>
              <a:buNone/>
            </a:pPr>
            <a:r>
              <a:rPr lang="as-IN" sz="2800" dirty="0" smtClean="0">
                <a:solidFill>
                  <a:prstClr val="black"/>
                </a:solidFill>
              </a:rPr>
              <a:t>কুফর শব্দের মূল ধাতু হলো</a:t>
            </a:r>
            <a:r>
              <a:rPr lang="en-US" sz="2800" dirty="0" smtClean="0">
                <a:solidFill>
                  <a:prstClr val="black"/>
                </a:solidFill>
              </a:rPr>
              <a:t> </a:t>
            </a:r>
            <a:r>
              <a:rPr lang="ar-AE" sz="2800" dirty="0" smtClean="0">
                <a:solidFill>
                  <a:prstClr val="black"/>
                </a:solidFill>
              </a:rPr>
              <a:t>ك، ف، ر‘</a:t>
            </a:r>
            <a:r>
              <a:rPr lang="en-US" sz="2800" dirty="0" smtClean="0">
                <a:solidFill>
                  <a:prstClr val="black"/>
                </a:solidFill>
              </a:rPr>
              <a:t> </a:t>
            </a:r>
            <a:r>
              <a:rPr lang="as-IN" sz="2800" dirty="0" smtClean="0">
                <a:solidFill>
                  <a:prstClr val="black"/>
                </a:solidFill>
              </a:rPr>
              <a:t>কাফ’, ‘ফা’ ও ‘রা’। এই শব্দের মূল অর্থ হলো</a:t>
            </a:r>
            <a:r>
              <a:rPr lang="en-US" sz="2800" dirty="0" smtClean="0">
                <a:solidFill>
                  <a:prstClr val="black"/>
                </a:solidFill>
              </a:rPr>
              <a:t>ঃ</a:t>
            </a:r>
            <a:endParaRPr lang="en-US" dirty="0" smtClean="0"/>
          </a:p>
          <a:p>
            <a:pPr>
              <a:buNone/>
            </a:pPr>
            <a:endParaRPr lang="en-US" dirty="0"/>
          </a:p>
        </p:txBody>
      </p:sp>
      <p:graphicFrame>
        <p:nvGraphicFramePr>
          <p:cNvPr id="6" name="Content Placeholder 3"/>
          <p:cNvGraphicFramePr>
            <a:graphicFrameLocks/>
          </p:cNvGraphicFramePr>
          <p:nvPr/>
        </p:nvGraphicFramePr>
        <p:xfrm>
          <a:off x="457200" y="2362200"/>
          <a:ext cx="8229600" cy="3763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6"/>
          <p:cNvSpPr>
            <a:spLocks noGrp="1"/>
          </p:cNvSpPr>
          <p:nvPr>
            <p:ph type="dt" sz="half" idx="10"/>
          </p:nvPr>
        </p:nvSpPr>
        <p:spPr/>
        <p:txBody>
          <a:bodyPr/>
          <a:lstStyle/>
          <a:p>
            <a:fld id="{6A1FA0A5-0279-49D8-BC3B-72ED24221808}" type="datetime5">
              <a:rPr lang="en-US" smtClean="0"/>
              <a:t>31-Aug-20</a:t>
            </a:fld>
            <a:endParaRPr lang="en-US"/>
          </a:p>
        </p:txBody>
      </p:sp>
      <p:sp>
        <p:nvSpPr>
          <p:cNvPr id="8" name="Slide Number Placeholder 7"/>
          <p:cNvSpPr>
            <a:spLocks noGrp="1"/>
          </p:cNvSpPr>
          <p:nvPr>
            <p:ph type="sldNum" sz="quarter" idx="12"/>
          </p:nvPr>
        </p:nvSpPr>
        <p:spPr/>
        <p:txBody>
          <a:bodyPr/>
          <a:lstStyle/>
          <a:p>
            <a:fld id="{846572F0-74DF-49A4-8090-387F6F45A085}" type="slidenum">
              <a:rPr lang="en-US" smtClean="0"/>
              <a:pPr/>
              <a:t>8</a:t>
            </a:fld>
            <a:endParaRPr lang="en-US"/>
          </a:p>
        </p:txBody>
      </p:sp>
      <p:sp>
        <p:nvSpPr>
          <p:cNvPr id="9" name="Footer Placeholder 8"/>
          <p:cNvSpPr>
            <a:spLocks noGrp="1"/>
          </p:cNvSpPr>
          <p:nvPr>
            <p:ph type="ftr" sz="quarter" idx="11"/>
          </p:nvPr>
        </p:nvSpPr>
        <p:spPr/>
        <p:txBody>
          <a:bodyPr/>
          <a:lstStyle/>
          <a:p>
            <a:r>
              <a:rPr lang="en-US" smtClean="0"/>
              <a:t>Jahid (01855-959494)</a:t>
            </a:r>
            <a:endParaRPr lang="en-US"/>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2">
            <a:schemeClr val="accent1"/>
          </a:lnRef>
          <a:fillRef idx="1">
            <a:schemeClr val="lt1"/>
          </a:fillRef>
          <a:effectRef idx="0">
            <a:schemeClr val="accent1"/>
          </a:effectRef>
          <a:fontRef idx="minor">
            <a:schemeClr val="dk1"/>
          </a:fontRef>
        </p:style>
        <p:txBody>
          <a:bodyPr>
            <a:normAutofit/>
          </a:bodyPr>
          <a:lstStyle/>
          <a:p>
            <a:r>
              <a:rPr lang="en-US" sz="3200" dirty="0" err="1" smtClean="0"/>
              <a:t>কুফর</a:t>
            </a:r>
            <a:r>
              <a:rPr lang="en-US" sz="3200" dirty="0" smtClean="0"/>
              <a:t>  </a:t>
            </a:r>
            <a:r>
              <a:rPr lang="en-US" sz="3200" dirty="0" err="1" smtClean="0"/>
              <a:t>এর</a:t>
            </a:r>
            <a:r>
              <a:rPr lang="en-US" sz="3200" dirty="0" smtClean="0"/>
              <a:t> </a:t>
            </a:r>
            <a:r>
              <a:rPr lang="en-US" sz="3200" dirty="0" err="1" smtClean="0"/>
              <a:t>পারিভাষিক</a:t>
            </a:r>
            <a:r>
              <a:rPr lang="en-US" sz="3200" dirty="0" smtClean="0"/>
              <a:t> </a:t>
            </a:r>
            <a:r>
              <a:rPr lang="en-US" sz="3200" dirty="0" err="1" smtClean="0"/>
              <a:t>অর্থ</a:t>
            </a:r>
            <a:endParaRPr lang="en-US" sz="3200" dirty="0"/>
          </a:p>
        </p:txBody>
      </p:sp>
      <p:sp>
        <p:nvSpPr>
          <p:cNvPr id="3" name="Content Placeholder 2"/>
          <p:cNvSpPr>
            <a:spLocks noGrp="1"/>
          </p:cNvSpPr>
          <p:nvPr>
            <p:ph idx="1"/>
          </p:nvPr>
        </p:nvSpPr>
        <p:spPr>
          <a:xfrm>
            <a:off x="609600" y="1295400"/>
            <a:ext cx="8153400" cy="5029200"/>
          </a:xfrm>
        </p:spPr>
        <p:txBody>
          <a:bodyPr>
            <a:normAutofit/>
          </a:bodyPr>
          <a:lstStyle/>
          <a:p>
            <a:pPr>
              <a:buBlip>
                <a:blip r:embed="rId2"/>
              </a:buBlip>
            </a:pPr>
            <a:r>
              <a:rPr lang="en-US" sz="2000" dirty="0" smtClean="0"/>
              <a:t> </a:t>
            </a:r>
            <a:r>
              <a:rPr lang="as-IN" sz="2000" dirty="0" smtClean="0"/>
              <a:t>ইমাম আবু বকর বাকিল্লানি রহ. (মৃত্যু</a:t>
            </a:r>
            <a:r>
              <a:rPr lang="en-US" sz="2000" dirty="0" smtClean="0"/>
              <a:t>ঃ</a:t>
            </a:r>
            <a:r>
              <a:rPr lang="as-IN" sz="2000" dirty="0" smtClean="0"/>
              <a:t> ৪০৩ হিজরি) লেখেন</a:t>
            </a:r>
            <a:r>
              <a:rPr lang="en-US" sz="2000" dirty="0" smtClean="0"/>
              <a:t>ঃ </a:t>
            </a:r>
            <a:r>
              <a:rPr lang="as-IN" sz="2000" dirty="0" smtClean="0"/>
              <a:t>কুফর হলো ইমানের বিপরীত বিষয়। কুফর হলো আল্লাহ তাআলার ব্যাপারে অজ্ঞ থাকা এবং তাকে অস্বীকার করার নাম; যা মানুষের অন্তরকে তার ব্যাপারে জ্ঞানার্জন করা থেকে আড়াল করে রাখে।</a:t>
            </a:r>
            <a:endParaRPr lang="en-US" sz="2000" dirty="0" smtClean="0"/>
          </a:p>
          <a:p>
            <a:pPr>
              <a:buBlip>
                <a:blip r:embed="rId2"/>
              </a:buBlip>
            </a:pPr>
            <a:r>
              <a:rPr lang="en-US" sz="2000" dirty="0" smtClean="0"/>
              <a:t> </a:t>
            </a:r>
            <a:r>
              <a:rPr lang="as-IN" sz="2000" dirty="0" smtClean="0">
                <a:solidFill>
                  <a:srgbClr val="002060"/>
                </a:solidFill>
              </a:rPr>
              <a:t>ইমাম আবু হামিদ গাজালি রহ. (মৃত্যু</a:t>
            </a:r>
            <a:r>
              <a:rPr lang="en-US" sz="2000" dirty="0" smtClean="0">
                <a:solidFill>
                  <a:srgbClr val="002060"/>
                </a:solidFill>
              </a:rPr>
              <a:t>ঃ</a:t>
            </a:r>
            <a:r>
              <a:rPr lang="as-IN" sz="2000" dirty="0" smtClean="0">
                <a:solidFill>
                  <a:srgbClr val="002060"/>
                </a:solidFill>
              </a:rPr>
              <a:t> ৫০৫ হিজরি) লেখেন</a:t>
            </a:r>
            <a:r>
              <a:rPr lang="en-US" sz="2000" dirty="0" smtClean="0">
                <a:solidFill>
                  <a:srgbClr val="002060"/>
                </a:solidFill>
              </a:rPr>
              <a:t>ঃ </a:t>
            </a:r>
            <a:r>
              <a:rPr lang="as-IN" sz="2000" dirty="0" smtClean="0">
                <a:solidFill>
                  <a:srgbClr val="002060"/>
                </a:solidFill>
              </a:rPr>
              <a:t>রাসুলুল্লাহ সাঃ যা কিছু নিয়ে এসেছেন, তার কোনো ক্ষেত্রে তাকে অস্বীকার করার নাম হলো কুফর।</a:t>
            </a:r>
            <a:endParaRPr lang="en-US" sz="2000" dirty="0" smtClean="0">
              <a:solidFill>
                <a:srgbClr val="002060"/>
              </a:solidFill>
            </a:endParaRPr>
          </a:p>
          <a:p>
            <a:pPr>
              <a:buBlip>
                <a:blip r:embed="rId2"/>
              </a:buBlip>
            </a:pPr>
            <a:r>
              <a:rPr lang="en-US" sz="2000" dirty="0" smtClean="0"/>
              <a:t> </a:t>
            </a:r>
            <a:r>
              <a:rPr lang="as-IN" sz="2000" dirty="0" smtClean="0">
                <a:solidFill>
                  <a:srgbClr val="00B050"/>
                </a:solidFill>
              </a:rPr>
              <a:t>ইমাম মুহাম্মাদ বিন মুরতাজা ইয়ামানি ইবনুল ওয়াজির রহ. (মৃত্যু</a:t>
            </a:r>
            <a:r>
              <a:rPr lang="en-US" sz="2000" dirty="0" smtClean="0">
                <a:solidFill>
                  <a:srgbClr val="00B050"/>
                </a:solidFill>
              </a:rPr>
              <a:t>ঃ</a:t>
            </a:r>
            <a:r>
              <a:rPr lang="as-IN" sz="2000" dirty="0" smtClean="0">
                <a:solidFill>
                  <a:srgbClr val="00B050"/>
                </a:solidFill>
              </a:rPr>
              <a:t> ৮৮০ হিজরি) লেখেন</a:t>
            </a:r>
            <a:r>
              <a:rPr lang="en-US" sz="2000" dirty="0" smtClean="0">
                <a:solidFill>
                  <a:srgbClr val="00B050"/>
                </a:solidFill>
              </a:rPr>
              <a:t>ঃ </a:t>
            </a:r>
            <a:r>
              <a:rPr lang="as-IN" sz="2000" dirty="0" smtClean="0">
                <a:solidFill>
                  <a:srgbClr val="00B050"/>
                </a:solidFill>
              </a:rPr>
              <a:t>জেনে রেখো, কুফরের মূলকথা হলো, আল্লাহ তাআলার প্রমাণিত কিতাবসমূহের মধ্য হতে কোনো কিতাব, কিংবা তাঁর কোনো রাসুলকে অথবা তাদের আনীত আদর্শ ইচ্ছাকৃত অস্বীকার করা—যখন সেই অস্বীকৃত বিষয় দীনের অন্তর্ভুক্ত হওয়া আবশ্যিকভাবে বিদিত থাকবে।</a:t>
            </a:r>
            <a:endParaRPr lang="en-US" sz="2000" dirty="0" smtClean="0">
              <a:solidFill>
                <a:srgbClr val="00B050"/>
              </a:solidFill>
            </a:endParaRPr>
          </a:p>
          <a:p>
            <a:pPr>
              <a:buBlip>
                <a:blip r:embed="rId2"/>
              </a:buBlip>
            </a:pPr>
            <a:r>
              <a:rPr lang="en-US" sz="2000" dirty="0" smtClean="0"/>
              <a:t> </a:t>
            </a:r>
            <a:r>
              <a:rPr lang="as-IN" sz="2000" dirty="0" smtClean="0">
                <a:solidFill>
                  <a:srgbClr val="C00000"/>
                </a:solidFill>
              </a:rPr>
              <a:t>কাজি আজদুদ্দীন রহ. লেখেন</a:t>
            </a:r>
            <a:r>
              <a:rPr lang="en-US" sz="2000" dirty="0" smtClean="0">
                <a:solidFill>
                  <a:srgbClr val="C00000"/>
                </a:solidFill>
              </a:rPr>
              <a:t>ঃ </a:t>
            </a:r>
            <a:r>
              <a:rPr lang="as-IN" sz="2000" dirty="0" smtClean="0">
                <a:solidFill>
                  <a:srgbClr val="C00000"/>
                </a:solidFill>
              </a:rPr>
              <a:t>কুফর হচ্ছে ইমান না রাখা।</a:t>
            </a:r>
            <a:endParaRPr lang="en-US" sz="2000" dirty="0" smtClean="0">
              <a:solidFill>
                <a:srgbClr val="C00000"/>
              </a:solidFill>
            </a:endParaRPr>
          </a:p>
          <a:p>
            <a:pPr>
              <a:buBlip>
                <a:blip r:embed="rId2"/>
              </a:buBlip>
            </a:pPr>
            <a:r>
              <a:rPr lang="en-US" sz="2000" dirty="0" smtClean="0"/>
              <a:t> </a:t>
            </a:r>
            <a:r>
              <a:rPr lang="en-US" sz="2000" dirty="0" err="1" smtClean="0">
                <a:solidFill>
                  <a:srgbClr val="7030A0"/>
                </a:solidFill>
              </a:rPr>
              <a:t>কতিপয়</a:t>
            </a:r>
            <a:r>
              <a:rPr lang="en-US" sz="2000" dirty="0" smtClean="0">
                <a:solidFill>
                  <a:srgbClr val="7030A0"/>
                </a:solidFill>
              </a:rPr>
              <a:t> </a:t>
            </a:r>
            <a:r>
              <a:rPr lang="as-IN" sz="2000" dirty="0" smtClean="0">
                <a:solidFill>
                  <a:srgbClr val="7030A0"/>
                </a:solidFill>
              </a:rPr>
              <a:t>ইমামগণ কুফরের যে সংজ্ঞা করেছেন</a:t>
            </a:r>
            <a:r>
              <a:rPr lang="en-US" sz="2000" dirty="0" smtClean="0">
                <a:solidFill>
                  <a:srgbClr val="7030A0"/>
                </a:solidFill>
              </a:rPr>
              <a:t>ঃ </a:t>
            </a:r>
            <a:r>
              <a:rPr lang="as-IN" sz="2000" dirty="0" smtClean="0">
                <a:solidFill>
                  <a:srgbClr val="7030A0"/>
                </a:solidFill>
              </a:rPr>
              <a:t>যেসব বিষয়ের ওপর ইমান আনা অপরিহার্য, তার ওপর ইমান না</a:t>
            </a:r>
            <a:r>
              <a:rPr lang="en-US" sz="2000" dirty="0" smtClean="0">
                <a:solidFill>
                  <a:srgbClr val="7030A0"/>
                </a:solidFill>
              </a:rPr>
              <a:t> </a:t>
            </a:r>
            <a:r>
              <a:rPr lang="as-IN" sz="2000" dirty="0" smtClean="0">
                <a:solidFill>
                  <a:srgbClr val="7030A0"/>
                </a:solidFill>
              </a:rPr>
              <a:t>আনা।</a:t>
            </a:r>
            <a:endParaRPr lang="en-US" sz="2000" dirty="0">
              <a:solidFill>
                <a:srgbClr val="7030A0"/>
              </a:solidFill>
            </a:endParaRPr>
          </a:p>
        </p:txBody>
      </p:sp>
      <p:sp>
        <p:nvSpPr>
          <p:cNvPr id="4" name="Date Placeholder 3"/>
          <p:cNvSpPr>
            <a:spLocks noGrp="1"/>
          </p:cNvSpPr>
          <p:nvPr>
            <p:ph type="dt" sz="half" idx="10"/>
          </p:nvPr>
        </p:nvSpPr>
        <p:spPr/>
        <p:txBody>
          <a:bodyPr/>
          <a:lstStyle/>
          <a:p>
            <a:fld id="{F2C9359C-2BD3-492E-936B-036BD46DE4A7}" type="datetime5">
              <a:rPr lang="en-US" smtClean="0"/>
              <a:t>31-Aug-20</a:t>
            </a:fld>
            <a:endParaRPr lang="en-US"/>
          </a:p>
        </p:txBody>
      </p:sp>
      <p:sp>
        <p:nvSpPr>
          <p:cNvPr id="5" name="Slide Number Placeholder 4"/>
          <p:cNvSpPr>
            <a:spLocks noGrp="1"/>
          </p:cNvSpPr>
          <p:nvPr>
            <p:ph type="sldNum" sz="quarter" idx="12"/>
          </p:nvPr>
        </p:nvSpPr>
        <p:spPr/>
        <p:txBody>
          <a:bodyPr/>
          <a:lstStyle/>
          <a:p>
            <a:fld id="{846572F0-74DF-49A4-8090-387F6F45A085}"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Jahid (01855-959494)</a:t>
            </a:r>
            <a:endParaRPr lang="en-US"/>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852</Words>
  <Application>Microsoft Office PowerPoint</Application>
  <PresentationFormat>On-screen Show (4:3)</PresentationFormat>
  <Paragraphs>149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সবাই কেমন আছো...?</vt:lpstr>
      <vt:lpstr>Slide 4</vt:lpstr>
      <vt:lpstr>আমরা নিচের ছবিটি দেখি এবং চিন্তা করে বলি</vt:lpstr>
      <vt:lpstr>Slide 6</vt:lpstr>
      <vt:lpstr>শিখনফলঃ</vt:lpstr>
      <vt:lpstr>কুফর  শব্দের পরিচয়</vt:lpstr>
      <vt:lpstr>কুফর  এর পারিভাষিক অর্থ</vt:lpstr>
      <vt:lpstr>পাঠ্য বইয়ের আলোকে কুফর পরিচয়</vt:lpstr>
      <vt:lpstr>পাঠ্য বইয়ের আলোকে কুফর পরিচয়</vt:lpstr>
      <vt:lpstr>Slide 12</vt:lpstr>
      <vt:lpstr>কুফর এর প্রকারভেদ</vt:lpstr>
      <vt:lpstr>কাফিরদের পরিচয়</vt:lpstr>
      <vt:lpstr>Slide 15</vt:lpstr>
      <vt:lpstr>একজন ব্যক্তি যেসকল কারণে কাফের হয়, তা হলোঃ</vt:lpstr>
      <vt:lpstr>Slide 17</vt:lpstr>
      <vt:lpstr>বাড়ির কাজ</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Jahid</dc:creator>
  <cp:lastModifiedBy>Jahid</cp:lastModifiedBy>
  <cp:revision>287</cp:revision>
  <dcterms:created xsi:type="dcterms:W3CDTF">2020-08-14T04:11:48Z</dcterms:created>
  <dcterms:modified xsi:type="dcterms:W3CDTF">2020-09-01T05:03:07Z</dcterms:modified>
</cp:coreProperties>
</file>