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4" r:id="rId3"/>
    <p:sldId id="283" r:id="rId4"/>
    <p:sldId id="282" r:id="rId5"/>
    <p:sldId id="272" r:id="rId6"/>
    <p:sldId id="278" r:id="rId7"/>
    <p:sldId id="277" r:id="rId8"/>
    <p:sldId id="279" r:id="rId9"/>
    <p:sldId id="280" r:id="rId10"/>
    <p:sldId id="256" r:id="rId11"/>
    <p:sldId id="276" r:id="rId12"/>
    <p:sldId id="274" r:id="rId13"/>
    <p:sldId id="27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10D61-7242-4820-AB3F-22E6C3656D5E}" type="doc">
      <dgm:prSet loTypeId="urn:diagrams.loki3.com/BracketList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D64BC-7610-488B-9DFB-686ED2CA7BD0}">
      <dgm:prSet phldrT="[Text]" phldr="1"/>
      <dgm:spPr/>
      <dgm:t>
        <a:bodyPr/>
        <a:lstStyle/>
        <a:p>
          <a:endParaRPr lang="en-US"/>
        </a:p>
      </dgm:t>
    </dgm:pt>
    <dgm:pt modelId="{0D7FF229-DA3F-4A85-9046-FB57D9AAED01}" type="parTrans" cxnId="{5868C767-170B-44E6-9BFE-C9854B84BC8C}">
      <dgm:prSet/>
      <dgm:spPr/>
      <dgm:t>
        <a:bodyPr/>
        <a:lstStyle/>
        <a:p>
          <a:endParaRPr lang="en-US"/>
        </a:p>
      </dgm:t>
    </dgm:pt>
    <dgm:pt modelId="{D3DCF962-407F-4817-88A5-27C0F3F10500}" type="sibTrans" cxnId="{5868C767-170B-44E6-9BFE-C9854B84BC8C}">
      <dgm:prSet/>
      <dgm:spPr/>
      <dgm:t>
        <a:bodyPr/>
        <a:lstStyle/>
        <a:p>
          <a:endParaRPr lang="en-US"/>
        </a:p>
      </dgm:t>
    </dgm:pt>
    <dgm:pt modelId="{D2C8AEC6-AEF1-442D-9878-9AC6F69CF9A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দেশীয় রীতিতে দুপুর ১২ টার আগের সময়কে বলে পূর্বাহ্ন।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99719F-9CE2-484C-96FF-61075FF044FE}" type="parTrans" cxnId="{BBF73CA7-9785-4D40-BB8C-3506B8B5CD2C}">
      <dgm:prSet/>
      <dgm:spPr/>
      <dgm:t>
        <a:bodyPr/>
        <a:lstStyle/>
        <a:p>
          <a:endParaRPr lang="en-US"/>
        </a:p>
      </dgm:t>
    </dgm:pt>
    <dgm:pt modelId="{648F9373-C496-403E-8799-4B8286851436}" type="sibTrans" cxnId="{BBF73CA7-9785-4D40-BB8C-3506B8B5CD2C}">
      <dgm:prSet/>
      <dgm:spPr/>
      <dgm:t>
        <a:bodyPr/>
        <a:lstStyle/>
        <a:p>
          <a:endParaRPr lang="en-US"/>
        </a:p>
      </dgm:t>
    </dgm:pt>
    <dgm:pt modelId="{7CC6BEA5-B26B-408A-AC0F-433A321B9D36}">
      <dgm:prSet phldrT="[Text]" phldr="1"/>
      <dgm:spPr/>
      <dgm:t>
        <a:bodyPr/>
        <a:lstStyle/>
        <a:p>
          <a:endParaRPr lang="en-US"/>
        </a:p>
      </dgm:t>
    </dgm:pt>
    <dgm:pt modelId="{80047391-DE2E-46A9-AEDE-4D5FCC5F62E0}" type="parTrans" cxnId="{F47B4F7F-06F9-49BC-9B33-F0DD8C938B9D}">
      <dgm:prSet/>
      <dgm:spPr/>
      <dgm:t>
        <a:bodyPr/>
        <a:lstStyle/>
        <a:p>
          <a:endParaRPr lang="en-US"/>
        </a:p>
      </dgm:t>
    </dgm:pt>
    <dgm:pt modelId="{8B57290D-4F31-42CD-A665-ABCB737C012C}" type="sibTrans" cxnId="{F47B4F7F-06F9-49BC-9B33-F0DD8C938B9D}">
      <dgm:prSet/>
      <dgm:spPr/>
      <dgm:t>
        <a:bodyPr/>
        <a:lstStyle/>
        <a:p>
          <a:endParaRPr lang="en-US"/>
        </a:p>
      </dgm:t>
    </dgm:pt>
    <dgm:pt modelId="{8EFD855E-F8B6-46E3-AC28-061F5D85D0F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দেশীয় রীতিতে দুপুর ১২ টার পরের সময়কে বলে অপরাহ্ন।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B69C9-6B51-4020-9AA5-0548883CBB58}" type="parTrans" cxnId="{2A7F4B30-4A11-4E6E-B5C0-43094ED9AE33}">
      <dgm:prSet/>
      <dgm:spPr/>
      <dgm:t>
        <a:bodyPr/>
        <a:lstStyle/>
        <a:p>
          <a:endParaRPr lang="en-US"/>
        </a:p>
      </dgm:t>
    </dgm:pt>
    <dgm:pt modelId="{7CA5A7EA-8216-4BCB-BFFD-D7464330A1F9}" type="sibTrans" cxnId="{2A7F4B30-4A11-4E6E-B5C0-43094ED9AE33}">
      <dgm:prSet/>
      <dgm:spPr/>
      <dgm:t>
        <a:bodyPr/>
        <a:lstStyle/>
        <a:p>
          <a:endParaRPr lang="en-US"/>
        </a:p>
      </dgm:t>
    </dgm:pt>
    <dgm:pt modelId="{A749BEE8-2A4E-4915-90DF-1D00B0807970}" type="pres">
      <dgm:prSet presAssocID="{45C10D61-7242-4820-AB3F-22E6C3656D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347AB-32A4-48CC-A469-06FF4228D78D}" type="pres">
      <dgm:prSet presAssocID="{B06D64BC-7610-488B-9DFB-686ED2CA7BD0}" presName="linNode" presStyleCnt="0"/>
      <dgm:spPr/>
    </dgm:pt>
    <dgm:pt modelId="{19F74E42-D913-40DE-8B65-F4B84FD5B6D9}" type="pres">
      <dgm:prSet presAssocID="{B06D64BC-7610-488B-9DFB-686ED2CA7BD0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033A0-8AAB-484C-83CF-47B3C399A9CB}" type="pres">
      <dgm:prSet presAssocID="{B06D64BC-7610-488B-9DFB-686ED2CA7BD0}" presName="bracket" presStyleLbl="parChTrans1D1" presStyleIdx="0" presStyleCnt="2"/>
      <dgm:spPr/>
    </dgm:pt>
    <dgm:pt modelId="{50A2E2EA-AACC-4094-936D-73127D76DD86}" type="pres">
      <dgm:prSet presAssocID="{B06D64BC-7610-488B-9DFB-686ED2CA7BD0}" presName="spH" presStyleCnt="0"/>
      <dgm:spPr/>
    </dgm:pt>
    <dgm:pt modelId="{7F847B1D-978A-4910-B181-E3EF96DDDF88}" type="pres">
      <dgm:prSet presAssocID="{B06D64BC-7610-488B-9DFB-686ED2CA7BD0}" presName="desTx" presStyleLbl="node1" presStyleIdx="0" presStyleCnt="2" custScaleX="289037" custScaleY="24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BF015-C814-4B38-883D-BB8FC1A8DE30}" type="pres">
      <dgm:prSet presAssocID="{D3DCF962-407F-4817-88A5-27C0F3F10500}" presName="spV" presStyleCnt="0"/>
      <dgm:spPr/>
    </dgm:pt>
    <dgm:pt modelId="{578F3917-F27D-487A-9C82-EBBA710675F9}" type="pres">
      <dgm:prSet presAssocID="{7CC6BEA5-B26B-408A-AC0F-433A321B9D36}" presName="linNode" presStyleCnt="0"/>
      <dgm:spPr/>
    </dgm:pt>
    <dgm:pt modelId="{7A759B4B-C4D2-41C4-8A9B-84C396A23334}" type="pres">
      <dgm:prSet presAssocID="{7CC6BEA5-B26B-408A-AC0F-433A321B9D3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9533C-F19F-4331-8EFB-44ACFA5404F0}" type="pres">
      <dgm:prSet presAssocID="{7CC6BEA5-B26B-408A-AC0F-433A321B9D36}" presName="bracket" presStyleLbl="parChTrans1D1" presStyleIdx="1" presStyleCnt="2"/>
      <dgm:spPr/>
    </dgm:pt>
    <dgm:pt modelId="{18BA9393-F652-4F4E-BD31-6F4755FCD28B}" type="pres">
      <dgm:prSet presAssocID="{7CC6BEA5-B26B-408A-AC0F-433A321B9D36}" presName="spH" presStyleCnt="0"/>
      <dgm:spPr/>
    </dgm:pt>
    <dgm:pt modelId="{E26F23F3-2189-460B-BE33-DAD8394CE64D}" type="pres">
      <dgm:prSet presAssocID="{7CC6BEA5-B26B-408A-AC0F-433A321B9D36}" presName="desTx" presStyleLbl="node1" presStyleIdx="1" presStyleCnt="2" custScaleX="277326" custScaleY="616135" custLinFactNeighborX="57729" custLinFactNeighborY="8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470EF-95AC-49F6-A924-BCB39E1BB74A}" type="presOf" srcId="{7CC6BEA5-B26B-408A-AC0F-433A321B9D36}" destId="{7A759B4B-C4D2-41C4-8A9B-84C396A23334}" srcOrd="0" destOrd="0" presId="urn:diagrams.loki3.com/BracketList"/>
    <dgm:cxn modelId="{7631B2A1-F5B7-462C-989C-47BDDE33FC79}" type="presOf" srcId="{8EFD855E-F8B6-46E3-AC28-061F5D85D0F4}" destId="{E26F23F3-2189-460B-BE33-DAD8394CE64D}" srcOrd="0" destOrd="0" presId="urn:diagrams.loki3.com/BracketList"/>
    <dgm:cxn modelId="{41575AE6-789B-4F7F-9BD0-44EE28D88B0B}" type="presOf" srcId="{45C10D61-7242-4820-AB3F-22E6C3656D5E}" destId="{A749BEE8-2A4E-4915-90DF-1D00B0807970}" srcOrd="0" destOrd="0" presId="urn:diagrams.loki3.com/BracketList"/>
    <dgm:cxn modelId="{BBF73CA7-9785-4D40-BB8C-3506B8B5CD2C}" srcId="{B06D64BC-7610-488B-9DFB-686ED2CA7BD0}" destId="{D2C8AEC6-AEF1-442D-9878-9AC6F69CF9A7}" srcOrd="0" destOrd="0" parTransId="{3F99719F-9CE2-484C-96FF-61075FF044FE}" sibTransId="{648F9373-C496-403E-8799-4B8286851436}"/>
    <dgm:cxn modelId="{F47B4F7F-06F9-49BC-9B33-F0DD8C938B9D}" srcId="{45C10D61-7242-4820-AB3F-22E6C3656D5E}" destId="{7CC6BEA5-B26B-408A-AC0F-433A321B9D36}" srcOrd="1" destOrd="0" parTransId="{80047391-DE2E-46A9-AEDE-4D5FCC5F62E0}" sibTransId="{8B57290D-4F31-42CD-A665-ABCB737C012C}"/>
    <dgm:cxn modelId="{064ECC78-C4C2-4DEE-BAFD-F940765AB457}" type="presOf" srcId="{B06D64BC-7610-488B-9DFB-686ED2CA7BD0}" destId="{19F74E42-D913-40DE-8B65-F4B84FD5B6D9}" srcOrd="0" destOrd="0" presId="urn:diagrams.loki3.com/BracketList"/>
    <dgm:cxn modelId="{5868C767-170B-44E6-9BFE-C9854B84BC8C}" srcId="{45C10D61-7242-4820-AB3F-22E6C3656D5E}" destId="{B06D64BC-7610-488B-9DFB-686ED2CA7BD0}" srcOrd="0" destOrd="0" parTransId="{0D7FF229-DA3F-4A85-9046-FB57D9AAED01}" sibTransId="{D3DCF962-407F-4817-88A5-27C0F3F10500}"/>
    <dgm:cxn modelId="{410D94B6-E733-4DF9-A339-0E0E6BC4CCC7}" type="presOf" srcId="{D2C8AEC6-AEF1-442D-9878-9AC6F69CF9A7}" destId="{7F847B1D-978A-4910-B181-E3EF96DDDF88}" srcOrd="0" destOrd="0" presId="urn:diagrams.loki3.com/BracketList"/>
    <dgm:cxn modelId="{2A7F4B30-4A11-4E6E-B5C0-43094ED9AE33}" srcId="{7CC6BEA5-B26B-408A-AC0F-433A321B9D36}" destId="{8EFD855E-F8B6-46E3-AC28-061F5D85D0F4}" srcOrd="0" destOrd="0" parTransId="{5CDB69C9-6B51-4020-9AA5-0548883CBB58}" sibTransId="{7CA5A7EA-8216-4BCB-BFFD-D7464330A1F9}"/>
    <dgm:cxn modelId="{A9123ECB-FEA1-4AD1-87DB-98B40508C511}" type="presParOf" srcId="{A749BEE8-2A4E-4915-90DF-1D00B0807970}" destId="{F91347AB-32A4-48CC-A469-06FF4228D78D}" srcOrd="0" destOrd="0" presId="urn:diagrams.loki3.com/BracketList"/>
    <dgm:cxn modelId="{130FEE71-B264-4609-BB1A-169ECED5945C}" type="presParOf" srcId="{F91347AB-32A4-48CC-A469-06FF4228D78D}" destId="{19F74E42-D913-40DE-8B65-F4B84FD5B6D9}" srcOrd="0" destOrd="0" presId="urn:diagrams.loki3.com/BracketList"/>
    <dgm:cxn modelId="{0097FD9C-E11D-49D0-89FC-E6AC824207E5}" type="presParOf" srcId="{F91347AB-32A4-48CC-A469-06FF4228D78D}" destId="{6B5033A0-8AAB-484C-83CF-47B3C399A9CB}" srcOrd="1" destOrd="0" presId="urn:diagrams.loki3.com/BracketList"/>
    <dgm:cxn modelId="{4113AEBD-DA2E-4943-BA27-D8DB763F9A88}" type="presParOf" srcId="{F91347AB-32A4-48CC-A469-06FF4228D78D}" destId="{50A2E2EA-AACC-4094-936D-73127D76DD86}" srcOrd="2" destOrd="0" presId="urn:diagrams.loki3.com/BracketList"/>
    <dgm:cxn modelId="{0BCCE669-2963-41F6-83D6-E5F46DA528F0}" type="presParOf" srcId="{F91347AB-32A4-48CC-A469-06FF4228D78D}" destId="{7F847B1D-978A-4910-B181-E3EF96DDDF88}" srcOrd="3" destOrd="0" presId="urn:diagrams.loki3.com/BracketList"/>
    <dgm:cxn modelId="{5CAF6A99-F843-45A3-A5E1-B33B1D075DC8}" type="presParOf" srcId="{A749BEE8-2A4E-4915-90DF-1D00B0807970}" destId="{131BF015-C814-4B38-883D-BB8FC1A8DE30}" srcOrd="1" destOrd="0" presId="urn:diagrams.loki3.com/BracketList"/>
    <dgm:cxn modelId="{C7AB7F8E-DD7A-4EEC-9461-16FB97BD6696}" type="presParOf" srcId="{A749BEE8-2A4E-4915-90DF-1D00B0807970}" destId="{578F3917-F27D-487A-9C82-EBBA710675F9}" srcOrd="2" destOrd="0" presId="urn:diagrams.loki3.com/BracketList"/>
    <dgm:cxn modelId="{EE7B9413-99D5-4FA5-9442-51FF21F6FC0A}" type="presParOf" srcId="{578F3917-F27D-487A-9C82-EBBA710675F9}" destId="{7A759B4B-C4D2-41C4-8A9B-84C396A23334}" srcOrd="0" destOrd="0" presId="urn:diagrams.loki3.com/BracketList"/>
    <dgm:cxn modelId="{C88DAC84-3A29-4B28-984D-E91578B456E4}" type="presParOf" srcId="{578F3917-F27D-487A-9C82-EBBA710675F9}" destId="{19E9533C-F19F-4331-8EFB-44ACFA5404F0}" srcOrd="1" destOrd="0" presId="urn:diagrams.loki3.com/BracketList"/>
    <dgm:cxn modelId="{3FF2A551-0CA7-4D74-A808-BB846D8CE0AE}" type="presParOf" srcId="{578F3917-F27D-487A-9C82-EBBA710675F9}" destId="{18BA9393-F652-4F4E-BD31-6F4755FCD28B}" srcOrd="2" destOrd="0" presId="urn:diagrams.loki3.com/BracketList"/>
    <dgm:cxn modelId="{0351FC04-201F-4E63-99B1-210A5EDD671E}" type="presParOf" srcId="{578F3917-F27D-487A-9C82-EBBA710675F9}" destId="{E26F23F3-2189-460B-BE33-DAD8394CE64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00386-A087-43A2-9301-C6EE94079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8E2AC4-EEA8-4A4E-901F-020A2966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46DAC3-3D72-4661-8AB0-8EE8A362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A4E11B-5AFC-400E-8DCA-27301FCB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B39421-9B4F-432B-9C29-85EA9A73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04784-3EA0-4A88-9AAC-05A817E7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7C8D8B-36AD-46E3-9271-2A70C854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7BF75-6AA2-4C76-BEC9-B7E0AC4B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4F32E-0228-4E0F-83F8-98299B91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F0AF51-5F38-496F-A8CD-3B23A75A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9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E8B1A53-ED5A-4CCE-9901-ECFD740E9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7BAECB-CA47-418A-8051-17B218AA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ECCA1-43C3-447F-86C4-6CA65757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5A22E-CD5C-49F1-B830-E10B603E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4D6E02-E889-4510-89C1-7CB478B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C84FA-15EE-4EE3-BD0E-68054361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03586-1BB9-444E-9A7E-B0D29C87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6DC76A-871D-4FE1-91B6-1BD6E01B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99E993-683E-4EDC-8C4B-A35A9908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708A20-8E00-4FA9-94C4-031E0DBB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7F5B9-64F6-4894-9967-E5169364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74A1B1-A3D5-4CFB-B011-CF3239488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32DACF-1D76-4F13-8A5C-81DEE782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0A0D6C-8BAD-47D2-A48A-803DCEB1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403BD-4E36-4F1D-A1A3-7DD5D2E2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A2D74-2F01-4586-9B18-714DAEC2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CCB1FE-5A46-4B60-AF9C-2DF32B34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19C863-745E-4DA0-8C27-38D29F88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1FE560-1D9F-47B5-B68C-467AF01C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017654-0D76-43EB-AA18-DE28E192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7CEACA-1E7E-442B-BA5A-07EC0F28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A53D0-1674-47F2-8AFB-EDFBAFDC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B142-3CF4-4171-9F82-7328C40D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E1A842-588F-4E92-A4A9-5A61A91D7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E454C-B995-4EBA-81C3-470D9FBC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7EB74E-F994-4BFE-B756-F4087FF0B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2DF6C-BDEB-4128-B08D-A82859A8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740414-757B-4882-9E12-E06FBE12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EB8E41-CFA5-4651-834B-A03AD8BF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ED0F0-FA69-484D-A149-5616D2C1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808D50-7867-48DF-B240-19454DF6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8DE7F7-C243-4205-B3EB-CBFE1192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E78C02-249C-4673-97F4-2BFB42BE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4E063F-63F1-4678-8049-48CB5511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8B218A-8CD5-4EEE-9811-392B85B1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90C4E0-3839-452D-894F-561A4622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61759-DE8C-452B-918D-8C4B910A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44FD7-8324-45BE-842C-EB7F808B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4CB841-3C34-487A-AB68-2A0992236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50A7ED-94CB-4FFB-9C7C-5591AAD8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FE3584-011C-4044-8FCF-1287B23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A3E2E5-9A95-4D80-B2A5-85C661D6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86408-F1E1-4FB9-AC29-03CB03B2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9740E4-C710-4653-AC25-4934E23AD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E7EA43-67FD-4E70-BCA2-128D266A5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E4FEF1-6DBA-499A-A951-DEA59528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E3533E-D6D3-4B9A-A50D-F22237BB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EF288A-3CBE-46B4-BF49-CE4896C8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A35F99-15C8-4542-A578-45F1DC75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4EC77E-FE0E-4A1E-B45C-73DD27A13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01FBBC-41CA-43D7-B043-636B4A80D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1D96-C503-4591-9AF4-0ADBCB24D14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E54A6-6B6F-48FE-99FC-C4ACD6FF3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1D75F5-9703-40E5-9EF1-109FD353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/>
          <p:cNvSpPr/>
          <p:nvPr/>
        </p:nvSpPr>
        <p:spPr>
          <a:xfrm rot="10800000">
            <a:off x="10996243" y="0"/>
            <a:ext cx="1195755" cy="1167618"/>
          </a:xfrm>
          <a:prstGeom prst="corner">
            <a:avLst>
              <a:gd name="adj1" fmla="val 20312"/>
              <a:gd name="adj2" fmla="val 19531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0800000" flipH="1">
            <a:off x="0" y="0"/>
            <a:ext cx="1413802" cy="1181686"/>
          </a:xfrm>
          <a:prstGeom prst="corner">
            <a:avLst>
              <a:gd name="adj1" fmla="val 20312"/>
              <a:gd name="adj2" fmla="val 19531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5542670"/>
            <a:ext cx="1195755" cy="1315329"/>
          </a:xfrm>
          <a:prstGeom prst="corner">
            <a:avLst>
              <a:gd name="adj1" fmla="val 20312"/>
              <a:gd name="adj2" fmla="val 19531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6200000">
            <a:off x="10936459" y="5602458"/>
            <a:ext cx="1315330" cy="1195754"/>
          </a:xfrm>
          <a:prstGeom prst="corner">
            <a:avLst>
              <a:gd name="adj1" fmla="val 20312"/>
              <a:gd name="adj2" fmla="val 19531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932751">
            <a:off x="970610" y="1012179"/>
            <a:ext cx="3924883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vert="horz"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50730">
            <a:off x="9209019" y="3051697"/>
            <a:ext cx="2447778" cy="110799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75" y="1559756"/>
            <a:ext cx="3301355" cy="2744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61" y="4477037"/>
            <a:ext cx="1327191" cy="1828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5" y="4477037"/>
            <a:ext cx="1354612" cy="1828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24" y="4737120"/>
            <a:ext cx="1426112" cy="1526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15811" r="6555" b="34621"/>
          <a:stretch/>
        </p:blipFill>
        <p:spPr>
          <a:xfrm>
            <a:off x="1195755" y="6166134"/>
            <a:ext cx="9800487" cy="681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05" y="4779497"/>
            <a:ext cx="1426112" cy="1526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1" y="2847534"/>
            <a:ext cx="2371725" cy="3352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87" y="4371530"/>
            <a:ext cx="1327191" cy="18288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413802" y="1"/>
            <a:ext cx="9582439" cy="287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943471" y="1188402"/>
            <a:ext cx="248527" cy="4354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1188402"/>
            <a:ext cx="253218" cy="4354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0C00A5-862F-493B-81F1-C2F22EF6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026" r="11426"/>
          <a:stretch/>
        </p:blipFill>
        <p:spPr>
          <a:xfrm>
            <a:off x="464233" y="2616590"/>
            <a:ext cx="5117646" cy="3622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FAF283-8BE6-48C0-8463-4B2A7CAB0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0036" r="11105"/>
          <a:stretch/>
        </p:blipFill>
        <p:spPr>
          <a:xfrm>
            <a:off x="6231987" y="2616590"/>
            <a:ext cx="5464915" cy="362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5059" y="562708"/>
            <a:ext cx="5825828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মনোসংযোগ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7" name="L-Shape 6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2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AD765B2-612F-4395-A351-4F2325D9D413}"/>
              </a:ext>
            </a:extLst>
          </p:cNvPr>
          <p:cNvSpPr/>
          <p:nvPr/>
        </p:nvSpPr>
        <p:spPr>
          <a:xfrm>
            <a:off x="2361026" y="713267"/>
            <a:ext cx="7148732" cy="1083212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E539973-CDAE-4C3C-8EC5-8FFB82F32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95401"/>
              </p:ext>
            </p:extLst>
          </p:nvPr>
        </p:nvGraphicFramePr>
        <p:xfrm>
          <a:off x="1195755" y="3207434"/>
          <a:ext cx="996637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2630">
                  <a:extLst>
                    <a:ext uri="{9D8B030D-6E8A-4147-A177-3AD203B41FA5}">
                      <a16:colId xmlns:a16="http://schemas.microsoft.com/office/drawing/2014/main" xmlns="" val="278736886"/>
                    </a:ext>
                  </a:extLst>
                </a:gridCol>
                <a:gridCol w="3651870">
                  <a:extLst>
                    <a:ext uri="{9D8B030D-6E8A-4147-A177-3AD203B41FA5}">
                      <a16:colId xmlns:a16="http://schemas.microsoft.com/office/drawing/2014/main" xmlns="" val="386287895"/>
                    </a:ext>
                  </a:extLst>
                </a:gridCol>
                <a:gridCol w="3651870">
                  <a:extLst>
                    <a:ext uri="{9D8B030D-6E8A-4147-A177-3AD203B41FA5}">
                      <a16:colId xmlns:a16="http://schemas.microsoft.com/office/drawing/2014/main" xmlns="" val="1129588714"/>
                    </a:ext>
                  </a:extLst>
                </a:gridCol>
              </a:tblGrid>
              <a:tr h="69487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   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দল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দল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331481"/>
                  </a:ext>
                </a:extLst>
              </a:tr>
              <a:tr h="193021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১১ টা,দুপুর ১ টা, রাত ৮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বেলা ৩টা,রাত ৯টা,সন্ধ্যা ৭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৩টা, ভোর ৫ টা,বেলা ১১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4332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6625C7-F107-45CB-9D79-B423C5935A78}"/>
              </a:ext>
            </a:extLst>
          </p:cNvPr>
          <p:cNvSpPr txBox="1"/>
          <p:nvPr/>
        </p:nvSpPr>
        <p:spPr>
          <a:xfrm>
            <a:off x="3251980" y="2222652"/>
            <a:ext cx="50901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রীতিতে প্রকাশ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7" name="L-Shape 6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79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xmlns="" id="{3885A449-DE5E-4855-95A7-51F16C8ADAF1}"/>
              </a:ext>
            </a:extLst>
          </p:cNvPr>
          <p:cNvSpPr/>
          <p:nvPr/>
        </p:nvSpPr>
        <p:spPr>
          <a:xfrm>
            <a:off x="1378635" y="548640"/>
            <a:ext cx="10002128" cy="1899138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544AF95F-A940-40DB-A1F8-C6DD0C617BA6}"/>
              </a:ext>
            </a:extLst>
          </p:cNvPr>
          <p:cNvSpPr/>
          <p:nvPr/>
        </p:nvSpPr>
        <p:spPr>
          <a:xfrm>
            <a:off x="1181686" y="2827607"/>
            <a:ext cx="9411286" cy="3573194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ীতিতে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algn="ctr"/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্ধুর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িশোরগঞ্জ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ৌঁছে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</a:t>
            </a:r>
            <a:r>
              <a:rPr lang="bn-BD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6" name="L-Shape 5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43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xmlns="" id="{78ECA43C-147D-47DD-9572-FA3CBDFD5459}"/>
              </a:ext>
            </a:extLst>
          </p:cNvPr>
          <p:cNvSpPr/>
          <p:nvPr/>
        </p:nvSpPr>
        <p:spPr>
          <a:xfrm>
            <a:off x="1733266" y="133643"/>
            <a:ext cx="8120418" cy="2593075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xmlns="" id="{BE2BF1A7-2200-48B5-90F2-211099BD2239}"/>
              </a:ext>
            </a:extLst>
          </p:cNvPr>
          <p:cNvSpPr/>
          <p:nvPr/>
        </p:nvSpPr>
        <p:spPr>
          <a:xfrm>
            <a:off x="1069145" y="3235569"/>
            <a:ext cx="10114670" cy="3488788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প্রকাশ কর </a:t>
            </a:r>
          </a:p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২০.৪০ , ১২.৪০ ,২২.২০, ২৩.৫০ ,২১.১৫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L-Shape 4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3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" name="L-Shape 2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" name="L-Shape 4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1" name="Flowchart: Alternate Process 10"/>
          <p:cNvSpPr/>
          <p:nvPr/>
        </p:nvSpPr>
        <p:spPr>
          <a:xfrm>
            <a:off x="482989" y="2141646"/>
            <a:ext cx="1216856" cy="1223889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907343" y="2141646"/>
            <a:ext cx="1216856" cy="1223889"/>
          </a:xfrm>
          <a:prstGeom prst="flowChartAlternateProcess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705642" y="2142843"/>
            <a:ext cx="1216856" cy="1223889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094826" y="2140839"/>
            <a:ext cx="1216856" cy="122388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554350" y="2140839"/>
            <a:ext cx="1216856" cy="1223889"/>
          </a:xfrm>
          <a:prstGeom prst="flowChartAlternateProcess">
            <a:avLst/>
          </a:prstGeom>
          <a:solidFill>
            <a:schemeClr val="accent6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9044353" y="2165617"/>
            <a:ext cx="1216856" cy="1223889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0479258" y="2165617"/>
            <a:ext cx="1216856" cy="122388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296527" y="2165618"/>
            <a:ext cx="1216856" cy="1223889"/>
          </a:xfrm>
          <a:prstGeom prst="flowChartAlternateProcess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3"/>
          <a:stretch/>
        </p:blipFill>
        <p:spPr>
          <a:xfrm>
            <a:off x="253224" y="3432516"/>
            <a:ext cx="11690247" cy="310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1"/>
          <a:stretch/>
        </p:blipFill>
        <p:spPr>
          <a:xfrm>
            <a:off x="253217" y="352879"/>
            <a:ext cx="11690247" cy="17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6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25109" y="84406"/>
            <a:ext cx="12066891" cy="6740855"/>
            <a:chOff x="54591" y="68239"/>
            <a:chExt cx="12066891" cy="6740855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32012" y="245660"/>
              <a:ext cx="5172501" cy="136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771564" y="259308"/>
              <a:ext cx="5172501" cy="136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ecision 7"/>
            <p:cNvSpPr/>
            <p:nvPr/>
          </p:nvSpPr>
          <p:spPr>
            <a:xfrm>
              <a:off x="5542128" y="68239"/>
              <a:ext cx="1091821" cy="354842"/>
            </a:xfrm>
            <a:prstGeom prst="flowChartDecision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2012" y="272956"/>
              <a:ext cx="0" cy="27841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32012" y="4326340"/>
              <a:ext cx="0" cy="232239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cision 17"/>
            <p:cNvSpPr/>
            <p:nvPr/>
          </p:nvSpPr>
          <p:spPr>
            <a:xfrm rot="5400000">
              <a:off x="-313899" y="3514299"/>
              <a:ext cx="1091821" cy="354842"/>
            </a:xfrm>
            <a:prstGeom prst="flowChartDecision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32012" y="6631673"/>
              <a:ext cx="5172501" cy="136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Decision 19"/>
            <p:cNvSpPr/>
            <p:nvPr/>
          </p:nvSpPr>
          <p:spPr>
            <a:xfrm>
              <a:off x="5542127" y="6454252"/>
              <a:ext cx="1091821" cy="354842"/>
            </a:xfrm>
            <a:prstGeom prst="flowChartDecision">
              <a:avLst/>
            </a:prstGeom>
            <a:solidFill>
              <a:srgbClr val="FFFF0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6771563" y="6645321"/>
              <a:ext cx="5172501" cy="136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944061" y="272957"/>
              <a:ext cx="3" cy="268860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944062" y="4462818"/>
              <a:ext cx="0" cy="21688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Decision 28"/>
            <p:cNvSpPr/>
            <p:nvPr/>
          </p:nvSpPr>
          <p:spPr>
            <a:xfrm rot="5400000">
              <a:off x="11398150" y="3603009"/>
              <a:ext cx="1091821" cy="354842"/>
            </a:xfrm>
            <a:prstGeom prst="flowChartDecision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47808" y="590734"/>
            <a:ext cx="2813539" cy="72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4EAD3"/>
              </a:solidFill>
              <a:effectLst>
                <a:glow rad="228600">
                  <a:srgbClr val="FF0000">
                    <a:alpha val="4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14242" y="528847"/>
            <a:ext cx="3094892" cy="72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</a:t>
            </a:r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8" y="1470799"/>
            <a:ext cx="2310760" cy="2397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TextBox 34"/>
          <p:cNvSpPr txBox="1"/>
          <p:nvPr/>
        </p:nvSpPr>
        <p:spPr>
          <a:xfrm>
            <a:off x="1057774" y="4058506"/>
            <a:ext cx="4417256" cy="25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 চক্রবর্ত্তী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গুরুকচি সরকারি প্রাথমিক বিদ্যাল্যয়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গোয়াইনঘাট- সিলেট।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০১৭৭৪১৪৯০৭৭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9067" y="3337982"/>
            <a:ext cx="4814475" cy="1080116"/>
          </a:xfrm>
          <a:prstGeom prst="rect">
            <a:avLst/>
          </a:prstGeom>
        </p:spPr>
      </p:pic>
      <p:sp>
        <p:nvSpPr>
          <p:cNvPr id="37" name="Sun 36"/>
          <p:cNvSpPr/>
          <p:nvPr/>
        </p:nvSpPr>
        <p:spPr>
          <a:xfrm>
            <a:off x="5587219" y="477278"/>
            <a:ext cx="1069144" cy="955110"/>
          </a:xfrm>
          <a:prstGeom prst="su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93977" y="3540329"/>
            <a:ext cx="5009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২৪ঘন্টা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১২ঘন্টা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সুচী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22" y="1194619"/>
            <a:ext cx="1907399" cy="2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476" y="785480"/>
            <a:ext cx="428539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7" name="L-Shape 6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5003" y="2756198"/>
            <a:ext cx="2143125" cy="2143125"/>
            <a:chOff x="4735003" y="2756198"/>
            <a:chExt cx="2143125" cy="2143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03" y="2756198"/>
              <a:ext cx="2143125" cy="2143125"/>
            </a:xfrm>
            <a:prstGeom prst="rect">
              <a:avLst/>
            </a:prstGeom>
          </p:spPr>
        </p:pic>
        <p:graphicFrame>
          <p:nvGraphicFramePr>
            <p:cNvPr id="15" name="Object 1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047566"/>
                </p:ext>
              </p:extLst>
            </p:nvPr>
          </p:nvGraphicFramePr>
          <p:xfrm>
            <a:off x="5349365" y="3441997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Packager Shell Object" showAsIcon="1" r:id="rId5" imgW="914400" imgH="771480" progId="Package">
                    <p:embed/>
                  </p:oleObj>
                </mc:Choice>
                <mc:Fallback>
                  <p:oleObj name="Packager Shell Object" showAsIcon="1" r:id="rId5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49365" y="3441997"/>
                          <a:ext cx="914400" cy="77152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accent2">
                                <a:lumMod val="67000"/>
                              </a:schemeClr>
                            </a:gs>
                            <a:gs pos="48000">
                              <a:schemeClr val="accent2">
                                <a:lumMod val="97000"/>
                                <a:lumOff val="3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825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DCB88E-A922-4C43-A9EB-7D530F2C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" y="2702256"/>
            <a:ext cx="4850772" cy="3446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78760F-7F5B-43C1-A49F-F1F376E05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2702256"/>
            <a:ext cx="5500862" cy="3446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4329" y="395785"/>
            <a:ext cx="303562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6" name="L-Shape 5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5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xmlns="" id="{71DA2F66-9B7A-4D77-BC02-F942831B13A6}"/>
              </a:ext>
            </a:extLst>
          </p:cNvPr>
          <p:cNvSpPr/>
          <p:nvPr/>
        </p:nvSpPr>
        <p:spPr>
          <a:xfrm>
            <a:off x="2235911" y="383451"/>
            <a:ext cx="8354291" cy="263236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B8F41A0-0B3B-4422-BA27-5A289D8A7EEF}"/>
              </a:ext>
            </a:extLst>
          </p:cNvPr>
          <p:cNvSpPr/>
          <p:nvPr/>
        </p:nvSpPr>
        <p:spPr>
          <a:xfrm>
            <a:off x="1812920" y="3280118"/>
            <a:ext cx="9200271" cy="32208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3900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L-Shape 4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20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1DA769AB-1AAD-42DB-A35C-E9EED394CF73}"/>
              </a:ext>
            </a:extLst>
          </p:cNvPr>
          <p:cNvSpPr/>
          <p:nvPr/>
        </p:nvSpPr>
        <p:spPr>
          <a:xfrm>
            <a:off x="657823" y="1054238"/>
            <a:ext cx="10396864" cy="505995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২৫.৫.১ 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হিসাবকে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্জাতিক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২৫.৫.২ 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L-Shape 4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A10F2C6-0445-4957-B5F7-87895F024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2373"/>
              </p:ext>
            </p:extLst>
          </p:nvPr>
        </p:nvGraphicFramePr>
        <p:xfrm>
          <a:off x="942535" y="422030"/>
          <a:ext cx="10227214" cy="5936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3607">
                  <a:extLst>
                    <a:ext uri="{9D8B030D-6E8A-4147-A177-3AD203B41FA5}">
                      <a16:colId xmlns:a16="http://schemas.microsoft.com/office/drawing/2014/main" xmlns="" val="1317696945"/>
                    </a:ext>
                  </a:extLst>
                </a:gridCol>
                <a:gridCol w="5113607">
                  <a:extLst>
                    <a:ext uri="{9D8B030D-6E8A-4147-A177-3AD203B41FA5}">
                      <a16:colId xmlns:a16="http://schemas.microsoft.com/office/drawing/2014/main" xmlns="" val="3155438516"/>
                    </a:ext>
                  </a:extLst>
                </a:gridCol>
              </a:tblGrid>
              <a:tr h="989428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সূচী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5407523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৬০০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020067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দুপুর ১০০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8669405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১২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0147011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২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57227"/>
                  </a:ext>
                </a:extLst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১০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61836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L-Shape 4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1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9BA5CF-DE08-4A4C-BAD7-FC67834E3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টায় বিদ্যালয়ে যায় এবং বাড়ীতে ফিরে বিকাল ৫ টায়।</a:t>
            </a:r>
          </a:p>
          <a:p>
            <a:pPr algn="ctr"/>
            <a:endParaRPr lang="bn-BD" sz="7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আন্তর্জাতিক রীতিতে সে কয় টায় বিদ্যালয়ে যায় এবং ফিরে ?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L-Shape 4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4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6A25D53-30A1-4654-AF41-861DF5D2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223344"/>
              </p:ext>
            </p:extLst>
          </p:nvPr>
        </p:nvGraphicFramePr>
        <p:xfrm>
          <a:off x="1477107" y="365760"/>
          <a:ext cx="9214339" cy="603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4" name="L-Shape 3"/>
            <p:cNvSpPr/>
            <p:nvPr/>
          </p:nvSpPr>
          <p:spPr>
            <a:xfrm rot="10800000" flipH="1">
              <a:off x="0" y="0"/>
              <a:ext cx="1413802" cy="1181686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" name="L-Shape 4"/>
            <p:cNvSpPr/>
            <p:nvPr/>
          </p:nvSpPr>
          <p:spPr>
            <a:xfrm rot="10800000">
              <a:off x="10996243" y="0"/>
              <a:ext cx="1195755" cy="1167618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>
              <a:off x="0" y="5531591"/>
              <a:ext cx="1195755" cy="1315329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rot="16200000">
              <a:off x="10936459" y="5602458"/>
              <a:ext cx="1315330" cy="1195754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13802" y="1"/>
              <a:ext cx="9582439" cy="2870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88402"/>
              <a:ext cx="253218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943471" y="1188402"/>
              <a:ext cx="248527" cy="43542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5755" y="6557750"/>
              <a:ext cx="9800486" cy="300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9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300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71</cp:revision>
  <dcterms:created xsi:type="dcterms:W3CDTF">2019-10-01T08:56:57Z</dcterms:created>
  <dcterms:modified xsi:type="dcterms:W3CDTF">2020-08-30T09:16:25Z</dcterms:modified>
</cp:coreProperties>
</file>