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5" r:id="rId7"/>
    <p:sldId id="263" r:id="rId8"/>
    <p:sldId id="264" r:id="rId9"/>
    <p:sldId id="272" r:id="rId10"/>
    <p:sldId id="266" r:id="rId11"/>
    <p:sldId id="267" r:id="rId12"/>
    <p:sldId id="268" r:id="rId13"/>
    <p:sldId id="269" r:id="rId14"/>
    <p:sldId id="273" r:id="rId15"/>
    <p:sldId id="270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51ED-30E4-40CA-959C-A27C0E2F86F5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783C-61AA-4872-BF90-445B240F0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51ED-30E4-40CA-959C-A27C0E2F86F5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783C-61AA-4872-BF90-445B240F0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51ED-30E4-40CA-959C-A27C0E2F86F5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783C-61AA-4872-BF90-445B240F0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51ED-30E4-40CA-959C-A27C0E2F86F5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783C-61AA-4872-BF90-445B240F0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51ED-30E4-40CA-959C-A27C0E2F86F5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783C-61AA-4872-BF90-445B240F0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51ED-30E4-40CA-959C-A27C0E2F86F5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783C-61AA-4872-BF90-445B240F0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51ED-30E4-40CA-959C-A27C0E2F86F5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783C-61AA-4872-BF90-445B240F0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51ED-30E4-40CA-959C-A27C0E2F86F5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783C-61AA-4872-BF90-445B240F0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51ED-30E4-40CA-959C-A27C0E2F86F5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783C-61AA-4872-BF90-445B240F0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51ED-30E4-40CA-959C-A27C0E2F86F5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783C-61AA-4872-BF90-445B240F0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51ED-30E4-40CA-959C-A27C0E2F86F5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783C-61AA-4872-BF90-445B240F0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E51ED-30E4-40CA-959C-A27C0E2F86F5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3783C-61AA-4872-BF90-445B240F0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E_20200724_164227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40" y="381000"/>
            <a:ext cx="8331200" cy="62484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E_20200829_1209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47204"/>
            <a:ext cx="3429000" cy="2443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AVE_20200829_1209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905000"/>
            <a:ext cx="3200400" cy="2513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3553264" y="762000"/>
            <a:ext cx="2362200" cy="838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জোয়াল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4648200"/>
            <a:ext cx="3200400" cy="609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জোয়াল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29200" y="4648200"/>
            <a:ext cx="3200400" cy="609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জোয়াল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229600" cy="39703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জোয়ালের ব্যবহারঃ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লাঙ্গলের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ঈশ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বেধে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জোয়াল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লাঙল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গরুর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কাঁদে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জোয়াল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জোয়ালের </a:t>
            </a:r>
            <a:r>
              <a:rPr lang="en-US" sz="32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ব্যবহারের সুবিধাঃ 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 জোয়াল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ওজনে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গরুর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E_20200829_1209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38275"/>
            <a:ext cx="4048125" cy="2447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56" y="1438275"/>
            <a:ext cx="3715657" cy="2438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95600" y="4191000"/>
            <a:ext cx="3733800" cy="914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মইয়ের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19200"/>
            <a:ext cx="7772400" cy="44627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মইয়ের</a:t>
            </a:r>
            <a:r>
              <a:rPr lang="en-US" sz="32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ব্যবহারঃ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ঢেলা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ভাঙা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সমতল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অঙ্কুরোদগম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মইয়ের</a:t>
            </a:r>
            <a:r>
              <a:rPr lang="en-US" sz="28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ব্যবহারের সুবিধাঃ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বীজতলা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অত্যান্ত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পরিষ্কারের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358825"/>
            <a:ext cx="5943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মইয়ের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কাজ ও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মই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ব্যবহারের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i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356757"/>
            <a:ext cx="4038600" cy="2596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2438400" y="609600"/>
            <a:ext cx="4495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E_20200829_1206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081" y="304800"/>
            <a:ext cx="3886200" cy="2888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AVE_20200829_1208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5598"/>
            <a:ext cx="38100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9064" y="3581400"/>
            <a:ext cx="8382000" cy="26615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কোদালের</a:t>
            </a:r>
            <a:r>
              <a:rPr lang="en-US" sz="24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ব্যবহারঃ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আলগা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কোদাল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বাঁধার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কোদাল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কোদালের</a:t>
            </a:r>
            <a:r>
              <a:rPr lang="en-US" sz="24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2400" b="1" u="sng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স্থানীয়ভাবে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কামারশালায়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আলগা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ঢেলা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ভাঙ্গা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দমনেও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কোদাল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E_20200829_1207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5" y="457200"/>
            <a:ext cx="3457575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984740"/>
            <a:ext cx="4724400" cy="42780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200" b="1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নিড়ানি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ব্যবহারের সুবিধাঃ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স্থানীয়ভাবে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বানানো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২।ওজনে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ব্যবহারযোগ্য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b="1" u="sng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নিড়ানির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কাজ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আলগা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59391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নিড়ানি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800"/>
            <a:ext cx="3596937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6253" y="1752600"/>
            <a:ext cx="4512947" cy="31700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নাংলির</a:t>
            </a:r>
            <a:r>
              <a:rPr lang="en-US" sz="4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কাজঃ </a:t>
            </a:r>
          </a:p>
          <a:p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আলগা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842"/>
          <a:stretch/>
        </p:blipFill>
        <p:spPr>
          <a:xfrm>
            <a:off x="521233" y="1420569"/>
            <a:ext cx="3898367" cy="2286000"/>
          </a:xfrm>
          <a:prstGeom prst="rect">
            <a:avLst/>
          </a:prstGeom>
        </p:spPr>
      </p:pic>
      <p:pic>
        <p:nvPicPr>
          <p:cNvPr id="3" name="Picture 2" descr="SAVE_20200829_1204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409863"/>
            <a:ext cx="3886200" cy="232393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048000" y="347004"/>
            <a:ext cx="3200400" cy="838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গরুর গাড়িঃ 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864" y="4267200"/>
            <a:ext cx="8458200" cy="21236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গরুর গাড়ির কাজঃ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মাঠ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আনায়নের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গরুর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পরিবহণের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35915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কাস্তে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572000"/>
            <a:ext cx="739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কাস্তের কাজ</a:t>
            </a:r>
          </a:p>
          <a:p>
            <a:pPr marL="514350" indent="-51435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গবাদি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কাটতে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কাস্তে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  <p:pic>
        <p:nvPicPr>
          <p:cNvPr id="7" name="Picture 6" descr="SAVE_20200829_120631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279792"/>
            <a:ext cx="3505200" cy="2174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AVE_20200829_1206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96701"/>
            <a:ext cx="3602040" cy="2157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41270" y="521680"/>
            <a:ext cx="4240530" cy="1600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AVE_20200829_1213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95137"/>
            <a:ext cx="3505200" cy="3312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846316" y="2667001"/>
            <a:ext cx="3581400" cy="33855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00206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-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2800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- কৃষি 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– ২য় (কৃষি যন্ত্রপাতি) 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- ৪০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- ২৮/০৮/২০২০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খ্রীঃ</a:t>
            </a:r>
            <a:r>
              <a:rPr lang="en-US" sz="2800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800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E_20200829_1204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4800"/>
            <a:ext cx="6553200" cy="31085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3505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পাম্প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2672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800" b="1" u="sng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পাম্পের</a:t>
            </a:r>
            <a:r>
              <a:rPr lang="en-US" sz="2800" b="1" u="sng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কাজঃ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ক্ষেতে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নিষ্কাশনের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9812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3505200"/>
          <a:ext cx="7239000" cy="312420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632729"/>
                <a:gridCol w="5606271"/>
              </a:tblGrid>
              <a:tr h="1270871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u="none" dirty="0" smtClean="0">
                          <a:solidFill>
                            <a:srgbClr val="C00000"/>
                          </a:solidFill>
                        </a:rPr>
                        <a:t>দলীয় কাজঃ </a:t>
                      </a:r>
                      <a:endParaRPr lang="en-US" sz="4000" u="none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6665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‘ক’ </a:t>
                      </a:r>
                      <a:r>
                        <a:rPr lang="en-US" sz="3600" b="1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দলঃ</a:t>
                      </a:r>
                      <a:endParaRPr lang="en-US" sz="3600" b="1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কৃষি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কাজে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গরুর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গাড়ির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26665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‘খ’ </a:t>
                      </a:r>
                      <a:r>
                        <a:rPr lang="en-US" sz="3600" b="1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দলঃ</a:t>
                      </a:r>
                      <a:r>
                        <a:rPr lang="en-US" sz="3600" b="1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3600" b="1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কৃষি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কাজে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কাস্তের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দলগত কাজ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315200" cy="292187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250752"/>
            <a:ext cx="5562600" cy="46166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ল্যায়নঃ</a:t>
            </a:r>
          </a:p>
          <a:p>
            <a:pPr algn="ctr"/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জোয়াল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লাঙ্গলের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কাজ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নিড়ানি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ব্যবহারের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762000"/>
            <a:ext cx="4495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বাড়ির কাজ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590800"/>
            <a:ext cx="5562600" cy="22098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0340" y="5105400"/>
            <a:ext cx="8991600" cy="990600"/>
          </a:xfrm>
          <a:prstGeom prst="roundRect">
            <a:avLst>
              <a:gd name="adj" fmla="val 412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E_20200724_164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382000" cy="62865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160816_073212_3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2819402"/>
            <a:ext cx="3124201" cy="28898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724400" y="2819400"/>
            <a:ext cx="3429000" cy="289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i="1" dirty="0" err="1" smtClean="0">
                <a:latin typeface="NikoshBAN" pitchFamily="2" charset="0"/>
                <a:cs typeface="NikoshBAN" pitchFamily="2" charset="0"/>
              </a:rPr>
              <a:t>এম.কম</a:t>
            </a:r>
            <a:r>
              <a:rPr lang="en-US" i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i="1" dirty="0" err="1" smtClean="0">
                <a:latin typeface="NikoshBAN" pitchFamily="2" charset="0"/>
                <a:cs typeface="NikoshBAN" pitchFamily="2" charset="0"/>
              </a:rPr>
              <a:t>এম.এড</a:t>
            </a:r>
            <a:r>
              <a:rPr lang="en-US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নলুয়া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বাছেত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সখিপুর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৤</a:t>
            </a:r>
          </a:p>
          <a:p>
            <a:r>
              <a:rPr lang="en-US" sz="2000" b="1" i="1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 ০১৭১২৮২৪৭৩০ </a:t>
            </a:r>
          </a:p>
          <a:p>
            <a:pPr algn="ctr"/>
            <a:endParaRPr lang="en-US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i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53528" y="1165276"/>
            <a:ext cx="4572000" cy="1066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81000"/>
            <a:ext cx="62199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/>
          </a:p>
        </p:txBody>
      </p:sp>
      <p:pic>
        <p:nvPicPr>
          <p:cNvPr id="3" name="Picture 2" descr="SAVE_20200829_1206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775" y="1981200"/>
            <a:ext cx="1647825" cy="1647825"/>
          </a:xfrm>
          <a:prstGeom prst="rect">
            <a:avLst/>
          </a:prstGeom>
        </p:spPr>
      </p:pic>
      <p:pic>
        <p:nvPicPr>
          <p:cNvPr id="4" name="Picture 3" descr="SAVE_20200829_120631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828800"/>
            <a:ext cx="1905000" cy="1905000"/>
          </a:xfrm>
          <a:prstGeom prst="rect">
            <a:avLst/>
          </a:prstGeom>
        </p:spPr>
      </p:pic>
      <p:pic>
        <p:nvPicPr>
          <p:cNvPr id="5" name="Picture 4" descr="SAVE_20200829_120737 -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905000"/>
            <a:ext cx="1752600" cy="1752600"/>
          </a:xfrm>
          <a:prstGeom prst="rect">
            <a:avLst/>
          </a:prstGeom>
        </p:spPr>
      </p:pic>
      <p:pic>
        <p:nvPicPr>
          <p:cNvPr id="6" name="Picture 5" descr="SAVE_20200829_1210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1905000"/>
            <a:ext cx="1905000" cy="1798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4" b="9457"/>
          <a:stretch/>
        </p:blipFill>
        <p:spPr>
          <a:xfrm>
            <a:off x="762000" y="4114800"/>
            <a:ext cx="2971801" cy="22098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72000" y="4114800"/>
            <a:ext cx="37338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কৃষি যন্ত্রপাতি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90471"/>
            <a:ext cx="6477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endParaRPr lang="en-US" sz="72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3505200"/>
            <a:ext cx="7086600" cy="1828800"/>
          </a:xfrm>
          <a:prstGeom prst="roundRect">
            <a:avLst>
              <a:gd name="adj" fmla="val 405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229600" cy="32932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u="sng" dirty="0" err="1" smtClean="0"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8000" u="sng" dirty="0" err="1" smtClean="0">
                <a:latin typeface="NikoshBAN" pitchFamily="2" charset="0"/>
                <a:cs typeface="NikoshBAN" pitchFamily="2" charset="0"/>
              </a:rPr>
              <a:t>খনফলঃ</a:t>
            </a:r>
            <a:r>
              <a:rPr lang="en-US" sz="8000" u="sng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800" i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স্থানীয় কৃষি যন্ত্রপাতি </a:t>
            </a:r>
            <a:r>
              <a:rPr lang="en-US" sz="32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পারবে;</a:t>
            </a:r>
          </a:p>
          <a:p>
            <a:pPr>
              <a:buFont typeface="Wingdings" pitchFamily="2" charset="2"/>
              <a:buChar char="Ø"/>
            </a:pPr>
            <a:r>
              <a:rPr lang="en-US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স্থানীয় কৃষি যন্ত্রপাতির ব্যবহার ও সুবিধা লিখতে পারবে</a:t>
            </a:r>
            <a:r>
              <a:rPr lang="en-US" sz="32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2000" i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E_20200829_1210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57225"/>
            <a:ext cx="7620000" cy="46005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5000" y="5486400"/>
            <a:ext cx="5334000" cy="762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লাঙ্গলের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7363" y="1190685"/>
            <a:ext cx="77308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40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লাঙ্গলের</a:t>
            </a:r>
            <a:r>
              <a:rPr lang="en-US" sz="4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ব্যবহার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১।মাটি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আলগা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২।বীজ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বপনের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লাঙ্গল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লাঙল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ব্যবহারের সুবিধা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লাঙল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সহজলভ্য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লাঙল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লাঙল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ওজনে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926610"/>
            <a:ext cx="586740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 কাজঃ</a:t>
            </a:r>
          </a:p>
          <a:p>
            <a:pPr algn="ctr"/>
            <a:endParaRPr lang="en-US" sz="3600" b="1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লাঙ্গলের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526</Words>
  <Application>Microsoft Office PowerPoint</Application>
  <PresentationFormat>On-screen Show (4:3)</PresentationFormat>
  <Paragraphs>110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Shahidul Dada</dc:creator>
  <cp:lastModifiedBy>Shahidul Dada</cp:lastModifiedBy>
  <cp:revision>58</cp:revision>
  <dcterms:created xsi:type="dcterms:W3CDTF">2020-08-29T05:22:33Z</dcterms:created>
  <dcterms:modified xsi:type="dcterms:W3CDTF">2020-08-31T07:43:52Z</dcterms:modified>
</cp:coreProperties>
</file>