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7349E-F55C-47A5-BED2-10221B47FBB4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6C4EF-6AC9-4CEC-89E2-6E514D7708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57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6C4EF-6AC9-4CEC-89E2-6E514D77087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595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9819-8D88-4993-83C6-E5A7E83724D4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2F0-930F-4B8F-BDFA-6475CFE2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257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9819-8D88-4993-83C6-E5A7E83724D4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2F0-930F-4B8F-BDFA-6475CFE2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0172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9819-8D88-4993-83C6-E5A7E83724D4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2F0-930F-4B8F-BDFA-6475CFE2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7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9819-8D88-4993-83C6-E5A7E83724D4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2F0-930F-4B8F-BDFA-6475CFE2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20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9819-8D88-4993-83C6-E5A7E83724D4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2F0-930F-4B8F-BDFA-6475CFE2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26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9819-8D88-4993-83C6-E5A7E83724D4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2F0-930F-4B8F-BDFA-6475CFE2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02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9819-8D88-4993-83C6-E5A7E83724D4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2F0-930F-4B8F-BDFA-6475CFE2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97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9819-8D88-4993-83C6-E5A7E83724D4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2F0-930F-4B8F-BDFA-6475CFE2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915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9819-8D88-4993-83C6-E5A7E83724D4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2F0-930F-4B8F-BDFA-6475CFE2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3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9819-8D88-4993-83C6-E5A7E83724D4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2F0-930F-4B8F-BDFA-6475CFE2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567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9819-8D88-4993-83C6-E5A7E83724D4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022F0-930F-4B8F-BDFA-6475CFE2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903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9819-8D88-4993-83C6-E5A7E83724D4}" type="datetimeFigureOut">
              <a:rPr lang="en-GB" smtClean="0"/>
              <a:t>25/08/2020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022F0-930F-4B8F-BDFA-6475CFE26E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60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91" y="112541"/>
            <a:ext cx="11948668" cy="644300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92000" cy="671028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50498" y="492369"/>
            <a:ext cx="928467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6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45" y="0"/>
            <a:ext cx="12037255" cy="671028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148" y="161010"/>
            <a:ext cx="6189784" cy="37505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0160" y="4178105"/>
            <a:ext cx="78497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 কল্যাণে নতুন কিছু উৎপাদনের জীবের ব্যবহারই হলো </a:t>
            </a: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 ।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প্রযুক্তির মাধ্যমে বিশেষ বৈশিষ্ট্যসম্পন্ন উদ্ভিদ সৃষ্টি করা হয়।</a:t>
            </a:r>
            <a:endParaRPr lang="en-GB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594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474"/>
            <a:ext cx="12192000" cy="67595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296529" y="98474"/>
            <a:ext cx="5598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বিজ্ঞান বইয়ের ৬৫ নং পৃষ্ঠা বের করঃ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529" y="1182130"/>
            <a:ext cx="4456530" cy="511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494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745" y="0"/>
            <a:ext cx="11887200" cy="6738425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828800" y="281354"/>
            <a:ext cx="6724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প্রশ্নগুলোর উত্তর খাতায় লেখঃ 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649" y="1350498"/>
            <a:ext cx="6738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কৃষি প্রযুক্তি কিভাবে আমাদের খাদ্য উৎপাদনে সাহায্য করছে ২টি বাক্যে লেখ ।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জৈব প্রযুক্তির মাধ্যমে কী সৃষ্টি করা হচ্ছে?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কৃষিতে ব্যবহৃত ২টি রাসায়নিক প্রযুক্তির নাম লেখ।</a:t>
            </a:r>
          </a:p>
          <a:p>
            <a:pPr marL="342900" indent="-342900">
              <a:buFont typeface="+mj-lt"/>
              <a:buAutoNum type="arabicPeriod"/>
            </a:pP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757" y="1861625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847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15397" y="604911"/>
            <a:ext cx="41359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87236" y="1399309"/>
            <a:ext cx="6594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ছকের মত একটি ছক তৈরি করঃ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3469461"/>
              </p:ext>
            </p:extLst>
          </p:nvPr>
        </p:nvGraphicFramePr>
        <p:xfrm>
          <a:off x="1787236" y="2580158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990425925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6261257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কৃষি</a:t>
                      </a:r>
                      <a:r>
                        <a:rPr lang="bn-IN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প্রযুক্তি</a:t>
                      </a:r>
                      <a:endParaRPr lang="en-GB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কীভাবে খাদ্য</a:t>
                      </a:r>
                      <a:r>
                        <a:rPr lang="bn-IN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উৎপাদনে সাহায্য করে</a:t>
                      </a:r>
                      <a:endParaRPr lang="en-GB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66823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যান্ত্রিক প্রযুক্তি</a:t>
                      </a:r>
                      <a:endParaRPr lang="en-GB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750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রাসায়নিক প্রযুক্তি</a:t>
                      </a:r>
                      <a:endParaRPr lang="en-GB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220689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জৈব</a:t>
                      </a:r>
                      <a:r>
                        <a:rPr lang="bn-IN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প্রযুক্তি</a:t>
                      </a:r>
                      <a:endParaRPr lang="en-GB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25745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911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0836" y="0"/>
            <a:ext cx="11956473" cy="6691745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969818" y="1246909"/>
            <a:ext cx="8589818" cy="92333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আবার দেখা হবে ।সবাই ভালো থেকো ।</a:t>
            </a:r>
            <a:endParaRPr lang="en-GB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655" y="2531917"/>
            <a:ext cx="8160327" cy="35502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326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46364" y="1373043"/>
            <a:ext cx="6761018" cy="30469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শাহিনা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কালাইহাটা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গাবতলী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বগুড়া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5527" y="1501340"/>
            <a:ext cx="4087091" cy="26776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প্রাথমিক বিজ্ঞান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আমাদের জীবনে প্রযুক্তি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পাঠঃ৫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কৃষিতে প্রযুক্তি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218" y="1501340"/>
            <a:ext cx="2078182" cy="2918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126120"/>
            <a:ext cx="12191999" cy="1731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3529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1236" y="263236"/>
            <a:ext cx="6137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 শিক্ষার্থীবৃন্দ এবার চল কিছু ছবি দেখি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45" y="793758"/>
            <a:ext cx="2592729" cy="20170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461" y="794448"/>
            <a:ext cx="2593731" cy="20163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007" y="786456"/>
            <a:ext cx="2592947" cy="20161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9023" y="858208"/>
            <a:ext cx="2514600" cy="19444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97" y="3220834"/>
            <a:ext cx="2591531" cy="2013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941" y="3213907"/>
            <a:ext cx="2588066" cy="20093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018" y="3203965"/>
            <a:ext cx="2800350" cy="2019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948" y="3203683"/>
            <a:ext cx="2457793" cy="20195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0" y="5624945"/>
            <a:ext cx="3948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দেখলে?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9636" y="5666509"/>
            <a:ext cx="3208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খেতে ফসল ফলাতে কী কী ব্যবহার করে?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2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836" y="126609"/>
            <a:ext cx="12081164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147455" y="527753"/>
            <a:ext cx="691341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কৃষিতে প্রযুক্তি</a:t>
            </a:r>
            <a:endParaRPr lang="en-GB" sz="3600" dirty="0">
              <a:solidFill>
                <a:schemeClr val="accent5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17" y="1773383"/>
            <a:ext cx="429491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322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23854" y="103909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GB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2272145"/>
            <a:ext cx="65809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2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১০.২.১ প্রযুক্তির বিকাশ ও ব্যবহারের মাধ্যমে জীবন যাপনের মান উন্নয়নের বর্ণনা করতে পারবে।</a:t>
            </a:r>
            <a:endParaRPr lang="en-GB" sz="2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63" y="1685421"/>
            <a:ext cx="48768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86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10289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714625" y="238463"/>
            <a:ext cx="5757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আরো কিছু ছবি দেখি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7" y="1240055"/>
            <a:ext cx="2179930" cy="14578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07" y="1242830"/>
            <a:ext cx="2186609" cy="14550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96" y="1292195"/>
            <a:ext cx="2180752" cy="1417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928" y="1263299"/>
            <a:ext cx="2183537" cy="1411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0" y="3136994"/>
            <a:ext cx="2183515" cy="1459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53" y="3103247"/>
            <a:ext cx="2176779" cy="14480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96" y="3148576"/>
            <a:ext cx="2181137" cy="1414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094" y="3135519"/>
            <a:ext cx="2124371" cy="14157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7225" y="5014913"/>
            <a:ext cx="370046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তোমরা কি দেখতে পেলে? কৃষক খেতে খামারে কি ব্যবহার করে?</a:t>
            </a:r>
            <a:endParaRPr lang="en-GB" sz="2400" b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93816" y="5014913"/>
            <a:ext cx="4321659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কৃষক কৃষিকাজে বিভিন্ন ধরণের প্রযুক্তির ব্যবহার করে 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13" y="1251654"/>
            <a:ext cx="2179930" cy="14578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3" y="1254429"/>
            <a:ext cx="2186609" cy="145508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96" y="1241857"/>
            <a:ext cx="2180752" cy="14173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612" y="1212961"/>
            <a:ext cx="2183537" cy="1411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13" y="1201316"/>
            <a:ext cx="2179930" cy="14578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3" y="1204091"/>
            <a:ext cx="2186609" cy="145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2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474"/>
            <a:ext cx="12192000" cy="675952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011" y="2339925"/>
            <a:ext cx="2593731" cy="20163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809" y="695066"/>
            <a:ext cx="2599887" cy="1864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696" y="2574594"/>
            <a:ext cx="2672034" cy="18072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089" y="4396512"/>
            <a:ext cx="3743325" cy="18010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Quad Arrow 10"/>
          <p:cNvSpPr/>
          <p:nvPr/>
        </p:nvSpPr>
        <p:spPr>
          <a:xfrm>
            <a:off x="4467809" y="2600179"/>
            <a:ext cx="2326886" cy="1535723"/>
          </a:xfrm>
          <a:prstGeom prst="quad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3305908" y="281354"/>
            <a:ext cx="4107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কৃষিতে ব্যবহৃত প্রযুক্তি</a:t>
            </a:r>
            <a:endParaRPr lang="en-GB" sz="2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4522" y="1026942"/>
            <a:ext cx="2250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লাঙ্গলের ব্যবহার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1336431"/>
            <a:ext cx="1927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কোদালের ব্যবহার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3655" y="3123028"/>
            <a:ext cx="1941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ট্রাকটরের ব্যবহার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67809" y="6197603"/>
            <a:ext cx="1989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সেচপাম্পের ব্যবহার</a:t>
            </a:r>
            <a:endParaRPr lang="en-GB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02991" y="4712677"/>
            <a:ext cx="29542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কৃষিক্ষেত্রে ব্যবহৃত যান্ত্রিক প্রযুক্তি।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13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724357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913206" y="225083"/>
            <a:ext cx="6808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 লক্ষ্য করঃ</a:t>
            </a:r>
            <a:endParaRPr lang="en-GB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0" y="887622"/>
            <a:ext cx="3657600" cy="2848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45" y="973386"/>
            <a:ext cx="3019647" cy="28394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565" y="887622"/>
            <a:ext cx="3419061" cy="292308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6603" y="3875649"/>
            <a:ext cx="1425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25551" y="4037428"/>
            <a:ext cx="14067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22135" y="4137409"/>
            <a:ext cx="1645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আগাছা নাশক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3330" y="4960758"/>
            <a:ext cx="1051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বাড়তি উৎপাদনের জন্য ফসলে রাসায়নিক সার ও কীটনাশক ব্যবহার করে। যা অধিক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দ্য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উৎপাদনে ভূমিকা রাখছে।</a:t>
            </a:r>
            <a:endParaRPr lang="en-GB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30" y="885487"/>
            <a:ext cx="3657600" cy="28487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45" y="971251"/>
            <a:ext cx="3019647" cy="283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2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079458" cy="6724357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6-Point Star 2"/>
          <p:cNvSpPr/>
          <p:nvPr/>
        </p:nvSpPr>
        <p:spPr>
          <a:xfrm>
            <a:off x="365760" y="1125415"/>
            <a:ext cx="2729132" cy="2546253"/>
          </a:xfrm>
          <a:prstGeom prst="star6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b="1" dirty="0" smtClean="0"/>
              <a:t>রাস</a:t>
            </a:r>
            <a:r>
              <a:rPr lang="bn-IN" sz="2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প্রযুক্তি</a:t>
            </a:r>
            <a:endParaRPr lang="en-GB" sz="2400" b="1" dirty="0"/>
          </a:p>
        </p:txBody>
      </p:sp>
      <p:sp>
        <p:nvSpPr>
          <p:cNvPr id="4" name="Curved Left Arrow 3"/>
          <p:cNvSpPr/>
          <p:nvPr/>
        </p:nvSpPr>
        <p:spPr>
          <a:xfrm>
            <a:off x="2574389" y="520505"/>
            <a:ext cx="2377439" cy="3460652"/>
          </a:xfrm>
          <a:prstGeom prst="curvedLeftArrow">
            <a:avLst>
              <a:gd name="adj1" fmla="val 25000"/>
              <a:gd name="adj2" fmla="val 54320"/>
              <a:gd name="adj3" fmla="val 2642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3858" y="815926"/>
            <a:ext cx="30948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কীটনাশক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আগাছানাশক</a:t>
            </a:r>
            <a:endParaRPr lang="en-GB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67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241</Words>
  <Application>Microsoft Office PowerPoint</Application>
  <PresentationFormat>Widescreen</PresentationFormat>
  <Paragraphs>52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36</cp:revision>
  <dcterms:created xsi:type="dcterms:W3CDTF">2020-08-23T12:03:46Z</dcterms:created>
  <dcterms:modified xsi:type="dcterms:W3CDTF">2020-08-25T15:58:07Z</dcterms:modified>
</cp:coreProperties>
</file>