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57" r:id="rId3"/>
    <p:sldId id="258" r:id="rId4"/>
    <p:sldId id="259" r:id="rId5"/>
    <p:sldId id="276" r:id="rId6"/>
    <p:sldId id="260" r:id="rId7"/>
    <p:sldId id="261" r:id="rId8"/>
    <p:sldId id="262" r:id="rId9"/>
    <p:sldId id="271" r:id="rId10"/>
    <p:sldId id="270" r:id="rId11"/>
    <p:sldId id="272" r:id="rId12"/>
    <p:sldId id="273" r:id="rId13"/>
    <p:sldId id="264" r:id="rId14"/>
    <p:sldId id="265" r:id="rId15"/>
    <p:sldId id="266" r:id="rId16"/>
    <p:sldId id="267" r:id="rId17"/>
    <p:sldId id="268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522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80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104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2362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9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345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459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0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0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6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16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474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257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7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31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7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8F737A9-A1B7-A34E-BA3D-7B8442F7A079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35F20CD-7769-B44A-824B-03AD33B64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99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3C7314D-B5DD-C14D-BF0C-42D3929F6B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8369" y="2103581"/>
            <a:ext cx="6635262" cy="1652489"/>
          </a:xfrm>
        </p:spPr>
        <p:txBody>
          <a:bodyPr anchor="t">
            <a:normAutofit/>
          </a:bodyPr>
          <a:lstStyle/>
          <a:p>
            <a:r>
              <a:rPr lang="en-GB" sz="9600" b="1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487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61B49-F76F-E74A-AB9E-BE9E572EB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7" y="104700"/>
            <a:ext cx="12041945" cy="91520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16716F-E20D-4495-9A8A-0DBC3B5F753A}"/>
              </a:ext>
            </a:extLst>
          </p:cNvPr>
          <p:cNvSpPr/>
          <p:nvPr/>
        </p:nvSpPr>
        <p:spPr>
          <a:xfrm>
            <a:off x="731521" y="1456006"/>
            <a:ext cx="10663310" cy="39459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6281-6BB1-364E-BE41-C53FC2818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484" y="1800664"/>
            <a:ext cx="9847384" cy="52613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অতুলনীয়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চাটনি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জেলী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জ্যাম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মারমালেট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প্রস্তুতিতে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শাক-সবজি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মাছ-মাংস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সংরক্ষণেও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7778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BD6797-AC81-3A43-A18E-CE2CDF45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8" y="47849"/>
            <a:ext cx="12079458" cy="88061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91F1-824B-2B44-9D92-910A860A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9310" y="2039817"/>
            <a:ext cx="9791114" cy="4529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 “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সংরক্ষণে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সংরক্ষক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”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bn-IN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পর্শপ্রতিক্রিয়া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গুণাগুণ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2806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BD6797-AC81-3A43-A18E-CE2CDF45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4" y="61918"/>
            <a:ext cx="12084148" cy="92282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ক্রিয়াকৌশল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591F1-824B-2B44-9D92-910A860A46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956" y="2672860"/>
            <a:ext cx="10297551" cy="3924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অধিকাংশ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অণুজীবের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বংশশবিস্তারের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অনুকুল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পরিসর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6.5 – 7.5 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2.35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খাদ্যদ্রব্যে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4.0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বেশিরভাগ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অণুজীব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দ্রব্যকে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843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27E32-6429-184E-9DF7-840A8E8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4" y="55634"/>
            <a:ext cx="12070080" cy="9431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FFBCF-CC5A-CE41-8DF8-A012F8D7F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604" y="2715065"/>
            <a:ext cx="12070080" cy="5753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জৈব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উপাদানটির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E328-80C4-7347-B014-0D64762E0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0" y="55632"/>
            <a:ext cx="12056012" cy="85876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3BC47A-B8B4-7243-A0F8-5971B52F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389" y="3024554"/>
            <a:ext cx="10353820" cy="3108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5365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709E1-C2F1-664E-A704-D600214A4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9" y="55636"/>
            <a:ext cx="12027877" cy="886900"/>
          </a:xfrm>
          <a:solidFill>
            <a:schemeClr val="accent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8BE16-C0B2-2348-8277-EEF200CB5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7786" y="2616592"/>
            <a:ext cx="9959926" cy="3291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71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8B6EA-C57C-664A-A8DA-1BB99E6FD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2" y="55635"/>
            <a:ext cx="12070080" cy="858765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338C7A-006B-494C-8019-0F4FBBB45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2" y="2686929"/>
            <a:ext cx="11211950" cy="36153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0" indent="0">
              <a:buNone/>
            </a:pP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প্রস্তুতির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GB" sz="40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322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F83195-93D8-EB43-A4D3-88112DD0B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39" y="41568"/>
            <a:ext cx="12041945" cy="90096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D7844-6110-EE4E-A6F6-DBED73341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734" y="2912013"/>
            <a:ext cx="9129932" cy="33481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প্রিজারভেটিভস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563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9DD23D-26E8-014F-992E-E1E0FC6FB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114878">
            <a:off x="3882688" y="3361544"/>
            <a:ext cx="5078437" cy="1325563"/>
          </a:xfrm>
        </p:spPr>
        <p:txBody>
          <a:bodyPr>
            <a:noAutofit/>
          </a:bodyPr>
          <a:lstStyle/>
          <a:p>
            <a:pPr algn="ctr"/>
            <a:r>
              <a:rPr lang="en-GB" sz="96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296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F53F39-CD63-4239-ACF5-EAE9FD17CDED}"/>
              </a:ext>
            </a:extLst>
          </p:cNvPr>
          <p:cNvSpPr/>
          <p:nvPr/>
        </p:nvSpPr>
        <p:spPr>
          <a:xfrm>
            <a:off x="196948" y="225083"/>
            <a:ext cx="11633981" cy="61757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7A22B5F-0A21-45B6-A92D-BE8847AF4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44575" cy="1284849"/>
          </a:xfr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lumMod val="20000"/>
                  <a:lumOff val="80000"/>
                </a:schemeClr>
              </a:gs>
              <a:gs pos="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>
            <a:noAutofit/>
          </a:bodyPr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76D3BB-D73B-4C0A-8629-D34E6781EED1}"/>
              </a:ext>
            </a:extLst>
          </p:cNvPr>
          <p:cNvSpPr/>
          <p:nvPr/>
        </p:nvSpPr>
        <p:spPr>
          <a:xfrm>
            <a:off x="-76200" y="1059766"/>
            <a:ext cx="12144575" cy="55731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26490-D29B-46A2-99FB-761092AAC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25" y="2554458"/>
            <a:ext cx="2954060" cy="2808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17FDC3-A626-4FDB-8E09-EEDFB4E56D8E}"/>
              </a:ext>
            </a:extLst>
          </p:cNvPr>
          <p:cNvSpPr/>
          <p:nvPr/>
        </p:nvSpPr>
        <p:spPr>
          <a:xfrm>
            <a:off x="3446139" y="2344615"/>
            <a:ext cx="7060109" cy="35702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32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মোঃ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সেলিম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জাহাঙ্গীর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রসায়ন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প্রভাষক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ডিমলা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ইসলামিয়া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ডিগ্রী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কলেজ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ডিমলা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নীলফামারী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err="1">
                <a:solidFill>
                  <a:srgbClr val="FF0000"/>
                </a:solidFill>
              </a:rPr>
              <a:t>ইমেইল</a:t>
            </a:r>
            <a:r>
              <a:rPr lang="en-US" sz="2800" dirty="0">
                <a:solidFill>
                  <a:srgbClr val="FF0000"/>
                </a:solidFill>
              </a:rPr>
              <a:t>: salimzahangir11@amil.com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51844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44FA121-FFA8-4828-9185-441440D9600B}"/>
              </a:ext>
            </a:extLst>
          </p:cNvPr>
          <p:cNvSpPr/>
          <p:nvPr/>
        </p:nvSpPr>
        <p:spPr>
          <a:xfrm>
            <a:off x="464234" y="527219"/>
            <a:ext cx="11282289" cy="603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567A4-444E-4C49-B253-A24B13AC7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7" y="55633"/>
            <a:ext cx="12041945" cy="943173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t"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ABF3D-97A4-E94D-9915-C43641373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22" y="1104314"/>
            <a:ext cx="12041945" cy="5753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GB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: ৫ম(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কর্মমুখী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None/>
            </a:pP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পাঠঃ২২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GB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45817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C4458-6ED4-D346-83C7-D66E59AD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" y="1"/>
            <a:ext cx="12079458" cy="846403"/>
          </a:xfrm>
          <a:solidFill>
            <a:schemeClr val="accent1">
              <a:lumMod val="60000"/>
              <a:lumOff val="40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পূর্বজ্ঞ্যান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96B26-06AD-7E48-95B6-C19C43CEA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3453" y="6105386"/>
            <a:ext cx="2879715" cy="67524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n-IN" sz="3200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GB" sz="3200" dirty="0" err="1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ত্তরঃ</a:t>
            </a:r>
            <a:r>
              <a:rPr lang="en-GB" sz="3200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096B26-06AD-7E48-95B6-C19C43CEA57A}"/>
              </a:ext>
            </a:extLst>
          </p:cNvPr>
          <p:cNvSpPr txBox="1">
            <a:spLocks/>
          </p:cNvSpPr>
          <p:nvPr/>
        </p:nvSpPr>
        <p:spPr>
          <a:xfrm>
            <a:off x="56270" y="973020"/>
            <a:ext cx="5711484" cy="644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GB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ে কী দেখা যাচ্ছে?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A096B26-06AD-7E48-95B6-C19C43CEA57A}"/>
              </a:ext>
            </a:extLst>
          </p:cNvPr>
          <p:cNvSpPr txBox="1">
            <a:spLocks/>
          </p:cNvSpPr>
          <p:nvPr/>
        </p:nvSpPr>
        <p:spPr>
          <a:xfrm>
            <a:off x="73741" y="6142817"/>
            <a:ext cx="5840362" cy="647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একটি দ্রবণে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মংস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নিমজ্জিত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98" y="2022353"/>
            <a:ext cx="5010356" cy="36387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680" y="2022353"/>
            <a:ext cx="4689546" cy="363875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A096B26-06AD-7E48-95B6-C19C43CEA57A}"/>
              </a:ext>
            </a:extLst>
          </p:cNvPr>
          <p:cNvSpPr txBox="1">
            <a:spLocks/>
          </p:cNvSpPr>
          <p:nvPr/>
        </p:nvSpPr>
        <p:spPr>
          <a:xfrm>
            <a:off x="6390977" y="6139802"/>
            <a:ext cx="2716263" cy="675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দ্রবণটির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GB" sz="3200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GB" sz="3200" dirty="0">
              <a:solidFill>
                <a:srgbClr val="FF0000"/>
              </a:solidFill>
              <a:highlight>
                <a:srgbClr val="FFFF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53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BC1-7A93-E84C-82B5-C5721541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8474" y="63334"/>
            <a:ext cx="11971606" cy="10761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B30CE8-8F0B-4E95-9AA5-53D773426977}"/>
              </a:ext>
            </a:extLst>
          </p:cNvPr>
          <p:cNvSpPr/>
          <p:nvPr/>
        </p:nvSpPr>
        <p:spPr>
          <a:xfrm>
            <a:off x="1610751" y="1139485"/>
            <a:ext cx="9727810" cy="52050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A3A8-D335-B249-BC4D-65EFA61E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5231" y="1674055"/>
            <a:ext cx="7765366" cy="52050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</a:t>
            </a:r>
          </a:p>
          <a:p>
            <a:pPr marL="0" indent="0">
              <a:buNone/>
            </a:pP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 বলতে পারবে।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প্রিজারভেটিভ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তা জানতে পারবে।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প্রস্তুতির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ভিনেগারের ব্যবহার লিখতে পারবে।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38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0DBC1-7A93-E84C-82B5-C57215412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98474" y="63334"/>
            <a:ext cx="11971606" cy="107615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26769CD8-0737-43A0-8C9C-313FB8FE545E}"/>
              </a:ext>
            </a:extLst>
          </p:cNvPr>
          <p:cNvSpPr/>
          <p:nvPr/>
        </p:nvSpPr>
        <p:spPr>
          <a:xfrm>
            <a:off x="1406769" y="1157068"/>
            <a:ext cx="9355016" cy="4961557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A3A8-D335-B249-BC4D-65EFA61E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9139" y="2423981"/>
            <a:ext cx="6963508" cy="3287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৬ – ১০%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জলীয়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দ্রবণকে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সংকেত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ইথানয়িক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এসিডের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অনুপাতে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মিশিয়ে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GB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992413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38F7E-E2F6-994D-8BCA-52B00F509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" y="70339"/>
            <a:ext cx="12041946" cy="914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ভিনেগারের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বিক্রিয়া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" y="984739"/>
            <a:ext cx="12041946" cy="57536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6028715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BD6797-AC81-3A43-A18E-CE2CDF45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60" y="0"/>
            <a:ext cx="12020852" cy="92846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054" y="1289648"/>
            <a:ext cx="8754089" cy="4278703"/>
          </a:xfrm>
          <a:prstGeom prst="rect">
            <a:avLst/>
          </a:prstGeom>
          <a:effectLst>
            <a:outerShdw blurRad="508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41969776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8BD6797-AC81-3A43-A18E-CE2CDF457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06" y="28138"/>
            <a:ext cx="12051322" cy="8440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ভিনেগার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প্রস্তুতির</a:t>
            </a:r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29" y="896816"/>
            <a:ext cx="9256542" cy="4787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142221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133</TotalTime>
  <Words>321</Words>
  <Application>Microsoft Office PowerPoint</Application>
  <PresentationFormat>Widescreen</PresentationFormat>
  <Paragraphs>50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Garamond</vt:lpstr>
      <vt:lpstr>NikoshBAN</vt:lpstr>
      <vt:lpstr>Times New Roman</vt:lpstr>
      <vt:lpstr>Organic</vt:lpstr>
      <vt:lpstr>স্বাগতম</vt:lpstr>
      <vt:lpstr>শিক্ষক পরিচিতিঃ</vt:lpstr>
      <vt:lpstr>পাঠ পরিচিত</vt:lpstr>
      <vt:lpstr>পূর্বজ্ঞ্যান যাচাই</vt:lpstr>
      <vt:lpstr>শিখন ফল</vt:lpstr>
      <vt:lpstr>ভিনেগার</vt:lpstr>
      <vt:lpstr>ভিনেগারের প্রস্তুতির বিক্রিয়া</vt:lpstr>
      <vt:lpstr>ভিনেগার প্রস্তুতির প্রবাহ চিত্র</vt:lpstr>
      <vt:lpstr>ভিনেগার প্রস্তুতির চিত্র</vt:lpstr>
      <vt:lpstr>ভিনেগারের ব্যবহার</vt:lpstr>
      <vt:lpstr>প্রিজারভেটিভস হিসেবে ভিনেগার</vt:lpstr>
      <vt:lpstr>ভিনেগারের ক্রিয়াকৌশল</vt:lpstr>
      <vt:lpstr>একক কাজ</vt:lpstr>
      <vt:lpstr>জোড়ায় কাজ</vt:lpstr>
      <vt:lpstr>দলীয় কাজ</vt:lpstr>
      <vt:lpstr>মুল্যায়ন</vt:lpstr>
      <vt:lpstr>বাড়ীর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Md Rafiqul Alam Sarker</dc:creator>
  <cp:lastModifiedBy>Imtiaz Adnan</cp:lastModifiedBy>
  <cp:revision>75</cp:revision>
  <dcterms:created xsi:type="dcterms:W3CDTF">2020-01-16T12:26:08Z</dcterms:created>
  <dcterms:modified xsi:type="dcterms:W3CDTF">2020-08-04T09:33:24Z</dcterms:modified>
</cp:coreProperties>
</file>