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D3C0-21E8-4741-B3A7-17970B874158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DB59-DB0C-433E-9470-FEC068F0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িশোর-কিশোরীদের চাই সঠিক পুষ্ট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2" y="2278"/>
            <a:ext cx="10664456" cy="68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7241" y="138223"/>
            <a:ext cx="6098143" cy="221599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698" y="595423"/>
            <a:ext cx="8697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মাইক্রোনিউট্রিয়েন্ট বা মাইক্রো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 smtClean="0"/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Zn,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Mo, B, Cu, Cl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60198" y="3911230"/>
            <a:ext cx="3031719" cy="2861103"/>
            <a:chOff x="200579" y="3932495"/>
            <a:chExt cx="3031719" cy="2861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579" y="3932495"/>
              <a:ext cx="3031719" cy="28611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4968" y="4328855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Cu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1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105785" y="552893"/>
            <a:ext cx="7176977" cy="102072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উৎস ও ভূমিকা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036" y="1913861"/>
                <a:ext cx="10972801" cy="31259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পুষ্টি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বায়ুমন্ডল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সব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পেয়ে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এসব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থাকেনা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হিসাবে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হিসাবে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6" y="1913861"/>
                <a:ext cx="10972801" cy="3125972"/>
              </a:xfrm>
              <a:prstGeom prst="rect">
                <a:avLst/>
              </a:prstGeom>
              <a:blipFill>
                <a:blip r:embed="rId2"/>
                <a:stretch>
                  <a:fillRect l="-665" r="-609"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630496" y="837283"/>
            <a:ext cx="4483865" cy="661012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ভূমিকাঃ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264405" y="1740664"/>
            <a:ext cx="7722824" cy="4946575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একটি গুরুত্বপূর্ণ উপাদান উদ্ভিদের জন্য। এটি নিউক্লিক এসিড,প্রোটিন এবং ক্লোরোফিলের অত্যাবশ্যকীয় উপাদান।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উদ্ভিদের দৈহিক বৃদ্ধি করে এবং কোষে পানির পরিমাণ বৃদ্ধি করে।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 অভাব হলে ক্লোরোফিল সৃষ্টিতে ব্যাহত হয়। ক্লোরোফিল তৈরি না হলে খাদ্য উৎপাদন বন্ধ হয়ে যাবে। 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75" y="1740664"/>
            <a:ext cx="3642237" cy="34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352540" y="572877"/>
            <a:ext cx="7260116" cy="6125378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 অভাবে ক্লোরোসিস হতে পারে। নাইট্রোজেনের অভাবে ক্লোরোফিল সৃষ্টি হয়না। ক্লোরোফিল তৈরি নয়া হলে পাতা হলুদ হয়ে যায়। পাতা হলুদ হয়ে যাওয়াকে ক্লোরোসিস বলে।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 অভাব হলে ক্লোরোফিল সৃষ্টিতে ব্যাহত হয়। ক্লোরোফিল তৈরি না হলে খাদ্য উৎপাদন বন্ধ হয়ে যাবে।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উদ্ভিদের বৃদ্ধি কমে যাবে। 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98" b="11396"/>
          <a:stretch/>
        </p:blipFill>
        <p:spPr>
          <a:xfrm>
            <a:off x="7810960" y="1586428"/>
            <a:ext cx="4212834" cy="28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256" y="1105786"/>
            <a:ext cx="40935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256" y="2179675"/>
            <a:ext cx="6655980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 ক্লোরোফিল অণুর একটি প্রধান উপাদান। শ্বসনে সাহায্য করে থাকে। ম্যাগনেসিয়ামের অভাব হলে ক্লোরোফিল তৈরি হবেনা এবং খাদ্য উৎপাদন ব্যাহত হয়।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ম্যাগনেসিয়ামের অভাবে সালোকসংশ্লেষণের হার কমে যায় এবং পাতার শিরায় ক্লোরোসিস হয়।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66" y="731723"/>
            <a:ext cx="3342269" cy="222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12" y="3616980"/>
            <a:ext cx="4221688" cy="2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1630496" y="837283"/>
            <a:ext cx="4483865" cy="661012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684198" y="1829654"/>
            <a:ext cx="7343384" cy="4539248"/>
          </a:xfrm>
          <a:prstGeom prst="flowChartInternalStorag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 উদ্ভিদের জৈবিক কাজ সম্পন্ন করে থাকে। পত্ররন্ধ্র খোলা ও বন্ধ হওয়ার কাজে পটাশিয়াম ভূমিকা পালন করে। পানি শোষণে,উদ্ভিদের বৃদ্ধি নিয়ন্ত্রনে,মূল ফুল ফল উৎপাদনে এবং বর্ধনেও পটাশিয়াম ভূমিকা পালন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98" y="3890298"/>
            <a:ext cx="2967702" cy="296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54" y="1024791"/>
            <a:ext cx="3849154" cy="21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694831" y="1921804"/>
            <a:ext cx="7556034" cy="2809684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 এর অভাবে পাতার শিরা এবং কিনারা হলুদ হয়ে যায়। পাতার কিনারা পুড়ে যাওয়ার মত হয়ে যায়। পাতার শিরার মধ্যভাগে ক্লোরোসিস হয়ে যায়।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9" y="1288311"/>
            <a:ext cx="3230526" cy="32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630496" y="837283"/>
            <a:ext cx="4483865" cy="661012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ফসফরাসঃ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769259" y="1985598"/>
            <a:ext cx="6801123" cy="4000531"/>
          </a:xfrm>
          <a:prstGeom prst="flowChartInternalStorag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মূলের বর্ধনে ফসফরাস বিশেষ ভূমিকা পালন করে। ফসফরাস জীব কোষের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DNA,RNA,NADP,ATP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19" y="2433959"/>
            <a:ext cx="4197663" cy="23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524710" y="1255510"/>
            <a:ext cx="7290220" cy="3766615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ফসফরাসের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 হলে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বেগুনি হয়ে যায়। পাতায় মৃত অংশের সৃষ্টি হয় এমনকি পাতা,ফুল, ফল ঝরে যায়। উদ্ভিদের বৃদ্ধি বন্ধ হয়ে যায় এবং উদ্ভিদ খর্বাকার হয়।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49" y="1436263"/>
            <a:ext cx="4016029" cy="30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832" y="8931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লৌহের অভাবে পাতায় ক্লোরোসিস হতে পারে,পাতা সম্পুর্ণ বিবর্ণ হয়ে যেতে পারে,কান্ড ছোট ও দুর্বল হতে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297" y="248801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 অভাবে পাতা হালকা সবুজ হয়,পাতায় লাল ও বেগুনি দাগ দেখা যায়, কচি পাতায় বেশি ক্লোরোসিস হয়, সালফারের অভাবে ডাইব্যাক হতে পারে। পাতার শীর্ষ থেকে পর্যায়ক্রমে টিস্যু মারা যাওয়াকে ডাইব্যাক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814" y="5358809"/>
            <a:ext cx="964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বোরনের অভাবে কচি পাতার বৃদ্ধি কমে যায়, পাতা বিকৃত হয়, কান্ড খসখসে হয়ে ফেটে যায়, ফুলের কুড়ির জন্ম ব্যাহত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93266" y="180754"/>
            <a:ext cx="2626242" cy="829340"/>
          </a:xfrm>
          <a:prstGeom prst="clou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593266" y="1584251"/>
            <a:ext cx="7219506" cy="452947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17000" sy="117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ফেরদৌস ওয়াহিদ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মোবাইল-০১৭১০১৯৬৪০২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911"/>
            <a:ext cx="4320143" cy="5762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45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1630496" y="837283"/>
            <a:ext cx="4483865" cy="661012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1130766" y="2721936"/>
            <a:ext cx="10182276" cy="1488558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খনিজ লবণের অভাবে কী কী অভাবজনিত লক্ষণ দেখা দেয় তার একটি তালিকা তৈরী কর।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204655" y="1943067"/>
            <a:ext cx="7120099" cy="3224356"/>
          </a:xfrm>
          <a:prstGeom prst="flowChartInternalStorag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আবারো সবাইকে </a:t>
            </a:r>
          </a:p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488017" y="1041989"/>
            <a:ext cx="6464596" cy="4763387"/>
          </a:xfrm>
          <a:prstGeom prst="cloud">
            <a:avLst/>
          </a:prstGeom>
          <a:solidFill>
            <a:schemeClr val="tx2"/>
          </a:solidFill>
          <a:effectLst>
            <a:outerShdw blurRad="50800" dist="50800" dir="5400000" sx="116000" sy="116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অধ্যায়-৫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এবং পরিপাক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িশোরদের পুষ্ট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" y="148744"/>
            <a:ext cx="5554328" cy="31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9" y="3448714"/>
            <a:ext cx="4638453" cy="266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4596" y="946297"/>
            <a:ext cx="43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4596" y="2397649"/>
            <a:ext cx="43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পুষ্টি উপাদান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4" y="3849001"/>
            <a:ext cx="4306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কী? 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186" y="765544"/>
            <a:ext cx="5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হচ্ছে 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314" y="2030819"/>
            <a:ext cx="8959703" cy="26468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49300" dist="723900" dir="4200000" sx="122000" sy="122000" algn="ctr" rotWithShape="0">
              <a:schemeClr val="accent6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39973" y="563524"/>
            <a:ext cx="2945218" cy="808075"/>
          </a:xfrm>
          <a:prstGeom prst="cloudCallout">
            <a:avLst>
              <a:gd name="adj1" fmla="val 36207"/>
              <a:gd name="adj2" fmla="val 115042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84522" y="1573618"/>
            <a:ext cx="9484241" cy="4040373"/>
          </a:xfrm>
          <a:prstGeom prst="cloudCallout">
            <a:avLst>
              <a:gd name="adj1" fmla="val 36207"/>
              <a:gd name="adj2" fmla="val 115042"/>
            </a:avLst>
          </a:prstGeom>
          <a:solidFill>
            <a:schemeClr val="accent2">
              <a:lumMod val="75000"/>
            </a:schemeClr>
          </a:solidFill>
          <a:effectLst>
            <a:outerShdw blurRad="368300" dist="546100" dir="20400000" sx="112000" sy="112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পুষ্টি ব্যাখ্যা করতে পারবে,</a:t>
            </a:r>
          </a:p>
          <a:p>
            <a:pPr marL="742950" indent="-742950" algn="ctr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ভূমিকা ব্যাখ্যা করতে পারবে, </a:t>
            </a:r>
          </a:p>
          <a:p>
            <a:pPr marL="742950" indent="-742950" algn="ctr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উপাদানের অভাবজনিত লক্ষণ ব্যাখ্যা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052" cy="3806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58" y="357741"/>
            <a:ext cx="4406281" cy="309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362" y="4093536"/>
            <a:ext cx="670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কী প্রয়োজন?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362" y="4827182"/>
            <a:ext cx="670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খনিজ পুষ্টি 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পায়?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362" y="5677787"/>
            <a:ext cx="670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খনিজ পুষ্টিগুলো কী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99730"/>
            <a:ext cx="62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মিলানোর চেষ্টা করি---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642" y="1382233"/>
            <a:ext cx="6273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মাটি, পানি ও বায়ু থেকে কতক উপাদান গ্রহণ করে থাকে বেচে থাকার জন্য। তারা পুষ্টি উপাদান নামে পরিচিত।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7181" y="3242930"/>
            <a:ext cx="6273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অধিকাংশই মাটি থেকে পাওয়া যায়, যে সকল পুষ্টি উপাদান মাটি থেকে পাওয়া যায় তাদেরকে খনিজ পুষ্টি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50" y="4997256"/>
            <a:ext cx="8133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৬০টি উপাদানের মধ্যে ১৬টিকে অত্যাবশকীয় উপাদান বলে। এদের অভাব হলে উদ্ভিদের শরীরে বিভিন্ন সমস্যা দেখা দেয়।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781" y="606057"/>
            <a:ext cx="73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 ২ভাগে ভাগ করা যায়---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6781" y="1552355"/>
            <a:ext cx="733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 ১) ম্যাক্রোনিউট্রিয়েন্ট বা ম্যাক্রো উপাদান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মাইক্রোনিউট্রিয়েন্ট বা মাইক্রো উপাদান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660" y="3189768"/>
            <a:ext cx="8176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ম্যাক্রোনিউট্রিয়েন্ট বা ম্যাক্রো উপাদান—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স্বাভাবিক বৃদ্ধির জন্য এই উপাদানগুলো বেশি প্রয়োজন হয়। ম্যাক্রো উপাদান ১০টি।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N, K, P, Ca, Mg, C, H, O, S, and Fe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1" y="265393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" y="4774682"/>
            <a:ext cx="2762250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62700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651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2020-07-20T09:48:21Z</dcterms:created>
  <dcterms:modified xsi:type="dcterms:W3CDTF">2020-07-21T05:49:24Z</dcterms:modified>
</cp:coreProperties>
</file>