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57" r:id="rId4"/>
    <p:sldId id="260" r:id="rId5"/>
    <p:sldId id="261" r:id="rId6"/>
    <p:sldId id="262" r:id="rId7"/>
    <p:sldId id="268" r:id="rId8"/>
    <p:sldId id="263" r:id="rId9"/>
    <p:sldId id="266" r:id="rId10"/>
    <p:sldId id="269" r:id="rId11"/>
    <p:sldId id="27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1" autoAdjust="0"/>
    <p:restoredTop sz="94737" autoAdjust="0"/>
  </p:normalViewPr>
  <p:slideViewPr>
    <p:cSldViewPr>
      <p:cViewPr>
        <p:scale>
          <a:sx n="80" d="100"/>
          <a:sy n="80" d="100"/>
        </p:scale>
        <p:origin x="-1086" y="3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3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E903AD-2268-481B-88A4-5CFED000D27F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2FA705-A676-4C7B-A5A2-222237455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284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FA705-A676-4C7B-A5A2-22223745581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990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 flipH="1">
            <a:off x="1371600" y="0"/>
            <a:ext cx="77724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u="sng" dirty="0" smtClean="0">
                <a:solidFill>
                  <a:srgbClr val="FF0000"/>
                </a:solidFill>
              </a:rPr>
              <a:t>Welcome</a:t>
            </a:r>
            <a:endParaRPr lang="en-US" sz="13800" b="1" u="sng" dirty="0">
              <a:solidFill>
                <a:srgbClr val="FF0000"/>
              </a:solidFill>
            </a:endParaRPr>
          </a:p>
        </p:txBody>
      </p:sp>
      <p:pic>
        <p:nvPicPr>
          <p:cNvPr id="1027" name="Picture 3" descr="C:\Users\User\Desktop\Digital content\pritilata waddedar - Google Search_files\download (10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1208" y="2895600"/>
            <a:ext cx="6182592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7530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03165" y="1084386"/>
            <a:ext cx="4029075" cy="2047326"/>
          </a:xfrm>
          <a:prstGeom prst="rect">
            <a:avLst/>
          </a:prstGeom>
          <a:solidFill>
            <a:srgbClr val="00B0F0"/>
          </a:solidFill>
        </p:spPr>
        <p:txBody>
          <a:bodyPr wrap="square" lIns="107287" tIns="53643" rIns="107287" bIns="53643" rtlCol="0">
            <a:spAutoFit/>
          </a:bodyPr>
          <a:lstStyle/>
          <a:p>
            <a:pPr algn="ctr"/>
            <a:r>
              <a:rPr lang="en-US" sz="63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 work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0322" y="2902635"/>
            <a:ext cx="7648496" cy="2693657"/>
          </a:xfrm>
          <a:prstGeom prst="rect">
            <a:avLst/>
          </a:prstGeom>
          <a:noFill/>
        </p:spPr>
        <p:txBody>
          <a:bodyPr wrap="square" lIns="107287" tIns="53643" rIns="107287" bIns="53643" rtlCol="0">
            <a:spAutoFit/>
          </a:bodyPr>
          <a:lstStyle/>
          <a:p>
            <a:r>
              <a:rPr lang="en-US" sz="5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you know the name of our national bird? Write a paragraph on it.</a:t>
            </a:r>
          </a:p>
        </p:txBody>
      </p:sp>
      <p:pic>
        <p:nvPicPr>
          <p:cNvPr id="5" name="Picture 4" descr="hous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3903" y="526219"/>
            <a:ext cx="3719282" cy="2005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301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2590800"/>
            <a:ext cx="4029075" cy="3733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31075" y="395067"/>
            <a:ext cx="7219973" cy="2047326"/>
          </a:xfrm>
          <a:prstGeom prst="rect">
            <a:avLst/>
          </a:prstGeom>
          <a:solidFill>
            <a:srgbClr val="FFC000"/>
          </a:solidFill>
        </p:spPr>
        <p:txBody>
          <a:bodyPr wrap="square" lIns="107287" tIns="53643" rIns="107287" bIns="53643" rtlCol="0">
            <a:spAutoFit/>
          </a:bodyPr>
          <a:lstStyle/>
          <a:p>
            <a:pPr algn="ctr"/>
            <a:r>
              <a:rPr lang="bn-BD" sz="63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</a:t>
            </a:r>
            <a:r>
              <a:rPr lang="en-US" sz="63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r>
              <a:rPr lang="bn-BD" sz="63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 </a:t>
            </a:r>
            <a:r>
              <a:rPr lang="en-US" sz="63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Very Much</a:t>
            </a:r>
            <a:endParaRPr lang="en-US" sz="63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86206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30155" y="1015711"/>
            <a:ext cx="5029199" cy="830997"/>
          </a:xfrm>
          <a:prstGeom prst="rect">
            <a:avLst/>
          </a:prstGeom>
          <a:solidFill>
            <a:srgbClr val="FFC00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Identity of Teacher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2743200"/>
            <a:ext cx="6400800" cy="378565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4000" dirty="0" smtClean="0"/>
          </a:p>
          <a:p>
            <a:r>
              <a:rPr lang="en-US" sz="4000" b="1" dirty="0" err="1" smtClean="0"/>
              <a:t>Rowshon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Ara</a:t>
            </a:r>
            <a:endParaRPr lang="en-US" sz="4000" b="1" dirty="0" smtClean="0"/>
          </a:p>
          <a:p>
            <a:r>
              <a:rPr lang="en-US" sz="4000" b="1" dirty="0" err="1" smtClean="0"/>
              <a:t>Asst.teacher</a:t>
            </a:r>
            <a:endParaRPr lang="en-US" sz="4000" b="1" dirty="0" smtClean="0"/>
          </a:p>
          <a:p>
            <a:r>
              <a:rPr lang="en-US" sz="4000" b="1" dirty="0" smtClean="0"/>
              <a:t>PDB Secondary School</a:t>
            </a:r>
          </a:p>
          <a:p>
            <a:r>
              <a:rPr lang="en-US" sz="4000" b="1" dirty="0" err="1" smtClean="0"/>
              <a:t>Siddhirganj</a:t>
            </a:r>
            <a:endParaRPr lang="en-US" sz="4000" b="1" dirty="0" smtClean="0"/>
          </a:p>
          <a:p>
            <a:r>
              <a:rPr lang="en-US" sz="4000" b="1" dirty="0" err="1" smtClean="0"/>
              <a:t>Narayanganj</a:t>
            </a:r>
            <a:endParaRPr lang="en-US" sz="40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838200"/>
            <a:ext cx="1905000" cy="231918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4683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18454" y="228600"/>
            <a:ext cx="87665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FF0000"/>
                </a:solidFill>
              </a:rPr>
              <a:t>Look at the picture below</a:t>
            </a:r>
            <a:endParaRPr lang="en-US" sz="6000" dirty="0">
              <a:solidFill>
                <a:srgbClr val="FF0000"/>
              </a:solidFill>
            </a:endParaRPr>
          </a:p>
        </p:txBody>
      </p:sp>
      <p:pic>
        <p:nvPicPr>
          <p:cNvPr id="2050" name="Picture 2" descr="C:\Users\User\Desktop\Digital content\pritilata waddedar - Google Search_files\images (1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371600"/>
            <a:ext cx="5638800" cy="3043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 flipH="1">
            <a:off x="1143000" y="5257800"/>
            <a:ext cx="7315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1)Are you familiar with  these birds ?</a:t>
            </a:r>
          </a:p>
          <a:p>
            <a:r>
              <a:rPr lang="en-US" sz="3200" dirty="0" smtClean="0"/>
              <a:t>2)Do you think  these  birds are native or local in our country ?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09854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304800"/>
            <a:ext cx="5410200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Lesson declaration: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00200" y="1299120"/>
            <a:ext cx="5437477" cy="769441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Our  Today`s  Lesson :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1600200" y="2334161"/>
            <a:ext cx="6553200" cy="1323439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Lesson-12</a:t>
            </a:r>
          </a:p>
          <a:p>
            <a:r>
              <a:rPr lang="en-US" sz="4000" dirty="0" smtClean="0"/>
              <a:t>Topic : Birds  of Bangladesh </a:t>
            </a:r>
            <a:endParaRPr lang="en-US" sz="4000" dirty="0"/>
          </a:p>
        </p:txBody>
      </p:sp>
      <p:pic>
        <p:nvPicPr>
          <p:cNvPr id="3075" name="Picture 3" descr="C:\Users\User\Desktop\Digital content\pritilata waddedar - Google Search_files\images (1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4180609"/>
            <a:ext cx="2019300" cy="1709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User\Desktop\Digital content\pritilata waddedar - Google Search_files\images (14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8182" y="4180609"/>
            <a:ext cx="1828799" cy="1530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User\Desktop\Digital content\pritilata waddedar - Google Search_files\download (3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6127" y="4180608"/>
            <a:ext cx="1905000" cy="1839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589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81000"/>
            <a:ext cx="8229600" cy="6143625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7758973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060" y="407158"/>
            <a:ext cx="9067800" cy="7305675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1336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32" t="7273" r="21316" b="3434"/>
          <a:stretch/>
        </p:blipFill>
        <p:spPr>
          <a:xfrm>
            <a:off x="2923292" y="509202"/>
            <a:ext cx="2721551" cy="4243120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H="1" flipV="1">
            <a:off x="4193165" y="2772725"/>
            <a:ext cx="2158170" cy="839225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3371854" y="3611945"/>
            <a:ext cx="2979485" cy="290289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4847363" y="1143008"/>
            <a:ext cx="1503974" cy="2437663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5298609" y="449789"/>
            <a:ext cx="1023393" cy="236012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37625" y="563945"/>
            <a:ext cx="2541525" cy="1862660"/>
          </a:xfrm>
          <a:prstGeom prst="rect">
            <a:avLst/>
          </a:prstGeom>
          <a:noFill/>
        </p:spPr>
        <p:txBody>
          <a:bodyPr wrap="square" lIns="107287" tIns="53643" rIns="107287" bIns="53643" rtlCol="0">
            <a:spAutoFit/>
          </a:bodyPr>
          <a:lstStyle/>
          <a:p>
            <a:r>
              <a:rPr lang="en-US" sz="3800" b="1" i="1" dirty="0">
                <a:solidFill>
                  <a:prstClr val="black"/>
                </a:solidFill>
              </a:rPr>
              <a:t>What is the colour of its body?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322000" y="106745"/>
            <a:ext cx="2495197" cy="2447436"/>
          </a:xfrm>
          <a:prstGeom prst="rect">
            <a:avLst/>
          </a:prstGeom>
          <a:noFill/>
        </p:spPr>
        <p:txBody>
          <a:bodyPr wrap="square" lIns="107287" tIns="53643" rIns="107287" bIns="53643" rtlCol="0">
            <a:spAutoFit/>
          </a:bodyPr>
          <a:lstStyle/>
          <a:p>
            <a:r>
              <a:rPr lang="en-US" sz="3800" b="1" i="1" dirty="0">
                <a:solidFill>
                  <a:prstClr val="black"/>
                </a:solidFill>
              </a:rPr>
              <a:t>What is the colour of its beak?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536851" y="3710398"/>
            <a:ext cx="3607149" cy="3032211"/>
          </a:xfrm>
          <a:prstGeom prst="rect">
            <a:avLst/>
          </a:prstGeom>
          <a:noFill/>
        </p:spPr>
        <p:txBody>
          <a:bodyPr wrap="square" lIns="107287" tIns="53643" rIns="107287" bIns="53643" rtlCol="0">
            <a:spAutoFit/>
          </a:bodyPr>
          <a:lstStyle/>
          <a:p>
            <a:r>
              <a:rPr lang="en-US" sz="3800" b="1" i="1" dirty="0">
                <a:solidFill>
                  <a:prstClr val="black"/>
                </a:solidFill>
              </a:rPr>
              <a:t>What is the colour of its throat, tail and some part</a:t>
            </a:r>
            <a:r>
              <a:rPr lang="bn-BD" sz="3800" b="1" i="1" dirty="0">
                <a:solidFill>
                  <a:prstClr val="black"/>
                </a:solidFill>
              </a:rPr>
              <a:t>s</a:t>
            </a:r>
            <a:r>
              <a:rPr lang="en-US" sz="3800" b="1" i="1" dirty="0">
                <a:solidFill>
                  <a:prstClr val="black"/>
                </a:solidFill>
              </a:rPr>
              <a:t> of its wings?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23645" y="2327098"/>
            <a:ext cx="1687785" cy="754664"/>
          </a:xfrm>
          <a:prstGeom prst="rect">
            <a:avLst/>
          </a:prstGeom>
          <a:noFill/>
        </p:spPr>
        <p:txBody>
          <a:bodyPr wrap="square" lIns="107287" tIns="53643" rIns="107287" bIns="53643" rtlCol="0">
            <a:spAutoFit/>
          </a:bodyPr>
          <a:lstStyle/>
          <a:p>
            <a:r>
              <a:rPr lang="en-US" sz="4200" b="1" i="1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</a:rPr>
              <a:t>Yellow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851916" y="2295386"/>
            <a:ext cx="1225105" cy="754664"/>
          </a:xfrm>
          <a:prstGeom prst="rect">
            <a:avLst/>
          </a:prstGeom>
          <a:noFill/>
        </p:spPr>
        <p:txBody>
          <a:bodyPr wrap="square" lIns="107287" tIns="53643" rIns="107287" bIns="53643" rtlCol="0">
            <a:spAutoFit/>
          </a:bodyPr>
          <a:lstStyle/>
          <a:p>
            <a:r>
              <a:rPr lang="en-US" sz="4200" b="1" i="1" dirty="0">
                <a:solidFill>
                  <a:srgbClr val="C00000"/>
                </a:solidFill>
              </a:rPr>
              <a:t>Red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124521" y="5987945"/>
            <a:ext cx="1905000" cy="754664"/>
          </a:xfrm>
          <a:prstGeom prst="rect">
            <a:avLst/>
          </a:prstGeom>
          <a:noFill/>
        </p:spPr>
        <p:txBody>
          <a:bodyPr wrap="square" lIns="107287" tIns="53643" rIns="107287" bIns="53643" rtlCol="0">
            <a:spAutoFit/>
          </a:bodyPr>
          <a:lstStyle/>
          <a:p>
            <a:r>
              <a:rPr lang="en-US" sz="4200" b="1" i="1" dirty="0">
                <a:solidFill>
                  <a:prstClr val="black"/>
                </a:solidFill>
              </a:rPr>
              <a:t>Black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35374" y="3405688"/>
            <a:ext cx="2595479" cy="3032211"/>
          </a:xfrm>
          <a:prstGeom prst="rect">
            <a:avLst/>
          </a:prstGeom>
          <a:noFill/>
        </p:spPr>
        <p:txBody>
          <a:bodyPr wrap="square" lIns="107287" tIns="53643" rIns="107287" bIns="53643" rtlCol="0">
            <a:spAutoFit/>
          </a:bodyPr>
          <a:lstStyle/>
          <a:p>
            <a:r>
              <a:rPr lang="en-US" sz="3800" b="1" i="1" dirty="0">
                <a:solidFill>
                  <a:prstClr val="black"/>
                </a:solidFill>
              </a:rPr>
              <a:t>Can you guess what is the length of this bird?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204185" y="5987945"/>
            <a:ext cx="1438214" cy="754664"/>
          </a:xfrm>
          <a:prstGeom prst="rect">
            <a:avLst/>
          </a:prstGeom>
          <a:noFill/>
        </p:spPr>
        <p:txBody>
          <a:bodyPr wrap="square" lIns="107287" tIns="53643" rIns="107287" bIns="53643" rtlCol="0">
            <a:spAutoFit/>
          </a:bodyPr>
          <a:lstStyle/>
          <a:p>
            <a:pPr algn="ctr"/>
            <a:r>
              <a:rPr lang="en-US" sz="4200" b="1" i="1" dirty="0">
                <a:solidFill>
                  <a:srgbClr val="C00000"/>
                </a:solidFill>
              </a:rPr>
              <a:t>25cm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2147734" y="1614840"/>
            <a:ext cx="1943041" cy="221885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2879151" y="481067"/>
            <a:ext cx="1878586" cy="3991904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4396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9" grpId="0"/>
      <p:bldP spid="9" grpId="1"/>
      <p:bldP spid="17" grpId="0"/>
      <p:bldP spid="17" grpId="1"/>
      <p:bldP spid="18" grpId="0"/>
      <p:bldP spid="18" grpId="1"/>
      <p:bldP spid="19" grpId="0"/>
      <p:bldP spid="19" grpId="1"/>
      <p:bldP spid="26" grpId="0"/>
      <p:bldP spid="26" grpId="1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9406" y="228600"/>
            <a:ext cx="7086600" cy="1077218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Learn the meaning of the following words:</a:t>
            </a:r>
            <a:endParaRPr lang="en-US" sz="1050" dirty="0"/>
          </a:p>
        </p:txBody>
      </p:sp>
      <p:sp>
        <p:nvSpPr>
          <p:cNvPr id="3" name="TextBox 2"/>
          <p:cNvSpPr txBox="1"/>
          <p:nvPr/>
        </p:nvSpPr>
        <p:spPr>
          <a:xfrm flipH="1">
            <a:off x="0" y="1600200"/>
            <a:ext cx="9144000" cy="483209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Geograpfical</a:t>
            </a:r>
            <a:r>
              <a:rPr lang="en-US" sz="2800" dirty="0" smtClean="0"/>
              <a:t>—relating  to geography</a:t>
            </a:r>
          </a:p>
          <a:p>
            <a:endParaRPr lang="en-US" sz="2800" dirty="0"/>
          </a:p>
          <a:p>
            <a:r>
              <a:rPr lang="en-US" sz="2800" dirty="0" smtClean="0"/>
              <a:t>Fauna—the animals of a particular region</a:t>
            </a:r>
          </a:p>
          <a:p>
            <a:endParaRPr lang="en-US" sz="2800" dirty="0"/>
          </a:p>
          <a:p>
            <a:r>
              <a:rPr lang="en-US" sz="2800" dirty="0" smtClean="0"/>
              <a:t>Resources –capital, funds</a:t>
            </a:r>
          </a:p>
          <a:p>
            <a:endParaRPr lang="en-US" sz="2800" dirty="0"/>
          </a:p>
          <a:p>
            <a:r>
              <a:rPr lang="en-US" sz="2800" dirty="0" smtClean="0"/>
              <a:t>Sprightly—</a:t>
            </a:r>
            <a:r>
              <a:rPr lang="en-US" sz="2800" dirty="0" err="1" smtClean="0"/>
              <a:t>lively,sportive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dirty="0" err="1" smtClean="0"/>
              <a:t>Plentyful</a:t>
            </a:r>
            <a:r>
              <a:rPr lang="en-US" sz="2800" dirty="0" smtClean="0"/>
              <a:t>—abundant, a lot of</a:t>
            </a:r>
          </a:p>
          <a:p>
            <a:endParaRPr lang="en-US" sz="2800" dirty="0"/>
          </a:p>
          <a:p>
            <a:r>
              <a:rPr lang="en-US" sz="2800" dirty="0" smtClean="0"/>
              <a:t>Beak—</a:t>
            </a:r>
            <a:r>
              <a:rPr lang="en-US" sz="2800" dirty="0" err="1" smtClean="0"/>
              <a:t>bill,nib,neb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47741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32297" y="56273"/>
            <a:ext cx="5908431" cy="232432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lIns="107287" tIns="53643" rIns="107287" bIns="53643" rtlCol="0">
            <a:spAutoFit/>
          </a:bodyPr>
          <a:lstStyle/>
          <a:p>
            <a:pPr algn="ctr"/>
            <a:r>
              <a:rPr lang="en-US" sz="7200" b="1" dirty="0">
                <a:solidFill>
                  <a:prstClr val="black"/>
                </a:solidFill>
              </a:rPr>
              <a:t>Individual work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85900" y="1851010"/>
            <a:ext cx="7201441" cy="1277885"/>
          </a:xfrm>
          <a:prstGeom prst="rect">
            <a:avLst/>
          </a:prstGeom>
          <a:noFill/>
        </p:spPr>
        <p:txBody>
          <a:bodyPr wrap="square" lIns="107287" tIns="53643" rIns="107287" bIns="53643" rtlCol="0">
            <a:spAutoFit/>
          </a:bodyPr>
          <a:lstStyle/>
          <a:p>
            <a:pPr algn="just"/>
            <a:r>
              <a:rPr lang="en-US" sz="3800" b="1" dirty="0">
                <a:solidFill>
                  <a:prstClr val="black"/>
                </a:solidFill>
              </a:rPr>
              <a:t>1. The </a:t>
            </a:r>
            <a:r>
              <a:rPr lang="en-US" sz="3800" b="1" dirty="0" err="1">
                <a:solidFill>
                  <a:prstClr val="black"/>
                </a:solidFill>
              </a:rPr>
              <a:t>Blackheaded</a:t>
            </a:r>
            <a:r>
              <a:rPr lang="en-US" sz="3800" b="1" dirty="0">
                <a:solidFill>
                  <a:prstClr val="black"/>
                </a:solidFill>
              </a:rPr>
              <a:t> Oriole is found   in the hilly regions of Bangladesh.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39174" y="3264374"/>
            <a:ext cx="7318311" cy="1277885"/>
          </a:xfrm>
          <a:prstGeom prst="rect">
            <a:avLst/>
          </a:prstGeom>
          <a:noFill/>
        </p:spPr>
        <p:txBody>
          <a:bodyPr wrap="square" lIns="107287" tIns="53643" rIns="107287" bIns="53643" rtlCol="0">
            <a:spAutoFit/>
          </a:bodyPr>
          <a:lstStyle/>
          <a:p>
            <a:pPr algn="just"/>
            <a:r>
              <a:rPr lang="en-US" sz="3800" b="1" dirty="0">
                <a:solidFill>
                  <a:prstClr val="black"/>
                </a:solidFill>
              </a:rPr>
              <a:t>2. The </a:t>
            </a:r>
            <a:r>
              <a:rPr lang="en-US" sz="3800" b="1" dirty="0" err="1">
                <a:solidFill>
                  <a:prstClr val="black"/>
                </a:solidFill>
              </a:rPr>
              <a:t>Blackheaded</a:t>
            </a:r>
            <a:r>
              <a:rPr lang="en-US" sz="3800" b="1" dirty="0">
                <a:solidFill>
                  <a:prstClr val="black"/>
                </a:solidFill>
              </a:rPr>
              <a:t> Oriole does not build nests.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91117" y="4480799"/>
            <a:ext cx="7422196" cy="1277885"/>
          </a:xfrm>
          <a:prstGeom prst="rect">
            <a:avLst/>
          </a:prstGeom>
          <a:noFill/>
        </p:spPr>
        <p:txBody>
          <a:bodyPr wrap="square" lIns="107287" tIns="53643" rIns="107287" bIns="53643" rtlCol="0">
            <a:spAutoFit/>
          </a:bodyPr>
          <a:lstStyle/>
          <a:p>
            <a:r>
              <a:rPr lang="en-US" sz="3800" b="1" dirty="0">
                <a:solidFill>
                  <a:prstClr val="black"/>
                </a:solidFill>
              </a:rPr>
              <a:t>3. It can sing sweetly and pleasantly.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96114" y="5876584"/>
            <a:ext cx="1953155" cy="693109"/>
          </a:xfrm>
          <a:prstGeom prst="rect">
            <a:avLst/>
          </a:prstGeom>
          <a:noFill/>
        </p:spPr>
        <p:txBody>
          <a:bodyPr wrap="square" lIns="107287" tIns="53643" rIns="107287" bIns="53643" rtlCol="0">
            <a:spAutoFit/>
          </a:bodyPr>
          <a:lstStyle/>
          <a:p>
            <a:r>
              <a:rPr lang="en-US" sz="3800" b="1" dirty="0" smtClean="0">
                <a:solidFill>
                  <a:prstClr val="black"/>
                </a:solidFill>
              </a:rPr>
              <a:t>1.False  </a:t>
            </a:r>
            <a:endParaRPr lang="en-US" sz="3800" b="1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49269" y="5953877"/>
            <a:ext cx="1811215" cy="693109"/>
          </a:xfrm>
          <a:prstGeom prst="rect">
            <a:avLst/>
          </a:prstGeom>
          <a:noFill/>
        </p:spPr>
        <p:txBody>
          <a:bodyPr wrap="square" lIns="107287" tIns="53643" rIns="107287" bIns="53643" rtlCol="0">
            <a:spAutoFit/>
          </a:bodyPr>
          <a:lstStyle/>
          <a:p>
            <a:r>
              <a:rPr lang="en-US" sz="3800" b="1" dirty="0" smtClean="0">
                <a:solidFill>
                  <a:prstClr val="black"/>
                </a:solidFill>
              </a:rPr>
              <a:t>2. False</a:t>
            </a:r>
            <a:endParaRPr lang="en-US" sz="3800" b="1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84118" y="5916124"/>
            <a:ext cx="1733302" cy="693109"/>
          </a:xfrm>
          <a:prstGeom prst="rect">
            <a:avLst/>
          </a:prstGeom>
          <a:noFill/>
        </p:spPr>
        <p:txBody>
          <a:bodyPr wrap="square" lIns="107287" tIns="53643" rIns="107287" bIns="53643" rtlCol="0">
            <a:spAutoFit/>
          </a:bodyPr>
          <a:lstStyle/>
          <a:p>
            <a:r>
              <a:rPr lang="en-US" sz="3800" b="1" dirty="0" smtClean="0">
                <a:solidFill>
                  <a:prstClr val="black"/>
                </a:solidFill>
              </a:rPr>
              <a:t>3. True</a:t>
            </a:r>
            <a:endParaRPr lang="en-US" sz="3800" b="1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32186" y="1162732"/>
            <a:ext cx="4298221" cy="831609"/>
          </a:xfrm>
          <a:prstGeom prst="rect">
            <a:avLst/>
          </a:prstGeom>
          <a:solidFill>
            <a:srgbClr val="FFFF00"/>
          </a:solidFill>
        </p:spPr>
        <p:txBody>
          <a:bodyPr wrap="square" lIns="107287" tIns="53643" rIns="107287" bIns="53643" rtlCol="0">
            <a:spAutoFit/>
          </a:bodyPr>
          <a:lstStyle/>
          <a:p>
            <a:pPr algn="ctr"/>
            <a:r>
              <a:rPr lang="en-US" sz="4700" b="1" dirty="0">
                <a:solidFill>
                  <a:prstClr val="black"/>
                </a:solidFill>
              </a:rPr>
              <a:t>True or False?</a:t>
            </a:r>
          </a:p>
        </p:txBody>
      </p:sp>
    </p:spTree>
    <p:extLst>
      <p:ext uri="{BB962C8B-B14F-4D97-AF65-F5344CB8AC3E}">
        <p14:creationId xmlns:p14="http://schemas.microsoft.com/office/powerpoint/2010/main" val="14083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  <p:bldP spid="7" grpId="0"/>
      <p:bldP spid="8" grpId="0"/>
      <p:bldP spid="9" grpId="0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629</TotalTime>
  <Words>197</Words>
  <Application>Microsoft Office PowerPoint</Application>
  <PresentationFormat>On-screen Show (4:3)</PresentationFormat>
  <Paragraphs>47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Madhurja</dc:creator>
  <cp:lastModifiedBy>User</cp:lastModifiedBy>
  <cp:revision>39</cp:revision>
  <dcterms:created xsi:type="dcterms:W3CDTF">2006-08-16T00:00:00Z</dcterms:created>
  <dcterms:modified xsi:type="dcterms:W3CDTF">2020-08-03T14:01:26Z</dcterms:modified>
</cp:coreProperties>
</file>