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8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3B67-1F8E-4DA9-A5B6-4F465A3393D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9D667-5647-445A-8173-876A1CA9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9D667-5647-445A-8173-876A1CA90E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4648200" cy="838200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686800" cy="3962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Digital content\images (2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715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85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igital content\images (3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5715000" cy="300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8210" y="4419600"/>
            <a:ext cx="7162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you ever take such kinds of make up ? In which occasion you do it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275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81000" y="25908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Do you go out in the morning of </a:t>
            </a:r>
            <a:r>
              <a:rPr lang="en-US" sz="3200" dirty="0" err="1" smtClean="0">
                <a:solidFill>
                  <a:srgbClr val="7030A0"/>
                </a:solidFill>
              </a:rPr>
              <a:t>Pahela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Boishakh</a:t>
            </a:r>
            <a:r>
              <a:rPr lang="en-US" sz="3200" dirty="0" smtClean="0">
                <a:solidFill>
                  <a:srgbClr val="7030A0"/>
                </a:solidFill>
              </a:rPr>
              <a:t>? If you do, where do you go? If not, what do you do?</a:t>
            </a:r>
          </a:p>
          <a:p>
            <a:pPr marL="342900" indent="-342900" algn="just"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What kind of food do you eat in the morning of </a:t>
            </a:r>
            <a:r>
              <a:rPr lang="en-US" sz="3200" dirty="0" err="1" smtClean="0">
                <a:solidFill>
                  <a:srgbClr val="7030A0"/>
                </a:solidFill>
              </a:rPr>
              <a:t>Pahela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Boishakh</a:t>
            </a:r>
            <a:r>
              <a:rPr lang="en-US" sz="3200" dirty="0" smtClean="0">
                <a:solidFill>
                  <a:srgbClr val="7030A0"/>
                </a:solidFill>
              </a:rPr>
              <a:t>?</a:t>
            </a:r>
          </a:p>
          <a:p>
            <a:pPr marL="342900" indent="-342900" algn="just"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Do you wear any special clothes on this occasion?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81000"/>
            <a:ext cx="541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Section:C</a:t>
            </a:r>
            <a:endParaRPr lang="en-US" sz="6000" dirty="0" smtClean="0"/>
          </a:p>
          <a:p>
            <a:r>
              <a:rPr lang="en-US" sz="3600" dirty="0" smtClean="0"/>
              <a:t>Write the answer of the following questions: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40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10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Algerian" pitchFamily="82" charset="0"/>
              </a:rPr>
              <a:t>Section:d</a:t>
            </a:r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    group work</a:t>
            </a:r>
            <a:endParaRPr lang="en-US" sz="44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Complete the passage with suitable words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6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Let’s check the answers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581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only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5052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7. also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029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4. Celebrated/ observed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343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3.also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895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6. in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715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5. celebration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191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8.procession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2895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1. First,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5715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10.</a:t>
            </a:r>
            <a:r>
              <a:rPr lang="en-US" sz="4000" dirty="0" smtClean="0">
                <a:solidFill>
                  <a:srgbClr val="7030A0"/>
                </a:solidFill>
              </a:rPr>
              <a:t> outside  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4953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9.biggest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Homework</a:t>
            </a:r>
            <a:endParaRPr lang="en-US" sz="40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</a:rPr>
              <a:t>Describe your own cultural or religious festival that you celebrate. You can use the following words. You can also use other words relevant to the festival.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8100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7030A0"/>
                </a:solidFill>
              </a:rPr>
              <a:t>Colourful</a:t>
            </a:r>
            <a:r>
              <a:rPr lang="en-US" sz="3600" dirty="0" smtClean="0">
                <a:solidFill>
                  <a:srgbClr val="7030A0"/>
                </a:solidFill>
              </a:rPr>
              <a:t>, special, traditional, religious, dance, cultural, flower, food, songs, festive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4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Digital content\images (3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860" y="1066800"/>
            <a:ext cx="5943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8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16764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Teacher’s introduction: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Rowshon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PDB Secondary School,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Siddhirganj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9600"/>
            <a:ext cx="14382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92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igital content\images (33)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397192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334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Look at the picture . Then ask &amp; answer the following questions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5029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1)What`s the picture about ?</a:t>
            </a:r>
          </a:p>
          <a:p>
            <a:r>
              <a:rPr lang="en-US" sz="2400" dirty="0" smtClean="0"/>
              <a:t>2) Where do you think it is ?</a:t>
            </a:r>
          </a:p>
          <a:p>
            <a:r>
              <a:rPr lang="en-US" sz="2400" dirty="0" smtClean="0"/>
              <a:t>3) What are the people doing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35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Digital content\download (2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609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4953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you familiar with this type of dish?</a:t>
            </a:r>
          </a:p>
          <a:p>
            <a:r>
              <a:rPr lang="en-US" sz="2400" dirty="0" smtClean="0"/>
              <a:t>When do you especially take such dish 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313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flipH="1">
            <a:off x="908462" y="1610096"/>
            <a:ext cx="598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Our Today`s Lesson</a:t>
            </a:r>
          </a:p>
          <a:p>
            <a:r>
              <a:rPr lang="en-US" sz="4000" dirty="0" smtClean="0"/>
              <a:t>Unit # 3, Lesson # 06</a:t>
            </a:r>
          </a:p>
          <a:p>
            <a:r>
              <a:rPr lang="en-US" sz="4000" dirty="0" smtClean="0"/>
              <a:t>Topic: </a:t>
            </a:r>
            <a:r>
              <a:rPr lang="en-US" sz="4000" dirty="0" err="1" smtClean="0"/>
              <a:t>Pahela</a:t>
            </a:r>
            <a:r>
              <a:rPr lang="en-US" sz="4000" dirty="0" smtClean="0"/>
              <a:t> </a:t>
            </a:r>
            <a:r>
              <a:rPr lang="en-US" sz="4000" dirty="0" err="1" smtClean="0"/>
              <a:t>Boishakh</a:t>
            </a:r>
            <a:endParaRPr lang="en-US" sz="4000" dirty="0"/>
          </a:p>
        </p:txBody>
      </p:sp>
      <p:pic>
        <p:nvPicPr>
          <p:cNvPr id="1026" name="Picture 2" descr="C:\Users\User\Desktop\Digital content\images (3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70056"/>
            <a:ext cx="48006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1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7013" y="25334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b="1" i="1" u="sng" dirty="0" smtClean="0"/>
              <a:t>Learning outcomes:</a:t>
            </a:r>
            <a:endParaRPr lang="en-US" sz="3200" b="1" i="1" u="sng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33400" y="2286000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completing this lesson the </a:t>
            </a:r>
            <a:r>
              <a:rPr lang="en-US" sz="2800" dirty="0" err="1" smtClean="0"/>
              <a:t>Ss</a:t>
            </a:r>
            <a:r>
              <a:rPr lang="en-US" sz="2800" dirty="0" smtClean="0"/>
              <a:t> will be able to:--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Ask &amp; answer questions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Write answer to some </a:t>
            </a:r>
            <a:r>
              <a:rPr lang="en-US" sz="3200" dirty="0" err="1" smtClean="0"/>
              <a:t>qestions</a:t>
            </a:r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Complete a passage with suitable words</a:t>
            </a:r>
            <a:endParaRPr lang="en-US" sz="32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677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igital content\download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876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5149334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do women &amp; girls wear white </a:t>
            </a:r>
            <a:r>
              <a:rPr lang="en-US" sz="3200" dirty="0" err="1" smtClean="0"/>
              <a:t>Sharees</a:t>
            </a:r>
            <a:r>
              <a:rPr lang="en-US" sz="3200" dirty="0" smtClean="0"/>
              <a:t> with red borders?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06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Digital content\images (3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13" y="2209800"/>
            <a:ext cx="4876799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73382" y="5841279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kind of culture do you think in the above picture?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6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Digital content\download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715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495041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mean"/>
              </a:rPr>
              <a:t>When do you can see such kind of picture?</a:t>
            </a:r>
          </a:p>
        </p:txBody>
      </p:sp>
    </p:spTree>
    <p:extLst>
      <p:ext uri="{BB962C8B-B14F-4D97-AF65-F5344CB8AC3E}">
        <p14:creationId xmlns:p14="http://schemas.microsoft.com/office/powerpoint/2010/main" val="373389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314</Words>
  <Application>Microsoft Office PowerPoint</Application>
  <PresentationFormat>On-screen Show (4:3)</PresentationFormat>
  <Paragraphs>48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Madhurja</dc:creator>
  <cp:lastModifiedBy>User</cp:lastModifiedBy>
  <cp:revision>45</cp:revision>
  <dcterms:created xsi:type="dcterms:W3CDTF">2006-08-16T00:00:00Z</dcterms:created>
  <dcterms:modified xsi:type="dcterms:W3CDTF">2020-07-21T12:51:14Z</dcterms:modified>
</cp:coreProperties>
</file>