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3200400"/>
            <a:ext cx="52578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</a:rPr>
              <a:t>সবাইকে   শুভেচ্ছা 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81000"/>
            <a:ext cx="9067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 কোণঃ 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ভূতলের উপরের কোন বিন্দু ভূমির সমান্তরাল রেখার সাথে যে কোন উৎপন্ন করে তাকে উন্নতি কোণ বলে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 কোণঃ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ভূতলের সমান্তরাল রেখার নিচের কোন বিন্দু ভূ-রেখার সাথে যে কোণ উৎপন্ন করে তাকে অবনতি কোণ বলে ।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66467" y="-94432"/>
            <a:ext cx="5477533" cy="5953360"/>
            <a:chOff x="7132320" y="699410"/>
            <a:chExt cx="5059680" cy="3584876"/>
          </a:xfrm>
        </p:grpSpPr>
        <p:grpSp>
          <p:nvGrpSpPr>
            <p:cNvPr id="3" name="Group 2"/>
            <p:cNvGrpSpPr/>
            <p:nvPr/>
          </p:nvGrpSpPr>
          <p:grpSpPr>
            <a:xfrm>
              <a:off x="7132320" y="699410"/>
              <a:ext cx="5059680" cy="3421517"/>
              <a:chOff x="7904480" y="902610"/>
              <a:chExt cx="5059680" cy="3421517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>
                <a:off x="11533157" y="902610"/>
                <a:ext cx="40640" cy="258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8871238" y="3442610"/>
                <a:ext cx="2682240" cy="203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8891557" y="922930"/>
                <a:ext cx="2682240" cy="254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Down Arrow 8"/>
              <p:cNvSpPr/>
              <p:nvPr/>
            </p:nvSpPr>
            <p:spPr>
              <a:xfrm>
                <a:off x="10049797" y="3483250"/>
                <a:ext cx="243840" cy="3454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733280" y="3860800"/>
                <a:ext cx="934720" cy="46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endParaRPr lang="en-US" sz="4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192000" y="1991361"/>
                <a:ext cx="772160" cy="46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লম্ব</a:t>
                </a:r>
                <a:endParaRPr lang="en-US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11594117" y="2162450"/>
                <a:ext cx="629920" cy="3251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Left Arrow 12"/>
              <p:cNvSpPr/>
              <p:nvPr/>
            </p:nvSpPr>
            <p:spPr>
              <a:xfrm>
                <a:off x="9785637" y="1817010"/>
                <a:ext cx="589280" cy="223520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904480" y="1483361"/>
                <a:ext cx="1605280" cy="46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অতিভুজ</a:t>
                </a:r>
                <a:endParaRPr lang="en-US" sz="4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" name="Arc 3"/>
            <p:cNvSpPr/>
            <p:nvPr/>
          </p:nvSpPr>
          <p:spPr>
            <a:xfrm>
              <a:off x="8229554" y="2519654"/>
              <a:ext cx="994610" cy="176463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614565" y="2664033"/>
                  <a:ext cx="4973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4565" y="2664033"/>
                  <a:ext cx="497304" cy="64633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400" y="333490"/>
                <a:ext cx="3688080" cy="1259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Sinθ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লম্ব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অতিভুজ</m:t>
                        </m:r>
                      </m:den>
                    </m:f>
                  </m:oMath>
                </a14:m>
                <a:endPara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3490"/>
                <a:ext cx="3688080" cy="1259512"/>
              </a:xfrm>
              <a:prstGeom prst="rect">
                <a:avLst/>
              </a:prstGeom>
              <a:blipFill rotWithShape="1">
                <a:blip r:embed="rId3"/>
                <a:stretch>
                  <a:fillRect l="-6612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48640" y="3694176"/>
            <a:ext cx="6120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0836" y="1882140"/>
                <a:ext cx="4312920" cy="1386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Cos</a:t>
                </a:r>
                <a:r>
                  <a:rPr lang="el-GR" sz="4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θ</a:t>
                </a: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</m:num>
                      <m:den>
                        <m:r>
                          <a:rPr lang="bn-I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অতিভুজ</m:t>
                        </m:r>
                        <m:r>
                          <a:rPr lang="bn-I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1882140"/>
                <a:ext cx="4312920" cy="1386840"/>
              </a:xfrm>
              <a:prstGeom prst="rect">
                <a:avLst/>
              </a:prstGeom>
              <a:blipFill rotWithShape="1">
                <a:blip r:embed="rId4"/>
                <a:stretch>
                  <a:fillRect l="-5650" b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5260" y="3694176"/>
                <a:ext cx="3642360" cy="1272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Tan</a:t>
                </a:r>
                <a:r>
                  <a:rPr lang="en-US" sz="4400" dirty="0" err="1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θ</a:t>
                </a:r>
                <a:r>
                  <a:rPr lang="bn-IN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লম্ব</m:t>
                        </m:r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</m:den>
                    </m:f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694176"/>
                <a:ext cx="3642360" cy="1272143"/>
              </a:xfrm>
              <a:prstGeom prst="rect">
                <a:avLst/>
              </a:prstGeom>
              <a:blipFill rotWithShape="1">
                <a:blip r:embed="rId5"/>
                <a:stretch>
                  <a:fillRect l="-6868" b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23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37" y="152400"/>
            <a:ext cx="8542124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52928"/>
            <a:ext cx="9143999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ছবিটিকে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SecA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CosecA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CotA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  <a:endParaRPr lang="bn-IN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41598" y="3276600"/>
            <a:ext cx="2200527" cy="3242534"/>
            <a:chOff x="7607808" y="3088427"/>
            <a:chExt cx="3433010" cy="3207840"/>
          </a:xfrm>
        </p:grpSpPr>
        <p:grpSp>
          <p:nvGrpSpPr>
            <p:cNvPr id="5" name="Group 4"/>
            <p:cNvGrpSpPr/>
            <p:nvPr/>
          </p:nvGrpSpPr>
          <p:grpSpPr>
            <a:xfrm>
              <a:off x="7607808" y="3088427"/>
              <a:ext cx="3433010" cy="3207840"/>
              <a:chOff x="6416842" y="2454443"/>
              <a:chExt cx="3433010" cy="320784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9416716" y="3096126"/>
                <a:ext cx="32085" cy="229402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6962274" y="5358063"/>
                <a:ext cx="2502568" cy="160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6978318" y="3096126"/>
                <a:ext cx="2438398" cy="229402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9304421" y="2454443"/>
                <a:ext cx="4491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432757" y="4860758"/>
                <a:ext cx="4170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B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16842" y="4892842"/>
                <a:ext cx="609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C</a:t>
                </a:r>
                <a:endParaRPr lang="en-US" sz="4400" dirty="0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V="1">
              <a:off x="9894277" y="5416063"/>
              <a:ext cx="0" cy="6095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870831" y="5416061"/>
              <a:ext cx="75027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97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237" y="-10686861"/>
            <a:ext cx="889476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8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 ১৮ মিটার লম্বা একটি মই দেওয়ালের সাথে ৩০</a:t>
            </a:r>
            <a:r>
              <a:rPr lang="en-US" sz="8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˙</a:t>
            </a:r>
            <a:r>
              <a:rPr lang="bn-IN" sz="8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কোণ উৎপন্ন করলে দেওয়ালের উচ্চতা নির্ণয় কর।</a:t>
            </a:r>
            <a:r>
              <a:rPr lang="bn-IN" sz="9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990600"/>
            <a:ext cx="9220201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সমস্যাঃ ১৮ মিটার লম্বা একটি মই দেওয়ালের সাথে ৩০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˙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কোণ উৎপন্ন করলে দেওয়ালের উচ্চতা নির্ণয় কর। </a:t>
            </a:r>
          </a:p>
        </p:txBody>
      </p:sp>
    </p:spTree>
    <p:extLst>
      <p:ext uri="{BB962C8B-B14F-4D97-AF65-F5344CB8AC3E}">
        <p14:creationId xmlns:p14="http://schemas.microsoft.com/office/powerpoint/2010/main" val="205225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5834" y="-21501"/>
                <a:ext cx="9149834" cy="7133491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>
                <a:spAutoFit/>
              </a:bodyPr>
              <a:lstStyle/>
              <a:p>
                <a:r>
                  <a:rPr lang="bn-IN" sz="44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IN" sz="4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আছে,মইয়ের দৈর্ঘ্য </a:t>
                </a:r>
                <a:r>
                  <a:rPr lang="en-US" sz="4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AC=18 </a:t>
                </a:r>
                <a:r>
                  <a:rPr lang="bn-IN" sz="4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</a:p>
              <a:p>
                <a:r>
                  <a:rPr lang="bn-IN" sz="4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কোণের পরিমান </a:t>
                </a:r>
                <a:r>
                  <a:rPr lang="en-US" sz="4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ACB=30˙</a:t>
                </a:r>
              </a:p>
              <a:p>
                <a:r>
                  <a:rPr lang="bn-IN" sz="4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দেওয়ালের উচ্চতা</a:t>
                </a:r>
                <a:r>
                  <a:rPr lang="en-US" sz="4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AB=?</a:t>
                </a:r>
              </a:p>
              <a:p>
                <a:r>
                  <a:rPr lang="bn-IN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Sin ACB</a:t>
                </a:r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𝐴𝐵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𝐴𝐶</m:t>
                        </m:r>
                      </m:den>
                    </m:f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বা,</a:t>
                </a:r>
                <a:r>
                  <a:rPr lang="en-US" sz="4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Sin30˙=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𝐴𝐵</m:t>
                        </m:r>
                      </m:num>
                      <m:den>
                        <m:r>
                          <a:rPr lang="bn-IN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</m:den>
                    </m:f>
                  </m:oMath>
                </a14:m>
                <a:endParaRPr lang="bn-IN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400" dirty="0">
                    <a:solidFill>
                      <a:srgbClr val="0070C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 dirty="0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𝐴𝐵</m:t>
                        </m:r>
                      </m:num>
                      <m:den>
                        <m:r>
                          <a:rPr lang="bn-IN" sz="4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</m:den>
                    </m:f>
                  </m:oMath>
                </a14:m>
                <a:endParaRPr lang="bn-IN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4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44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AB=</a:t>
                </a:r>
                <a:r>
                  <a:rPr lang="bn-IN" sz="44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</a:p>
              <a:p>
                <a:r>
                  <a:rPr lang="bn-IN" sz="4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গাছটির উচ্চতা=৯ মিটার </a:t>
                </a:r>
                <a:endParaRPr lang="en-US" sz="44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34" y="-21501"/>
                <a:ext cx="9149834" cy="7133491"/>
              </a:xfrm>
              <a:prstGeom prst="rect">
                <a:avLst/>
              </a:prstGeom>
              <a:blipFill rotWithShape="1">
                <a:blip r:embed="rId3"/>
                <a:stretch>
                  <a:fillRect l="-2665" t="-1708" r="-3531" b="-3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015345" y="3601742"/>
            <a:ext cx="4122822" cy="3127630"/>
            <a:chOff x="7267073" y="3465095"/>
            <a:chExt cx="4122822" cy="3127630"/>
          </a:xfrm>
        </p:grpSpPr>
        <p:grpSp>
          <p:nvGrpSpPr>
            <p:cNvPr id="10" name="Group 9"/>
            <p:cNvGrpSpPr/>
            <p:nvPr/>
          </p:nvGrpSpPr>
          <p:grpSpPr>
            <a:xfrm>
              <a:off x="8149389" y="4186989"/>
              <a:ext cx="2791327" cy="1379622"/>
              <a:chOff x="8149389" y="4186989"/>
              <a:chExt cx="2791327" cy="137962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10860505" y="4219074"/>
                <a:ext cx="48127" cy="13475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8149389" y="5550568"/>
                <a:ext cx="27592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8165432" y="4186989"/>
                <a:ext cx="2775284" cy="13635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0684042" y="3465095"/>
              <a:ext cx="6256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51958" y="5823284"/>
              <a:ext cx="737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67073" y="5165557"/>
              <a:ext cx="8181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Arc 13"/>
            <p:cNvSpPr/>
            <p:nvPr/>
          </p:nvSpPr>
          <p:spPr>
            <a:xfrm>
              <a:off x="8919411" y="4957011"/>
              <a:ext cx="577515" cy="142774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92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2504"/>
            <a:ext cx="9144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55520"/>
            <a:ext cx="9144000" cy="550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চিএটি চিহ্নিত কর এবং ভূ-রেখা,ঊর্ধ্বরেখা,উলম্বতল,উন্নতি কোণ ও অবনতি কোণ নির্দেশ কর ।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97466" y="3569948"/>
            <a:ext cx="2117934" cy="3647797"/>
            <a:chOff x="8213816" y="3180939"/>
            <a:chExt cx="2823912" cy="364779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379242" y="3180939"/>
              <a:ext cx="0" cy="25025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422105" y="5603297"/>
              <a:ext cx="1989221" cy="481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502316" y="4255760"/>
              <a:ext cx="1909010" cy="320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8470231" y="4271802"/>
              <a:ext cx="1941095" cy="13154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397913" y="6059295"/>
              <a:ext cx="2639815" cy="7694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ভূমি</a:t>
              </a:r>
              <a:endPara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flipV="1">
              <a:off x="9849853" y="5843930"/>
              <a:ext cx="561475" cy="160421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8213816" y="5880854"/>
              <a:ext cx="641684" cy="141972"/>
            </a:xfrm>
            <a:prstGeom prst="lef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586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244479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98247" y="2323765"/>
            <a:ext cx="3438231" cy="3610709"/>
            <a:chOff x="7479322" y="4056185"/>
            <a:chExt cx="4819205" cy="3445627"/>
          </a:xfrm>
        </p:grpSpPr>
        <p:grpSp>
          <p:nvGrpSpPr>
            <p:cNvPr id="4" name="Group 3"/>
            <p:cNvGrpSpPr/>
            <p:nvPr/>
          </p:nvGrpSpPr>
          <p:grpSpPr>
            <a:xfrm rot="13382482">
              <a:off x="8658962" y="5207791"/>
              <a:ext cx="2502568" cy="2294021"/>
              <a:chOff x="6962274" y="3096126"/>
              <a:chExt cx="2502568" cy="2294021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9416716" y="3096126"/>
                <a:ext cx="32085" cy="229402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962274" y="5358063"/>
                <a:ext cx="2502568" cy="160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6978318" y="3096126"/>
                <a:ext cx="2438398" cy="229402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>
              <a:off x="9574328" y="5295366"/>
              <a:ext cx="396673" cy="2387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9921969" y="5110732"/>
              <a:ext cx="555789" cy="4233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979877" y="4056185"/>
              <a:ext cx="8206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79322" y="5884984"/>
              <a:ext cx="5627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18588" y="6121393"/>
              <a:ext cx="6799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19791" y="1175218"/>
            <a:ext cx="60997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ছবিটি কোন ধরনের ত্রিভুজ 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ত্রিভুজটির কোনটি এক সমকোণের সমান?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SinC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CosB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?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31136"/>
            <a:ext cx="9144000" cy="68634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টেবিলটির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টেবিলটির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ষবিন্দু ভূমির সাথে 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˙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কোণ উৎপন্ন করলে ত্রিকোণমিতির সাহার্যে ভূমির দৈর্ঘ্য এবং ভুতলস্ত বিন্দু থেকে শীর্ষবিন্দুর দূরত্ব নির্ণয় কর ।</a:t>
            </a:r>
            <a:endParaRPr lang="bn-IN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" y="0"/>
            <a:ext cx="9144000" cy="711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746" y="5364931"/>
            <a:ext cx="91361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 শ্রেণিকক্ষে সহযোগিতা করায় সবাইকে ধন্যবাদ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1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9791" y="-29142567"/>
            <a:ext cx="4657725" cy="1107996"/>
          </a:xfrm>
          <a:prstGeom prst="rect">
            <a:avLst/>
          </a:prstGeom>
          <a:ln/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92131" y="-27435842"/>
            <a:ext cx="4343400" cy="470898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sz="4000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শিক্ষক পরিচিতি </a:t>
            </a:r>
            <a:endParaRPr lang="en-US" sz="4000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r>
              <a:rPr lang="bn-BD" sz="36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নামঃ</a:t>
            </a:r>
            <a:r>
              <a:rPr lang="bn-IN" sz="36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মারুফুল</a:t>
            </a:r>
            <a:r>
              <a:rPr lang="en-US" sz="36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হক</a:t>
            </a:r>
            <a:r>
              <a:rPr lang="en-US" sz="36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endParaRPr lang="bn-BD" sz="3600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r>
              <a:rPr lang="bn-BD" sz="32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সহকারী শিক্ষক (গণিত )</a:t>
            </a:r>
            <a:r>
              <a:rPr lang="en-US" sz="32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   </a:t>
            </a:r>
          </a:p>
          <a:p>
            <a:r>
              <a:rPr lang="bn-BD" sz="32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43882" y="-26574068"/>
            <a:ext cx="4724400" cy="3785652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r>
              <a:rPr lang="bn-BD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 </a:t>
            </a:r>
            <a:endParaRPr lang="en-US" sz="3600" b="1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একাদশ (১১,১)  </a:t>
            </a:r>
            <a:endParaRPr lang="en-US" sz="2800" b="1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পাঠঃ </a:t>
            </a:r>
            <a:r>
              <a:rPr lang="bn-BD" sz="24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বীজগনিতীয় অনুপাত ও   </a:t>
            </a:r>
          </a:p>
          <a:p>
            <a:r>
              <a:rPr lang="bn-BD" sz="24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4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সমানুপাত</a:t>
            </a:r>
            <a:endParaRPr lang="bn-BD" sz="3600" b="1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</a:t>
            </a:r>
            <a:r>
              <a:rPr lang="bn-BD" sz="28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bn-BD" sz="2800" b="1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২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bn-BD" sz="2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/০১/ ২০১৫</a:t>
            </a:r>
            <a:r>
              <a:rPr lang="bn-BD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917" y="-27417699"/>
            <a:ext cx="2428874" cy="2483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3664"/>
            <a:ext cx="1263620" cy="252472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2656610" y="0"/>
            <a:ext cx="6553200" cy="144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9346" y="1007234"/>
            <a:ext cx="6407728" cy="27417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70C0"/>
                </a:solidFill>
              </a:rPr>
              <a:t>মোঃ মারুফুল হক </a:t>
            </a:r>
          </a:p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সি ,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 সি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বি এড 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lang="bn-BD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01929668146</a:t>
            </a:r>
            <a:endParaRPr lang="bn-BD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marufulhoque</a:t>
            </a:r>
            <a:r>
              <a:rPr lang="bn-I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311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3825734"/>
            <a:ext cx="6546273" cy="2940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গণিত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   নবম 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-----     দশম 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-  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</a:p>
        </p:txBody>
      </p:sp>
      <p:pic>
        <p:nvPicPr>
          <p:cNvPr id="10" name="Picture 2" descr="C:\Users\MARUF\Desktop\pic contin\my p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24517"/>
            <a:ext cx="2971800" cy="36244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9" y="3836620"/>
            <a:ext cx="2386012" cy="273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7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03200" y="2953886"/>
            <a:ext cx="2616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785687" y="847831"/>
            <a:ext cx="20320" cy="350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810000" y="191750"/>
            <a:ext cx="4800600" cy="4958080"/>
            <a:chOff x="6294120" y="162560"/>
            <a:chExt cx="4800600" cy="495808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827520" y="4084320"/>
              <a:ext cx="4267200" cy="20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1074400" y="162560"/>
              <a:ext cx="0" cy="396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847840" y="203200"/>
              <a:ext cx="4226560" cy="3921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Down Arrow 7"/>
            <p:cNvSpPr/>
            <p:nvPr/>
          </p:nvSpPr>
          <p:spPr>
            <a:xfrm>
              <a:off x="8506420" y="4165600"/>
              <a:ext cx="386080" cy="955040"/>
            </a:xfrm>
            <a:prstGeom prst="down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Arrow 8"/>
            <p:cNvSpPr/>
            <p:nvPr/>
          </p:nvSpPr>
          <p:spPr>
            <a:xfrm>
              <a:off x="7510740" y="706048"/>
              <a:ext cx="3563660" cy="309879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6294120" y="2080621"/>
              <a:ext cx="2405340" cy="487680"/>
            </a:xfrm>
            <a:prstGeom prst="lef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39980" y="5222240"/>
            <a:ext cx="1503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ভূ-রেখা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4700" y="120737"/>
            <a:ext cx="19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ঊর্ধ্বরেখা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4380" y="1667900"/>
            <a:ext cx="237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উলম্ব তল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66" y="1957602"/>
            <a:ext cx="2548990" cy="4447016"/>
            <a:chOff x="46383" y="875609"/>
            <a:chExt cx="4916557" cy="5313155"/>
          </a:xfrm>
        </p:grpSpPr>
        <p:sp>
          <p:nvSpPr>
            <p:cNvPr id="3" name="Rectangle 2"/>
            <p:cNvSpPr/>
            <p:nvPr/>
          </p:nvSpPr>
          <p:spPr>
            <a:xfrm>
              <a:off x="569843" y="2822713"/>
              <a:ext cx="3790122" cy="33395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46383" y="875609"/>
              <a:ext cx="4916557" cy="1974574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5861" y="3657599"/>
              <a:ext cx="848139" cy="12457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62540" y="3167269"/>
              <a:ext cx="1391478" cy="284921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39548" y="3644346"/>
              <a:ext cx="848139" cy="12987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2849217"/>
              <a:ext cx="3790122" cy="33395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5618" y="3684103"/>
              <a:ext cx="848139" cy="12457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62540" y="3094381"/>
              <a:ext cx="1391478" cy="284921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79305" y="3670850"/>
              <a:ext cx="848139" cy="12987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76234" y="958788"/>
            <a:ext cx="2829338" cy="5068957"/>
            <a:chOff x="7169428" y="-185530"/>
            <a:chExt cx="3405808" cy="5724940"/>
          </a:xfrm>
        </p:grpSpPr>
        <p:sp>
          <p:nvSpPr>
            <p:cNvPr id="13" name="Cloud 12"/>
            <p:cNvSpPr/>
            <p:nvPr/>
          </p:nvSpPr>
          <p:spPr>
            <a:xfrm>
              <a:off x="7169428" y="1272209"/>
              <a:ext cx="1020414" cy="993914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>
              <a:off x="7381463" y="596346"/>
              <a:ext cx="1020414" cy="993914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loud 14"/>
            <p:cNvSpPr/>
            <p:nvPr/>
          </p:nvSpPr>
          <p:spPr>
            <a:xfrm>
              <a:off x="8415130" y="238538"/>
              <a:ext cx="914400" cy="914400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loud 15"/>
            <p:cNvSpPr/>
            <p:nvPr/>
          </p:nvSpPr>
          <p:spPr>
            <a:xfrm>
              <a:off x="8322366" y="-185530"/>
              <a:ext cx="914400" cy="914400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loud 16"/>
            <p:cNvSpPr/>
            <p:nvPr/>
          </p:nvSpPr>
          <p:spPr>
            <a:xfrm>
              <a:off x="7977809" y="954157"/>
              <a:ext cx="914400" cy="9144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loud 17"/>
            <p:cNvSpPr/>
            <p:nvPr/>
          </p:nvSpPr>
          <p:spPr>
            <a:xfrm>
              <a:off x="8931965" y="781880"/>
              <a:ext cx="914400" cy="9144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loud 18"/>
            <p:cNvSpPr/>
            <p:nvPr/>
          </p:nvSpPr>
          <p:spPr>
            <a:xfrm>
              <a:off x="9342783" y="980662"/>
              <a:ext cx="914400" cy="914400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8401878" y="980662"/>
              <a:ext cx="914400" cy="914400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loud 20"/>
            <p:cNvSpPr/>
            <p:nvPr/>
          </p:nvSpPr>
          <p:spPr>
            <a:xfrm>
              <a:off x="9660836" y="1484244"/>
              <a:ext cx="914400" cy="914400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loud 21"/>
            <p:cNvSpPr/>
            <p:nvPr/>
          </p:nvSpPr>
          <p:spPr>
            <a:xfrm>
              <a:off x="8971722" y="13253"/>
              <a:ext cx="914400" cy="914400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loud 22"/>
            <p:cNvSpPr/>
            <p:nvPr/>
          </p:nvSpPr>
          <p:spPr>
            <a:xfrm>
              <a:off x="8905461" y="1510749"/>
              <a:ext cx="914400" cy="914400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loud 23"/>
            <p:cNvSpPr/>
            <p:nvPr/>
          </p:nvSpPr>
          <p:spPr>
            <a:xfrm>
              <a:off x="9541566" y="424070"/>
              <a:ext cx="914400" cy="914400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loud 24"/>
            <p:cNvSpPr/>
            <p:nvPr/>
          </p:nvSpPr>
          <p:spPr>
            <a:xfrm>
              <a:off x="7487481" y="1590261"/>
              <a:ext cx="1020414" cy="993914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loud 25"/>
            <p:cNvSpPr/>
            <p:nvPr/>
          </p:nvSpPr>
          <p:spPr>
            <a:xfrm>
              <a:off x="7674964" y="13253"/>
              <a:ext cx="1020414" cy="993914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41634" y="1630017"/>
              <a:ext cx="583096" cy="32600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18782" y="4797288"/>
              <a:ext cx="1789044" cy="74212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loud 28"/>
            <p:cNvSpPr/>
            <p:nvPr/>
          </p:nvSpPr>
          <p:spPr>
            <a:xfrm>
              <a:off x="7977809" y="993913"/>
              <a:ext cx="914400" cy="914400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8931965" y="821636"/>
              <a:ext cx="914400" cy="914400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Left-Right Arrow 30"/>
          <p:cNvSpPr/>
          <p:nvPr/>
        </p:nvSpPr>
        <p:spPr>
          <a:xfrm>
            <a:off x="2241714" y="3834064"/>
            <a:ext cx="4085887" cy="412859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>
            <a:off x="7673623" y="958788"/>
            <a:ext cx="901148" cy="57249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25617" y="4178949"/>
            <a:ext cx="2014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8320278" y="3328530"/>
            <a:ext cx="1278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366" y="277278"/>
            <a:ext cx="5724939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থেকে কি বুঝতে পাচ্ছ?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3420"/>
            <a:ext cx="9143999" cy="22284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3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56117"/>
            <a:ext cx="9144000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 ও উচ্চতা নির্ণয়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1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71" y="2065173"/>
            <a:ext cx="9144000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ভূ-রেখ,ঊর্ধ্বরেখা,উলম্বতল,উন্নতি কোণ ও অবনতি কোণ ব্যাখ্যা করতে পারবে ।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n-IN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এিকোণমিতির সাহায্যে দূরত্ব নির্ণয় করতে পারবে ।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n-IN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এিকোণমিতির সাহায্যে উচ্চতা নির্ণয় করতে পারবে 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95732"/>
            <a:ext cx="91440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শিক্ষার্থীরা---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"/>
            <a:ext cx="9144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8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1128295"/>
            <a:ext cx="7669196" cy="5097601"/>
            <a:chOff x="-284480" y="812801"/>
            <a:chExt cx="5770880" cy="509760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04800" y="3312160"/>
              <a:ext cx="445008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2235200" y="1524000"/>
              <a:ext cx="1361440" cy="1767840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2214880" y="3312160"/>
              <a:ext cx="1747520" cy="1767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5"/>
            <p:cNvSpPr/>
            <p:nvPr/>
          </p:nvSpPr>
          <p:spPr>
            <a:xfrm>
              <a:off x="1950720" y="2296160"/>
              <a:ext cx="1686560" cy="22352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77920" y="812801"/>
              <a:ext cx="629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40480" y="5140961"/>
              <a:ext cx="711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Q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56480" y="2966721"/>
              <a:ext cx="629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84480" y="3129280"/>
              <a:ext cx="629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66240" y="2540001"/>
              <a:ext cx="6705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96255" y="2571015"/>
            <a:ext cx="1572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8273" y="16692"/>
            <a:ext cx="8965100" cy="6363884"/>
            <a:chOff x="-92766" y="0"/>
            <a:chExt cx="12284766" cy="6363884"/>
          </a:xfrm>
        </p:grpSpPr>
        <p:grpSp>
          <p:nvGrpSpPr>
            <p:cNvPr id="3" name="Group 2"/>
            <p:cNvGrpSpPr/>
            <p:nvPr/>
          </p:nvGrpSpPr>
          <p:grpSpPr>
            <a:xfrm>
              <a:off x="-92766" y="1075063"/>
              <a:ext cx="3790122" cy="5288821"/>
              <a:chOff x="-26505" y="1088315"/>
              <a:chExt cx="3790122" cy="528882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-26505" y="3037589"/>
                <a:ext cx="3790122" cy="333954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8326" y="1088315"/>
                <a:ext cx="3604591" cy="1974574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75861" y="3657599"/>
                <a:ext cx="848139" cy="12457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08770" y="3167269"/>
                <a:ext cx="933615" cy="284921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716070" y="3644346"/>
                <a:ext cx="848139" cy="12987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39148" y="3021497"/>
                <a:ext cx="2769705" cy="333954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51791" y="3697354"/>
                <a:ext cx="848139" cy="12457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250907" y="3193773"/>
                <a:ext cx="1391478" cy="284921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761064" y="3644345"/>
                <a:ext cx="848139" cy="12987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8044074" y="424071"/>
              <a:ext cx="3405808" cy="5724940"/>
              <a:chOff x="7169428" y="-185530"/>
              <a:chExt cx="3405808" cy="5724940"/>
            </a:xfrm>
          </p:grpSpPr>
          <p:sp>
            <p:nvSpPr>
              <p:cNvPr id="10" name="Cloud 9"/>
              <p:cNvSpPr/>
              <p:nvPr/>
            </p:nvSpPr>
            <p:spPr>
              <a:xfrm>
                <a:off x="7169428" y="1272209"/>
                <a:ext cx="1020414" cy="993914"/>
              </a:xfrm>
              <a:prstGeom prst="cloud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loud 10"/>
              <p:cNvSpPr/>
              <p:nvPr/>
            </p:nvSpPr>
            <p:spPr>
              <a:xfrm>
                <a:off x="7381463" y="596346"/>
                <a:ext cx="1020414" cy="993914"/>
              </a:xfrm>
              <a:prstGeom prst="cloud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loud 11"/>
              <p:cNvSpPr/>
              <p:nvPr/>
            </p:nvSpPr>
            <p:spPr>
              <a:xfrm>
                <a:off x="8415130" y="238538"/>
                <a:ext cx="914400" cy="914400"/>
              </a:xfrm>
              <a:prstGeom prst="cloud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loud 12"/>
              <p:cNvSpPr/>
              <p:nvPr/>
            </p:nvSpPr>
            <p:spPr>
              <a:xfrm>
                <a:off x="8322366" y="-185530"/>
                <a:ext cx="914400" cy="914400"/>
              </a:xfrm>
              <a:prstGeom prst="cloud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loud 13"/>
              <p:cNvSpPr/>
              <p:nvPr/>
            </p:nvSpPr>
            <p:spPr>
              <a:xfrm>
                <a:off x="7977809" y="954157"/>
                <a:ext cx="914400" cy="9144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loud 14"/>
              <p:cNvSpPr/>
              <p:nvPr/>
            </p:nvSpPr>
            <p:spPr>
              <a:xfrm>
                <a:off x="8931965" y="781880"/>
                <a:ext cx="914400" cy="9144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loud 15"/>
              <p:cNvSpPr/>
              <p:nvPr/>
            </p:nvSpPr>
            <p:spPr>
              <a:xfrm>
                <a:off x="9342783" y="980662"/>
                <a:ext cx="914400" cy="914400"/>
              </a:xfrm>
              <a:prstGeom prst="cloud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loud 16"/>
              <p:cNvSpPr/>
              <p:nvPr/>
            </p:nvSpPr>
            <p:spPr>
              <a:xfrm>
                <a:off x="8401878" y="980662"/>
                <a:ext cx="914400" cy="914400"/>
              </a:xfrm>
              <a:prstGeom prst="cloud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Cloud 17"/>
              <p:cNvSpPr/>
              <p:nvPr/>
            </p:nvSpPr>
            <p:spPr>
              <a:xfrm>
                <a:off x="9660836" y="1484244"/>
                <a:ext cx="914400" cy="914400"/>
              </a:xfrm>
              <a:prstGeom prst="cloud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loud 18"/>
              <p:cNvSpPr/>
              <p:nvPr/>
            </p:nvSpPr>
            <p:spPr>
              <a:xfrm>
                <a:off x="8971722" y="13253"/>
                <a:ext cx="914400" cy="914400"/>
              </a:xfrm>
              <a:prstGeom prst="cloud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loud 19"/>
              <p:cNvSpPr/>
              <p:nvPr/>
            </p:nvSpPr>
            <p:spPr>
              <a:xfrm>
                <a:off x="8905461" y="1510749"/>
                <a:ext cx="914400" cy="914400"/>
              </a:xfrm>
              <a:prstGeom prst="cloud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loud 20"/>
              <p:cNvSpPr/>
              <p:nvPr/>
            </p:nvSpPr>
            <p:spPr>
              <a:xfrm>
                <a:off x="9541566" y="424070"/>
                <a:ext cx="914400" cy="914400"/>
              </a:xfrm>
              <a:prstGeom prst="cloud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loud 21"/>
              <p:cNvSpPr/>
              <p:nvPr/>
            </p:nvSpPr>
            <p:spPr>
              <a:xfrm>
                <a:off x="7487481" y="1590261"/>
                <a:ext cx="1020414" cy="993914"/>
              </a:xfrm>
              <a:prstGeom prst="cloud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loud 22"/>
              <p:cNvSpPr/>
              <p:nvPr/>
            </p:nvSpPr>
            <p:spPr>
              <a:xfrm>
                <a:off x="7629228" y="159840"/>
                <a:ext cx="1020414" cy="993914"/>
              </a:xfrm>
              <a:prstGeom prst="cloud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441634" y="1630017"/>
                <a:ext cx="583096" cy="32600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818782" y="4797288"/>
                <a:ext cx="1789044" cy="74212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loud 25"/>
              <p:cNvSpPr/>
              <p:nvPr/>
            </p:nvSpPr>
            <p:spPr>
              <a:xfrm>
                <a:off x="7977809" y="993913"/>
                <a:ext cx="914400" cy="914400"/>
              </a:xfrm>
              <a:prstGeom prst="cloud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loud 26"/>
              <p:cNvSpPr/>
              <p:nvPr/>
            </p:nvSpPr>
            <p:spPr>
              <a:xfrm>
                <a:off x="8931965" y="821636"/>
                <a:ext cx="914400" cy="914400"/>
              </a:xfrm>
              <a:prstGeom prst="cloud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Left-Right Arrow 4"/>
            <p:cNvSpPr/>
            <p:nvPr/>
          </p:nvSpPr>
          <p:spPr>
            <a:xfrm>
              <a:off x="3697357" y="3737110"/>
              <a:ext cx="5579166" cy="463827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Brace 5"/>
            <p:cNvSpPr/>
            <p:nvPr/>
          </p:nvSpPr>
          <p:spPr>
            <a:xfrm>
              <a:off x="11290852" y="373862"/>
              <a:ext cx="901148" cy="572493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785" y="4214191"/>
              <a:ext cx="2881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দূরত্ব</a:t>
              </a:r>
              <a:r>
                <a:rPr lang="bn-IN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11168066" y="1957804"/>
              <a:ext cx="12784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উচ্চতা</a:t>
              </a:r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887" y="0"/>
              <a:ext cx="8183222" cy="76944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 থেকে কি বুঝতে পাচ্ছ? </a:t>
              </a:r>
              <a:endPara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V="1">
            <a:off x="3078480" y="356151"/>
            <a:ext cx="5446108" cy="589416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078480" y="6165701"/>
            <a:ext cx="5296768" cy="8461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04760" y="1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শীর্ষবিন্দু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8480" y="6278880"/>
            <a:ext cx="21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ভুতলস্ত বিন্দু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>
            <a:stCxn id="7" idx="1"/>
            <a:endCxn id="7" idx="3"/>
          </p:cNvCxnSpPr>
          <p:nvPr/>
        </p:nvCxnSpPr>
        <p:spPr>
          <a:xfrm>
            <a:off x="1058192" y="3409998"/>
            <a:ext cx="0" cy="209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0042" y="697174"/>
            <a:ext cx="4175758" cy="4804466"/>
            <a:chOff x="3915103" y="-690562"/>
            <a:chExt cx="8316642" cy="7079613"/>
          </a:xfrm>
        </p:grpSpPr>
        <p:grpSp>
          <p:nvGrpSpPr>
            <p:cNvPr id="4" name="Group 3"/>
            <p:cNvGrpSpPr/>
            <p:nvPr/>
          </p:nvGrpSpPr>
          <p:grpSpPr>
            <a:xfrm>
              <a:off x="3915103" y="886884"/>
              <a:ext cx="8276897" cy="5502167"/>
              <a:chOff x="898634" y="867104"/>
              <a:chExt cx="8276897" cy="5502167"/>
            </a:xfrm>
          </p:grpSpPr>
          <p:sp>
            <p:nvSpPr>
              <p:cNvPr id="7" name="Cube 6"/>
              <p:cNvSpPr/>
              <p:nvPr/>
            </p:nvSpPr>
            <p:spPr>
              <a:xfrm>
                <a:off x="914400" y="2569779"/>
                <a:ext cx="3878318" cy="3799490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14399" y="5186856"/>
                <a:ext cx="630622" cy="93016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45930" y="3846786"/>
                <a:ext cx="567559" cy="86710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23393" y="5139559"/>
                <a:ext cx="930165" cy="9932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17987" y="3925614"/>
                <a:ext cx="882868" cy="88286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294993" y="5123793"/>
                <a:ext cx="551793" cy="100899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94993" y="3878317"/>
                <a:ext cx="536028" cy="9616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403131" y="3499945"/>
                <a:ext cx="1939159" cy="22071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flipV="1">
                <a:off x="1308538" y="6211613"/>
                <a:ext cx="2333296" cy="15765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30166" y="4303986"/>
                <a:ext cx="315310" cy="42566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002221" y="4319752"/>
                <a:ext cx="930165" cy="50449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563007" y="4335517"/>
                <a:ext cx="283779" cy="50449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8634" y="5659821"/>
                <a:ext cx="409904" cy="47296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39160" y="5596760"/>
                <a:ext cx="914400" cy="5202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47241" y="5628291"/>
                <a:ext cx="315311" cy="50449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3831021" y="6369269"/>
                <a:ext cx="5344510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776952" y="2617076"/>
                <a:ext cx="4335517" cy="3704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761186" y="961697"/>
                <a:ext cx="3783724" cy="16711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2932386" y="867104"/>
                <a:ext cx="5675586" cy="788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Moon 25"/>
              <p:cNvSpPr/>
              <p:nvPr/>
            </p:nvSpPr>
            <p:spPr>
              <a:xfrm>
                <a:off x="5722883" y="882869"/>
                <a:ext cx="409903" cy="1119352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Moon 26"/>
              <p:cNvSpPr/>
              <p:nvPr/>
            </p:nvSpPr>
            <p:spPr>
              <a:xfrm>
                <a:off x="7614745" y="5312980"/>
                <a:ext cx="457200" cy="1040524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099" y="-690562"/>
              <a:ext cx="3314420" cy="9646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79022" y="2"/>
              <a:ext cx="5352723" cy="1133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এরোপ্লেন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430456" y="3474540"/>
            <a:ext cx="2503744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 কোণ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28160" y="487680"/>
            <a:ext cx="2606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অবনতি কোণ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Bent Arrow 29"/>
          <p:cNvSpPr/>
          <p:nvPr/>
        </p:nvSpPr>
        <p:spPr>
          <a:xfrm>
            <a:off x="3977640" y="4023360"/>
            <a:ext cx="370825" cy="92964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>
            <a:off x="3764280" y="853440"/>
            <a:ext cx="421974" cy="1219200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895825"/>
            <a:ext cx="89916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থেকে কোণ দুইটিরনাম উল্লেখ কর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0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418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31</cp:revision>
  <dcterms:created xsi:type="dcterms:W3CDTF">2006-08-16T00:00:00Z</dcterms:created>
  <dcterms:modified xsi:type="dcterms:W3CDTF">2020-08-05T02:48:04Z</dcterms:modified>
</cp:coreProperties>
</file>