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88" r:id="rId2"/>
    <p:sldId id="289" r:id="rId3"/>
    <p:sldId id="260" r:id="rId4"/>
    <p:sldId id="263" r:id="rId5"/>
    <p:sldId id="286" r:id="rId6"/>
    <p:sldId id="261" r:id="rId7"/>
    <p:sldId id="262" r:id="rId8"/>
    <p:sldId id="259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5" r:id="rId18"/>
    <p:sldId id="276" r:id="rId19"/>
    <p:sldId id="277" r:id="rId20"/>
    <p:sldId id="278" r:id="rId21"/>
    <p:sldId id="282" r:id="rId22"/>
    <p:sldId id="284" r:id="rId23"/>
    <p:sldId id="285" r:id="rId24"/>
    <p:sldId id="287" r:id="rId25"/>
    <p:sldId id="29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83" autoAdjust="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8AD08-2C96-49AB-A906-D4A52FF9B69A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97C82-5E9B-4BCE-A9AD-725FB89C1A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19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31101-AA5D-4349-BACF-4388F4ADA8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225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31101-AA5D-4349-BACF-4388F4ADA8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074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97C82-5E9B-4BCE-A9AD-725FB89C1AA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023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97C82-5E9B-4BCE-A9AD-725FB89C1AA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524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57400" y="381000"/>
            <a:ext cx="5998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solidFill>
                  <a:srgbClr val="FFFF00"/>
                </a:solidFill>
              </a:rPr>
              <a:t> সবাইকে স্বাগতম 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21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69551"/>
            <a:ext cx="9144000" cy="212365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অর্ধবাস্তব উপকরনের সাহায্যে বিয়োগ করি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042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7800" y="134004"/>
            <a:ext cx="0" cy="96169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086600" y="596401"/>
            <a:ext cx="0" cy="96169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391400" y="819788"/>
            <a:ext cx="0" cy="96169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740869" y="959042"/>
            <a:ext cx="0" cy="96169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8001000" y="966938"/>
            <a:ext cx="0" cy="96169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73118" y="286402"/>
            <a:ext cx="0" cy="161859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520263" y="436160"/>
            <a:ext cx="2628" cy="148457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62152" y="286402"/>
            <a:ext cx="0" cy="146619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38200" y="530765"/>
            <a:ext cx="0" cy="134794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1019503" y="286401"/>
            <a:ext cx="0" cy="961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019503" y="281146"/>
            <a:ext cx="0" cy="147145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295400" y="252238"/>
            <a:ext cx="0" cy="150036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447800" y="851333"/>
            <a:ext cx="0" cy="961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600200" y="409902"/>
            <a:ext cx="0" cy="133480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752600" y="557038"/>
            <a:ext cx="0" cy="129540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949669" y="530765"/>
            <a:ext cx="0" cy="129276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201917" y="486090"/>
            <a:ext cx="0" cy="129539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322786" y="243038"/>
            <a:ext cx="0" cy="132030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2514600" y="328443"/>
            <a:ext cx="0" cy="96169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530365" y="917008"/>
            <a:ext cx="0" cy="961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685393" y="409902"/>
            <a:ext cx="0" cy="156340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895600" y="575413"/>
            <a:ext cx="0" cy="961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895600" y="575413"/>
            <a:ext cx="0" cy="116929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126828" y="383594"/>
            <a:ext cx="0" cy="117974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452648" y="575413"/>
            <a:ext cx="0" cy="1303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3452648" y="767249"/>
            <a:ext cx="0" cy="96169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557753" y="627979"/>
            <a:ext cx="0" cy="96169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3873061" y="697600"/>
            <a:ext cx="0" cy="96169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104289" y="627979"/>
            <a:ext cx="0" cy="127561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219903" y="568848"/>
            <a:ext cx="0" cy="96169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419600" y="790903"/>
            <a:ext cx="0" cy="96169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645572" y="627979"/>
            <a:ext cx="0" cy="130065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6553200" y="521570"/>
            <a:ext cx="0" cy="96169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876800" y="407158"/>
            <a:ext cx="0" cy="96169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029200" y="729138"/>
            <a:ext cx="0" cy="96169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257800" y="575413"/>
            <a:ext cx="0" cy="96169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486400" y="536024"/>
            <a:ext cx="0" cy="96169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791200" y="809291"/>
            <a:ext cx="0" cy="96169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6019800" y="627979"/>
            <a:ext cx="0" cy="96169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6324600" y="783012"/>
            <a:ext cx="0" cy="96169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781800" y="648968"/>
            <a:ext cx="0" cy="96169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533400" y="2667000"/>
            <a:ext cx="7010400" cy="14465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৪০ থেকে    ১৭  বাদ দিলে = ২৩ থাকে  ।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8305800" y="568848"/>
            <a:ext cx="0" cy="1351891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523890" y="559672"/>
            <a:ext cx="0" cy="1573928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8763000" y="648968"/>
            <a:ext cx="0" cy="1484632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8915400" y="697600"/>
            <a:ext cx="0" cy="1451726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955281" y="1147515"/>
            <a:ext cx="45719" cy="36933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81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838199"/>
            <a:ext cx="7772400" cy="144655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এবার আমরা বস্তুনিরপেক্ষ উপকরনের সাহায্যে বিয়োগ করি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762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4038600"/>
            <a:ext cx="7239000" cy="14465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৪০- ১৭= ২৩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609600"/>
            <a:ext cx="6019800" cy="175432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/>
              <a:t> এবার বইয়ের   ৩১ পৃষ্ঠা  খুলো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365846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159" y="685799"/>
            <a:ext cx="7924800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চলো সবাই বিয়োগ করার চেষ্টা করি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83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09600"/>
            <a:ext cx="9144000" cy="144655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১। ৪৬ -১৮ = ২৮ ; ২ । ৩২ – ১৫ =১৭ ৩। ৬১ – ৩২= ২৯ ; ৪। ৭৪- ৪৯ =২৫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34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747443"/>
              </p:ext>
            </p:extLst>
          </p:nvPr>
        </p:nvGraphicFramePr>
        <p:xfrm>
          <a:off x="1524000" y="1397000"/>
          <a:ext cx="6096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সংখা</a:t>
                      </a:r>
                      <a:r>
                        <a:rPr lang="bn-BD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উত্তর 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২৫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৩২-১৫</a:t>
                      </a:r>
                      <a:r>
                        <a:rPr lang="bn-BD" sz="3600" dirty="0">
                          <a:latin typeface="NikoshBAN" pitchFamily="2" charset="0"/>
                          <a:cs typeface="NikoshBAN" pitchFamily="2" charset="0"/>
                        </a:rPr>
                        <a:t>=</a:t>
                      </a:r>
                      <a:endParaRPr lang="bn-BD" sz="36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২৯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 ৬১-৩২= 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১৭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৭৪- ৪৯=</a:t>
                      </a:r>
                      <a:r>
                        <a:rPr lang="bn-BD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২৮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828800" y="1978710"/>
            <a:ext cx="19175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৪৬ – ১৮= 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098579"/>
            <a:ext cx="73914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4800" dirty="0" smtClean="0">
              <a:latin typeface="NikoshBAN" pitchFamily="2" charset="0"/>
              <a:cs typeface="NikoshBAN" pitchFamily="2" charset="0"/>
            </a:endParaRPr>
          </a:p>
          <a:p>
            <a:endParaRPr lang="bn-BD" sz="4800" dirty="0">
              <a:latin typeface="NikoshBAN" pitchFamily="2" charset="0"/>
              <a:cs typeface="NikoshBAN" pitchFamily="2" charset="0"/>
            </a:endParaRPr>
          </a:p>
          <a:p>
            <a:endParaRPr lang="bn-BD" sz="4800" dirty="0" smtClean="0">
              <a:latin typeface="NikoshBAN" pitchFamily="2" charset="0"/>
              <a:cs typeface="NikoshBAN" pitchFamily="2" charset="0"/>
            </a:endParaRPr>
          </a:p>
          <a:p>
            <a:endParaRPr lang="bn-BD" sz="4800" dirty="0">
              <a:latin typeface="NikoshBAN" pitchFamily="2" charset="0"/>
              <a:cs typeface="NikoshBAN" pitchFamily="2" charset="0"/>
            </a:endParaRPr>
          </a:p>
          <a:p>
            <a:endParaRPr lang="bn-BD" sz="4800" dirty="0" smtClean="0">
              <a:latin typeface="NikoshBAN" pitchFamily="2" charset="0"/>
              <a:cs typeface="NikoshBAN" pitchFamily="2" charset="0"/>
            </a:endParaRPr>
          </a:p>
          <a:p>
            <a:endParaRPr lang="bn-BD" sz="4800" dirty="0">
              <a:latin typeface="NikoshBAN" pitchFamily="2" charset="0"/>
              <a:cs typeface="NikoshBAN" pitchFamily="2" charset="0"/>
            </a:endParaRPr>
          </a:p>
          <a:p>
            <a:endParaRPr lang="bn-BD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200400" y="2301875"/>
            <a:ext cx="1562100" cy="2117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617733" y="2301875"/>
            <a:ext cx="2563867" cy="1965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725464" y="3042549"/>
            <a:ext cx="2303736" cy="622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722179" y="3042549"/>
            <a:ext cx="2192721" cy="764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71800" y="388683"/>
            <a:ext cx="30480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চলো মিল করি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69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2590800"/>
            <a:ext cx="7620000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৪৬-১৮= 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৩২-১৫=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৬১-৩২=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৭৪-৪৯=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381000"/>
            <a:ext cx="62484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বিভিন্ন ধরনের বিয়োগ করি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49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066800"/>
            <a:ext cx="6553200" cy="144655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63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914488"/>
              </p:ext>
            </p:extLst>
          </p:nvPr>
        </p:nvGraphicFramePr>
        <p:xfrm>
          <a:off x="152400" y="228600"/>
          <a:ext cx="8610601" cy="608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6608"/>
                <a:gridCol w="5273993"/>
              </a:tblGrid>
              <a:tr h="1036320">
                <a:tc>
                  <a:txBody>
                    <a:bodyPr/>
                    <a:lstStyle/>
                    <a:p>
                      <a:pPr algn="ctr"/>
                      <a:r>
                        <a:rPr lang="bn-BD" sz="6000" dirty="0" smtClean="0">
                          <a:latin typeface="NikoshBAN" pitchFamily="2" charset="0"/>
                          <a:cs typeface="NikoshBAN" pitchFamily="2" charset="0"/>
                        </a:rPr>
                        <a:t>দলের</a:t>
                      </a:r>
                      <a:r>
                        <a:rPr lang="bn-BD" sz="6000" baseline="0" dirty="0" smtClean="0">
                          <a:latin typeface="NikoshBAN" pitchFamily="2" charset="0"/>
                          <a:cs typeface="NikoshBAN" pitchFamily="2" charset="0"/>
                        </a:rPr>
                        <a:t> নাম</a:t>
                      </a:r>
                      <a:endParaRPr lang="en-US" sz="6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6000" dirty="0" smtClean="0">
                          <a:latin typeface="NikoshBAN" pitchFamily="2" charset="0"/>
                          <a:cs typeface="NikoshBAN" pitchFamily="2" charset="0"/>
                        </a:rPr>
                        <a:t> কাজ  </a:t>
                      </a:r>
                    </a:p>
                    <a:p>
                      <a:pPr algn="ctr"/>
                      <a:r>
                        <a:rPr lang="bn-BD" sz="6000" dirty="0" smtClean="0">
                          <a:latin typeface="NikoshBAN" pitchFamily="2" charset="0"/>
                          <a:cs typeface="NikoshBAN" pitchFamily="2" charset="0"/>
                        </a:rPr>
                        <a:t>        </a:t>
                      </a:r>
                      <a:r>
                        <a:rPr lang="bn-BD" sz="6000" baseline="0" dirty="0" smtClean="0">
                          <a:latin typeface="NikoshBAN" pitchFamily="2" charset="0"/>
                          <a:cs typeface="NikoshBAN" pitchFamily="2" charset="0"/>
                        </a:rPr>
                        <a:t>   </a:t>
                      </a:r>
                      <a:endParaRPr lang="bn-BD" sz="6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1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036320">
                <a:tc>
                  <a:txBody>
                    <a:bodyPr/>
                    <a:lstStyle/>
                    <a:p>
                      <a:pPr algn="ctr"/>
                      <a:r>
                        <a:rPr lang="bn-BD" sz="6000" dirty="0" smtClean="0">
                          <a:latin typeface="NikoshBAN" pitchFamily="2" charset="0"/>
                          <a:cs typeface="NikoshBAN" pitchFamily="2" charset="0"/>
                        </a:rPr>
                        <a:t>ক-দল</a:t>
                      </a:r>
                      <a:endParaRPr lang="en-US" sz="6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6000" dirty="0" smtClean="0">
                          <a:latin typeface="NikoshBAN" pitchFamily="2" charset="0"/>
                          <a:cs typeface="NikoshBAN" pitchFamily="2" charset="0"/>
                        </a:rPr>
                        <a:t>৪৬-১৮                        </a:t>
                      </a:r>
                      <a:endParaRPr lang="en-US" sz="6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036320">
                <a:tc>
                  <a:txBody>
                    <a:bodyPr/>
                    <a:lstStyle/>
                    <a:p>
                      <a:pPr algn="ctr"/>
                      <a:r>
                        <a:rPr lang="bn-BD" sz="6000" dirty="0" smtClean="0">
                          <a:latin typeface="NikoshBAN" pitchFamily="2" charset="0"/>
                          <a:cs typeface="NikoshBAN" pitchFamily="2" charset="0"/>
                        </a:rPr>
                        <a:t>খ-দল</a:t>
                      </a:r>
                      <a:endParaRPr lang="en-US" sz="6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6000" dirty="0" smtClean="0">
                          <a:latin typeface="NikoshBAN" pitchFamily="2" charset="0"/>
                          <a:cs typeface="NikoshBAN" pitchFamily="2" charset="0"/>
                        </a:rPr>
                        <a:t>৩২-১৫ </a:t>
                      </a:r>
                      <a:endParaRPr lang="en-US" sz="6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036320">
                <a:tc>
                  <a:txBody>
                    <a:bodyPr/>
                    <a:lstStyle/>
                    <a:p>
                      <a:pPr algn="ctr"/>
                      <a:r>
                        <a:rPr lang="bn-BD" sz="6000" dirty="0" smtClean="0">
                          <a:latin typeface="NikoshBAN" pitchFamily="2" charset="0"/>
                          <a:cs typeface="NikoshBAN" pitchFamily="2" charset="0"/>
                        </a:rPr>
                        <a:t>গ-দল</a:t>
                      </a:r>
                      <a:endParaRPr lang="en-US" sz="6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6000" dirty="0" smtClean="0">
                          <a:latin typeface="NikoshBAN" pitchFamily="2" charset="0"/>
                          <a:cs typeface="NikoshBAN" pitchFamily="2" charset="0"/>
                        </a:rPr>
                        <a:t>৬১-৩২ </a:t>
                      </a:r>
                      <a:endParaRPr lang="en-US" sz="6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036320">
                <a:tc>
                  <a:txBody>
                    <a:bodyPr/>
                    <a:lstStyle/>
                    <a:p>
                      <a:pPr algn="ctr"/>
                      <a:r>
                        <a:rPr lang="bn-BD" sz="6000" dirty="0" smtClean="0">
                          <a:latin typeface="NikoshBAN" pitchFamily="2" charset="0"/>
                          <a:cs typeface="NikoshBAN" pitchFamily="2" charset="0"/>
                        </a:rPr>
                        <a:t>ঘ-দল</a:t>
                      </a:r>
                      <a:endParaRPr lang="en-US" sz="6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6000" dirty="0" smtClean="0">
                          <a:latin typeface="NikoshBAN" pitchFamily="2" charset="0"/>
                          <a:cs typeface="NikoshBAN" pitchFamily="2" charset="0"/>
                        </a:rPr>
                        <a:t>৭৪-৪৯</a:t>
                      </a:r>
                      <a:endParaRPr lang="en-US" sz="6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940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995985" y="1030833"/>
            <a:ext cx="4319393" cy="635794"/>
          </a:xfrm>
        </p:spPr>
        <p:txBody>
          <a:bodyPr>
            <a:normAutofit fontScale="90000"/>
          </a:bodyPr>
          <a:lstStyle/>
          <a:p>
            <a:r>
              <a:rPr lang="bn-IN" sz="3600" dirty="0">
                <a:solidFill>
                  <a:srgbClr val="7030A0"/>
                </a:solidFill>
                <a:latin typeface="NikoshBAN" panose="02000000000000000000"/>
              </a:rPr>
              <a:t>শিক্ষক পরিচিতি </a:t>
            </a:r>
            <a:endParaRPr lang="en-US" sz="3600" dirty="0">
              <a:solidFill>
                <a:srgbClr val="7030A0"/>
              </a:solidFill>
              <a:latin typeface="NikoshBAN" panose="0200000000000000000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27649BCD-6C3B-4E73-9317-01B7990A61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828800"/>
            <a:ext cx="6632474" cy="3240580"/>
          </a:xfrm>
        </p:spPr>
        <p:txBody>
          <a:bodyPr>
            <a:noAutofit/>
          </a:bodyPr>
          <a:lstStyle/>
          <a:p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শারমিন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৯৮নং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শিমুলবাড়িয়া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সাতক্ষীরা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সদর,সাতক্ষীরা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2100" dirty="0">
                <a:solidFill>
                  <a:srgbClr val="0070C0"/>
                </a:solidFill>
                <a:latin typeface="Adobe Fangsong Std R" panose="02020400000000000000" pitchFamily="18" charset="-128"/>
                <a:ea typeface="Adobe Fangsong Std R" panose="02020400000000000000" pitchFamily="18" charset="-128"/>
                <a:cs typeface="NikoshBAN" panose="02000000000000000000" pitchFamily="2" charset="0"/>
              </a:rPr>
              <a:t>Email ID:sarminislam572@gmail.com</a:t>
            </a:r>
          </a:p>
        </p:txBody>
      </p:sp>
    </p:spTree>
    <p:extLst>
      <p:ext uri="{BB962C8B-B14F-4D97-AF65-F5344CB8AC3E}">
        <p14:creationId xmlns:p14="http://schemas.microsoft.com/office/powerpoint/2010/main" val="681876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447800"/>
            <a:ext cx="7864366" cy="34163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১। প্রত্যেকে নিজ নিজ খাতায় বিয়োগ করি     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২।  কয়েকজন শিক্ষার্থীকে পর্যায়ক্রমে ডেকে বিয়োগ করতে বলবো  </a:t>
            </a:r>
          </a:p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৩।সকলকে খাতায় বিয়োগ করতে বলবো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524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59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466" y="720947"/>
            <a:ext cx="8153400" cy="5232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/>
              <a:t>বাম পাশের সংখা সাথের ডান পাশের সংখার মিল কর 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725056"/>
            <a:ext cx="3200400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৪৬-১৮=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603910"/>
            <a:ext cx="3200400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৩২-১৫=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3810000"/>
            <a:ext cx="3200400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৬১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৩২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/>
              <a:t>=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4800600"/>
            <a:ext cx="3200400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৭৪-৪৯=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1500" y="1371600"/>
            <a:ext cx="0" cy="4075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105399" y="1711069"/>
            <a:ext cx="2664372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২৫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05400" y="2711669"/>
            <a:ext cx="2718895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২৯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697467" y="4157292"/>
            <a:ext cx="16530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795345" y="5144814"/>
            <a:ext cx="16530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854630" y="496014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105400" y="3837350"/>
            <a:ext cx="2718895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১৭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05399" y="4800600"/>
            <a:ext cx="2718895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২৮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0800" y="21809"/>
            <a:ext cx="2743200" cy="64633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85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9" grpId="0" animBg="1"/>
      <p:bldP spid="14" grpId="0" animBg="1"/>
      <p:bldP spid="33" grpId="0" animBg="1"/>
      <p:bldP spid="34" grpId="0" animBg="1"/>
      <p:bldP spid="40" grpId="0" animBg="1"/>
      <p:bldP spid="41" grpId="0" animBg="1"/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819807"/>
            <a:ext cx="6505903" cy="101566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শুন্য স্থান 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পূ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রণ করি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399" y="2438399"/>
            <a:ext cx="2596056" cy="9233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/>
              <a:t>৪৬-১৮</a:t>
            </a:r>
            <a:r>
              <a:rPr lang="bn-BD" sz="3200" dirty="0" smtClean="0"/>
              <a:t>=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295399" y="3505200"/>
            <a:ext cx="2590801" cy="83099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800" dirty="0" smtClean="0"/>
              <a:t>৩২-১৫</a:t>
            </a:r>
            <a:r>
              <a:rPr lang="bn-BD" sz="2800" dirty="0" smtClean="0"/>
              <a:t>=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300655" y="4558099"/>
            <a:ext cx="2590800" cy="83099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৬১-৩২=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1" y="5867400"/>
            <a:ext cx="3739054" cy="9233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৭৪-৪৯=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8200" y="2438399"/>
            <a:ext cx="3048000" cy="9233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২৮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8200" y="3512403"/>
            <a:ext cx="3048000" cy="8309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800" dirty="0" smtClean="0"/>
              <a:t>১৭ </a:t>
            </a:r>
            <a:endParaRPr lang="en-US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4648200" y="4507468"/>
            <a:ext cx="3048000" cy="8309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২৯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22324" y="5682734"/>
            <a:ext cx="3048000" cy="9233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২৫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72200" y="1295400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37140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9" grpId="0" animBg="1"/>
      <p:bldP spid="11" grpId="0" animBg="1"/>
      <p:bldP spid="12" grpId="0" animBg="1"/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80279"/>
            <a:ext cx="6400800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সঠিক  উত্তরটি খাতায় লিখি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057400"/>
            <a:ext cx="3276600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৪৬-১৮ =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017525"/>
            <a:ext cx="3314700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৩২-১৫=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4078069"/>
            <a:ext cx="3200400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৬১-৩২=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54102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5087034"/>
            <a:ext cx="3200400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৭৪-৪৯=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10200" y="2057400"/>
            <a:ext cx="2819400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/>
              <a:t>২৮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 flipH="1">
            <a:off x="5410200" y="3017525"/>
            <a:ext cx="2852245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/>
              <a:t>১৭</a:t>
            </a:r>
            <a:r>
              <a:rPr lang="bn-BD" sz="3200" dirty="0" smtClean="0"/>
              <a:t> 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5410200" y="4078069"/>
            <a:ext cx="2852245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/>
              <a:t>২৯</a:t>
            </a:r>
            <a:endParaRPr lang="en-US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5410200" y="5105400"/>
            <a:ext cx="2852244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/>
              <a:t>২৫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7237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6" grpId="0" animBg="1"/>
      <p:bldP spid="10" grpId="0" animBg="1"/>
      <p:bldP spid="12" grpId="0" animBg="1"/>
      <p:bldP spid="19" grpId="0" animBg="1"/>
      <p:bldP spid="20" grpId="0" animBg="1"/>
      <p:bldP spid="20" grpId="1" animBg="1"/>
      <p:bldP spid="22" grpId="0" animBg="1"/>
      <p:bldP spid="22" grpId="1" animBg="1"/>
      <p:bldP spid="2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9786" y="735724"/>
            <a:ext cx="7315200" cy="10156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বাড়ীর কাজ  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2667000"/>
            <a:ext cx="7315200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৯৫-৬৭= </a:t>
            </a:r>
          </a:p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৫০-১৬=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73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10800000" flipH="1" flipV="1">
            <a:off x="2595146" y="1729909"/>
            <a:ext cx="476929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500" dirty="0">
                <a:solidFill>
                  <a:srgbClr val="FF0000"/>
                </a:solidFill>
              </a:rPr>
              <a:t>সবাইকে ধন্যবাদ </a:t>
            </a:r>
            <a:endParaRPr lang="en-US" sz="4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78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26276" y="1286727"/>
            <a:ext cx="9144000" cy="42473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bn-IN" sz="5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বিষয়ঃগণিত </a:t>
            </a:r>
            <a:r>
              <a:rPr lang="bn-IN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শ্রেণিঃ২য় পাঠঃবিয়োগের ধারনা পাঠ্যাংশঃ৪০-১৭ সময়ঃ৪০মিনিট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03464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855" y="964241"/>
            <a:ext cx="8610600" cy="28623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 ফলঃ  </a:t>
            </a:r>
          </a:p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১০.২.২  হাতে রেখে দুই  অংকের সংখা  থেকে অনুর্ধ দুই অংকের সংখ্যার উপরে –নিচেও পাশা পাশি বিয়োগ করতে পারবে.    </a:t>
            </a:r>
          </a:p>
          <a:p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35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251466"/>
            <a:ext cx="8458199" cy="230832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এবার একটি ছড়া শুনি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20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341" y="0"/>
            <a:ext cx="7202944" cy="64008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71600" y="304800"/>
            <a:ext cx="59436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এসো একটি ছবি দেখি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flipV="1">
            <a:off x="1447801" y="5867400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০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৪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0247" y="5943600"/>
            <a:ext cx="5501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৭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91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762000"/>
            <a:ext cx="8077200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আমাদের আজকের পাঠ    </a:t>
            </a:r>
          </a:p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বিয়োগ করি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36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928" y="2438400"/>
            <a:ext cx="8991600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প্রথমে বাস্তব উপকরনের সাহায্যে বিয়োগ করি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0" y="478355"/>
            <a:ext cx="91440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উপস্থাপন 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862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8" y="47296"/>
            <a:ext cx="457200" cy="762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78" y="985344"/>
            <a:ext cx="457200" cy="762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68" y="953813"/>
            <a:ext cx="457200" cy="762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990600"/>
            <a:ext cx="457200" cy="762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848" y="953813"/>
            <a:ext cx="457200" cy="762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198" y="943302"/>
            <a:ext cx="457200" cy="76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" y="47296"/>
            <a:ext cx="457200" cy="762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448" y="953813"/>
            <a:ext cx="457200" cy="762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681" y="47296"/>
            <a:ext cx="457200" cy="762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150" y="953813"/>
            <a:ext cx="457200" cy="762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848" y="47296"/>
            <a:ext cx="457200" cy="7620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915" y="953813"/>
            <a:ext cx="457200" cy="7620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3867" y="47296"/>
            <a:ext cx="457200" cy="7620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983" y="985344"/>
            <a:ext cx="457200" cy="7620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854" y="47296"/>
            <a:ext cx="457200" cy="762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413" y="47296"/>
            <a:ext cx="457200" cy="7620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47296"/>
            <a:ext cx="469812" cy="78302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78" y="47296"/>
            <a:ext cx="457200" cy="7620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648" y="47296"/>
            <a:ext cx="457200" cy="7620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953813"/>
            <a:ext cx="457200" cy="762000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8" y="1905000"/>
            <a:ext cx="457200" cy="762000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78" y="2843048"/>
            <a:ext cx="457200" cy="762000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68" y="2811517"/>
            <a:ext cx="457200" cy="762000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848304"/>
            <a:ext cx="457200" cy="762000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848" y="2811517"/>
            <a:ext cx="457200" cy="762000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198" y="2801006"/>
            <a:ext cx="457200" cy="762000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" y="1905000"/>
            <a:ext cx="457200" cy="762000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448" y="2811517"/>
            <a:ext cx="457200" cy="76200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681" y="1905000"/>
            <a:ext cx="457200" cy="762000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150" y="2811517"/>
            <a:ext cx="457200" cy="762000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848" y="1905000"/>
            <a:ext cx="457200" cy="762000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915" y="2811517"/>
            <a:ext cx="457200" cy="762000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3867" y="1905000"/>
            <a:ext cx="457200" cy="762000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983" y="2843048"/>
            <a:ext cx="457200" cy="762000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854" y="1905000"/>
            <a:ext cx="457200" cy="762000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413" y="1905000"/>
            <a:ext cx="457200" cy="762000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905000"/>
            <a:ext cx="469812" cy="783020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78" y="1905000"/>
            <a:ext cx="457200" cy="762000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648" y="1905000"/>
            <a:ext cx="457200" cy="762000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811517"/>
            <a:ext cx="457200" cy="762000"/>
          </a:xfrm>
          <a:prstGeom prst="rect">
            <a:avLst/>
          </a:prstGeom>
        </p:spPr>
      </p:pic>
      <p:sp>
        <p:nvSpPr>
          <p:cNvPr id="72" name="TextBox 71"/>
          <p:cNvSpPr txBox="1"/>
          <p:nvPr/>
        </p:nvSpPr>
        <p:spPr>
          <a:xfrm>
            <a:off x="662150" y="4114800"/>
            <a:ext cx="551005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এখন থাকলো = ২৩ টি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79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</TotalTime>
  <Words>289</Words>
  <Application>Microsoft Office PowerPoint</Application>
  <PresentationFormat>On-screen Show (4:3)</PresentationFormat>
  <Paragraphs>105</Paragraphs>
  <Slides>25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Adobe Fangsong Std R</vt:lpstr>
      <vt:lpstr>Arial</vt:lpstr>
      <vt:lpstr>Calibri</vt:lpstr>
      <vt:lpstr>NikoshBAN</vt:lpstr>
      <vt:lpstr>Vrinda</vt:lpstr>
      <vt:lpstr>Office Theme</vt:lpstr>
      <vt:lpstr>PowerPoint Presentation</vt:lpstr>
      <vt:lpstr>শিক্ষক পরিচিতি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PTI-LAL</dc:creator>
  <cp:lastModifiedBy>Sharmin</cp:lastModifiedBy>
  <cp:revision>179</cp:revision>
  <dcterms:created xsi:type="dcterms:W3CDTF">2006-08-16T00:00:00Z</dcterms:created>
  <dcterms:modified xsi:type="dcterms:W3CDTF">2020-08-04T01:34:03Z</dcterms:modified>
</cp:coreProperties>
</file>