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60" r:id="rId5"/>
    <p:sldId id="259" r:id="rId6"/>
    <p:sldId id="261" r:id="rId7"/>
    <p:sldId id="262" r:id="rId8"/>
    <p:sldId id="281" r:id="rId9"/>
    <p:sldId id="270" r:id="rId10"/>
    <p:sldId id="271" r:id="rId11"/>
    <p:sldId id="272" r:id="rId12"/>
    <p:sldId id="263" r:id="rId13"/>
    <p:sldId id="265" r:id="rId14"/>
    <p:sldId id="267" r:id="rId15"/>
    <p:sldId id="268" r:id="rId16"/>
    <p:sldId id="269" r:id="rId17"/>
    <p:sldId id="276" r:id="rId18"/>
    <p:sldId id="277" r:id="rId19"/>
    <p:sldId id="280" r:id="rId20"/>
    <p:sldId id="274" r:id="rId21"/>
    <p:sldId id="278" r:id="rId22"/>
    <p:sldId id="279" r:id="rId23"/>
  </p:sldIdLst>
  <p:sldSz cx="13717588" cy="7524750"/>
  <p:notesSz cx="6858000" cy="9144000"/>
  <p:defaultTextStyle>
    <a:defPPr>
      <a:defRPr lang="en-US"/>
    </a:defPPr>
    <a:lvl1pPr marL="0" algn="l" defTabSz="1213775" rtl="0" eaLnBrk="1" latinLnBrk="0" hangingPunct="1">
      <a:defRPr sz="2400" kern="1200">
        <a:solidFill>
          <a:schemeClr val="tx1"/>
        </a:solidFill>
        <a:latin typeface="+mn-lt"/>
        <a:ea typeface="+mn-ea"/>
        <a:cs typeface="+mn-cs"/>
      </a:defRPr>
    </a:lvl1pPr>
    <a:lvl2pPr marL="606887" algn="l" defTabSz="1213775" rtl="0" eaLnBrk="1" latinLnBrk="0" hangingPunct="1">
      <a:defRPr sz="2400" kern="1200">
        <a:solidFill>
          <a:schemeClr val="tx1"/>
        </a:solidFill>
        <a:latin typeface="+mn-lt"/>
        <a:ea typeface="+mn-ea"/>
        <a:cs typeface="+mn-cs"/>
      </a:defRPr>
    </a:lvl2pPr>
    <a:lvl3pPr marL="1213775" algn="l" defTabSz="1213775" rtl="0" eaLnBrk="1" latinLnBrk="0" hangingPunct="1">
      <a:defRPr sz="2400" kern="1200">
        <a:solidFill>
          <a:schemeClr val="tx1"/>
        </a:solidFill>
        <a:latin typeface="+mn-lt"/>
        <a:ea typeface="+mn-ea"/>
        <a:cs typeface="+mn-cs"/>
      </a:defRPr>
    </a:lvl3pPr>
    <a:lvl4pPr marL="1820662" algn="l" defTabSz="1213775" rtl="0" eaLnBrk="1" latinLnBrk="0" hangingPunct="1">
      <a:defRPr sz="2400" kern="1200">
        <a:solidFill>
          <a:schemeClr val="tx1"/>
        </a:solidFill>
        <a:latin typeface="+mn-lt"/>
        <a:ea typeface="+mn-ea"/>
        <a:cs typeface="+mn-cs"/>
      </a:defRPr>
    </a:lvl4pPr>
    <a:lvl5pPr marL="2427549" algn="l" defTabSz="1213775" rtl="0" eaLnBrk="1" latinLnBrk="0" hangingPunct="1">
      <a:defRPr sz="2400" kern="1200">
        <a:solidFill>
          <a:schemeClr val="tx1"/>
        </a:solidFill>
        <a:latin typeface="+mn-lt"/>
        <a:ea typeface="+mn-ea"/>
        <a:cs typeface="+mn-cs"/>
      </a:defRPr>
    </a:lvl5pPr>
    <a:lvl6pPr marL="3034436" algn="l" defTabSz="1213775" rtl="0" eaLnBrk="1" latinLnBrk="0" hangingPunct="1">
      <a:defRPr sz="2400" kern="1200">
        <a:solidFill>
          <a:schemeClr val="tx1"/>
        </a:solidFill>
        <a:latin typeface="+mn-lt"/>
        <a:ea typeface="+mn-ea"/>
        <a:cs typeface="+mn-cs"/>
      </a:defRPr>
    </a:lvl6pPr>
    <a:lvl7pPr marL="3641324" algn="l" defTabSz="1213775" rtl="0" eaLnBrk="1" latinLnBrk="0" hangingPunct="1">
      <a:defRPr sz="2400" kern="1200">
        <a:solidFill>
          <a:schemeClr val="tx1"/>
        </a:solidFill>
        <a:latin typeface="+mn-lt"/>
        <a:ea typeface="+mn-ea"/>
        <a:cs typeface="+mn-cs"/>
      </a:defRPr>
    </a:lvl7pPr>
    <a:lvl8pPr marL="4248211" algn="l" defTabSz="1213775" rtl="0" eaLnBrk="1" latinLnBrk="0" hangingPunct="1">
      <a:defRPr sz="2400" kern="1200">
        <a:solidFill>
          <a:schemeClr val="tx1"/>
        </a:solidFill>
        <a:latin typeface="+mn-lt"/>
        <a:ea typeface="+mn-ea"/>
        <a:cs typeface="+mn-cs"/>
      </a:defRPr>
    </a:lvl8pPr>
    <a:lvl9pPr marL="4855098" algn="l" defTabSz="121377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8" d="100"/>
          <a:sy n="58" d="100"/>
        </p:scale>
        <p:origin x="-780" y="-96"/>
      </p:cViewPr>
      <p:guideLst>
        <p:guide orient="horz" pos="2370"/>
        <p:guide pos="4321"/>
      </p:guideLst>
    </p:cSldViewPr>
  </p:slideViewPr>
  <p:notesTextViewPr>
    <p:cViewPr>
      <p:scale>
        <a:sx n="100" d="100"/>
        <a:sy n="100" d="100"/>
      </p:scale>
      <p:origin x="0" y="0"/>
    </p:cViewPr>
  </p:notesTextViewPr>
  <p:sorterViewPr>
    <p:cViewPr>
      <p:scale>
        <a:sx n="100" d="100"/>
        <a:sy n="100" d="100"/>
      </p:scale>
      <p:origin x="0" y="307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BB5D5-6C8A-4EB8-8535-8FC039895690}" type="datetimeFigureOut">
              <a:rPr lang="en-US" smtClean="0"/>
              <a:pPr/>
              <a:t>8/4/2020</a:t>
            </a:fld>
            <a:endParaRPr lang="en-US"/>
          </a:p>
        </p:txBody>
      </p:sp>
      <p:sp>
        <p:nvSpPr>
          <p:cNvPr id="4" name="Slide Image Placeholder 3"/>
          <p:cNvSpPr>
            <a:spLocks noGrp="1" noRot="1" noChangeAspect="1"/>
          </p:cNvSpPr>
          <p:nvPr>
            <p:ph type="sldImg" idx="2"/>
          </p:nvPr>
        </p:nvSpPr>
        <p:spPr>
          <a:xfrm>
            <a:off x="304800" y="685800"/>
            <a:ext cx="6248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7E0E41-3B36-40C0-95C3-92344852CBCF}" type="slidenum">
              <a:rPr lang="en-US" smtClean="0"/>
              <a:pPr/>
              <a:t>‹#›</a:t>
            </a:fld>
            <a:endParaRPr lang="en-US"/>
          </a:p>
        </p:txBody>
      </p:sp>
    </p:spTree>
    <p:extLst>
      <p:ext uri="{BB962C8B-B14F-4D97-AF65-F5344CB8AC3E}">
        <p14:creationId xmlns:p14="http://schemas.microsoft.com/office/powerpoint/2010/main" xmlns="" val="4133674946"/>
      </p:ext>
    </p:extLst>
  </p:cSld>
  <p:clrMap bg1="lt1" tx1="dk1" bg2="lt2" tx2="dk2" accent1="accent1" accent2="accent2" accent3="accent3" accent4="accent4" accent5="accent5" accent6="accent6" hlink="hlink" folHlink="folHlink"/>
  <p:notesStyle>
    <a:lvl1pPr marL="0" algn="l" defTabSz="1213775" rtl="0" eaLnBrk="1" latinLnBrk="0" hangingPunct="1">
      <a:defRPr sz="1600" kern="1200">
        <a:solidFill>
          <a:schemeClr val="tx1"/>
        </a:solidFill>
        <a:latin typeface="+mn-lt"/>
        <a:ea typeface="+mn-ea"/>
        <a:cs typeface="+mn-cs"/>
      </a:defRPr>
    </a:lvl1pPr>
    <a:lvl2pPr marL="606887" algn="l" defTabSz="1213775" rtl="0" eaLnBrk="1" latinLnBrk="0" hangingPunct="1">
      <a:defRPr sz="1600" kern="1200">
        <a:solidFill>
          <a:schemeClr val="tx1"/>
        </a:solidFill>
        <a:latin typeface="+mn-lt"/>
        <a:ea typeface="+mn-ea"/>
        <a:cs typeface="+mn-cs"/>
      </a:defRPr>
    </a:lvl2pPr>
    <a:lvl3pPr marL="1213775" algn="l" defTabSz="1213775" rtl="0" eaLnBrk="1" latinLnBrk="0" hangingPunct="1">
      <a:defRPr sz="1600" kern="1200">
        <a:solidFill>
          <a:schemeClr val="tx1"/>
        </a:solidFill>
        <a:latin typeface="+mn-lt"/>
        <a:ea typeface="+mn-ea"/>
        <a:cs typeface="+mn-cs"/>
      </a:defRPr>
    </a:lvl3pPr>
    <a:lvl4pPr marL="1820662" algn="l" defTabSz="1213775" rtl="0" eaLnBrk="1" latinLnBrk="0" hangingPunct="1">
      <a:defRPr sz="1600" kern="1200">
        <a:solidFill>
          <a:schemeClr val="tx1"/>
        </a:solidFill>
        <a:latin typeface="+mn-lt"/>
        <a:ea typeface="+mn-ea"/>
        <a:cs typeface="+mn-cs"/>
      </a:defRPr>
    </a:lvl4pPr>
    <a:lvl5pPr marL="2427549" algn="l" defTabSz="1213775" rtl="0" eaLnBrk="1" latinLnBrk="0" hangingPunct="1">
      <a:defRPr sz="1600" kern="1200">
        <a:solidFill>
          <a:schemeClr val="tx1"/>
        </a:solidFill>
        <a:latin typeface="+mn-lt"/>
        <a:ea typeface="+mn-ea"/>
        <a:cs typeface="+mn-cs"/>
      </a:defRPr>
    </a:lvl5pPr>
    <a:lvl6pPr marL="3034436" algn="l" defTabSz="1213775" rtl="0" eaLnBrk="1" latinLnBrk="0" hangingPunct="1">
      <a:defRPr sz="1600" kern="1200">
        <a:solidFill>
          <a:schemeClr val="tx1"/>
        </a:solidFill>
        <a:latin typeface="+mn-lt"/>
        <a:ea typeface="+mn-ea"/>
        <a:cs typeface="+mn-cs"/>
      </a:defRPr>
    </a:lvl6pPr>
    <a:lvl7pPr marL="3641324" algn="l" defTabSz="1213775" rtl="0" eaLnBrk="1" latinLnBrk="0" hangingPunct="1">
      <a:defRPr sz="1600" kern="1200">
        <a:solidFill>
          <a:schemeClr val="tx1"/>
        </a:solidFill>
        <a:latin typeface="+mn-lt"/>
        <a:ea typeface="+mn-ea"/>
        <a:cs typeface="+mn-cs"/>
      </a:defRPr>
    </a:lvl7pPr>
    <a:lvl8pPr marL="4248211" algn="l" defTabSz="1213775" rtl="0" eaLnBrk="1" latinLnBrk="0" hangingPunct="1">
      <a:defRPr sz="1600" kern="1200">
        <a:solidFill>
          <a:schemeClr val="tx1"/>
        </a:solidFill>
        <a:latin typeface="+mn-lt"/>
        <a:ea typeface="+mn-ea"/>
        <a:cs typeface="+mn-cs"/>
      </a:defRPr>
    </a:lvl8pPr>
    <a:lvl9pPr marL="4855098" algn="l" defTabSz="12137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85800"/>
            <a:ext cx="6248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E0E41-3B36-40C0-95C3-92344852CBCF}" type="slidenum">
              <a:rPr lang="en-US" smtClean="0"/>
              <a:pPr/>
              <a:t>9</a:t>
            </a:fld>
            <a:endParaRPr lang="en-US"/>
          </a:p>
        </p:txBody>
      </p:sp>
    </p:spTree>
    <p:extLst>
      <p:ext uri="{BB962C8B-B14F-4D97-AF65-F5344CB8AC3E}">
        <p14:creationId xmlns:p14="http://schemas.microsoft.com/office/powerpoint/2010/main" xmlns="" val="3618156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5117606"/>
            <a:ext cx="13728223"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377" tIns="60689" rIns="121377" bIns="60689" anchor="ctr"/>
          <a:lstStyle>
            <a:extLst/>
          </a:lstStyle>
          <a:p>
            <a:pPr algn="ctr" eaLnBrk="1" latinLnBrk="0" hangingPunct="1"/>
            <a:endParaRPr kumimoji="0" lang="en-US"/>
          </a:p>
        </p:txBody>
      </p:sp>
      <p:sp>
        <p:nvSpPr>
          <p:cNvPr id="9" name="Title 8"/>
          <p:cNvSpPr>
            <a:spLocks noGrp="1"/>
          </p:cNvSpPr>
          <p:nvPr>
            <p:ph type="ctrTitle"/>
          </p:nvPr>
        </p:nvSpPr>
        <p:spPr>
          <a:xfrm>
            <a:off x="1028819" y="1922994"/>
            <a:ext cx="11659950" cy="2007654"/>
          </a:xfrm>
        </p:spPr>
        <p:txBody>
          <a:bodyPr vert="horz" anchor="b">
            <a:normAutofit/>
            <a:scene3d>
              <a:camera prst="orthographicFront"/>
              <a:lightRig rig="soft" dir="t"/>
            </a:scene3d>
            <a:sp3d prstMaterial="softEdge">
              <a:bevelT w="25400" h="25400"/>
            </a:sp3d>
          </a:bodyPr>
          <a:lstStyle>
            <a:lvl1pPr algn="r">
              <a:defRPr sz="64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1028819" y="3962735"/>
            <a:ext cx="11659950" cy="1316342"/>
          </a:xfrm>
        </p:spPr>
        <p:txBody>
          <a:bodyPr lIns="60689" rIns="60689"/>
          <a:lstStyle>
            <a:lvl1pPr marL="0" marR="84964" indent="0" algn="r">
              <a:buNone/>
              <a:defRPr>
                <a:solidFill>
                  <a:schemeClr val="tx2"/>
                </a:solidFill>
              </a:defRPr>
            </a:lvl1pPr>
            <a:lvl2pPr marL="606887" indent="0" algn="ctr">
              <a:buNone/>
            </a:lvl2pPr>
            <a:lvl3pPr marL="1213775" indent="0" algn="ctr">
              <a:buNone/>
            </a:lvl3pPr>
            <a:lvl4pPr marL="1820662" indent="0" algn="ctr">
              <a:buNone/>
            </a:lvl4pPr>
            <a:lvl5pPr marL="2427549" indent="0" algn="ctr">
              <a:buNone/>
            </a:lvl5pPr>
            <a:lvl6pPr marL="3034436" indent="0" algn="ctr">
              <a:buNone/>
            </a:lvl6pPr>
            <a:lvl7pPr marL="3641324" indent="0" algn="ctr">
              <a:buNone/>
            </a:lvl7pPr>
            <a:lvl8pPr marL="4248211" indent="0" algn="ctr">
              <a:buNone/>
            </a:lvl8pPr>
            <a:lvl9pPr marL="4855098" indent="0" algn="ctr">
              <a:buNone/>
            </a:lvl9pPr>
            <a:extLst/>
          </a:lstStyle>
          <a:p>
            <a:r>
              <a:rPr kumimoji="0" lang="en-US" smtClean="0"/>
              <a:t>Click to edit Master subtitle style</a:t>
            </a:r>
            <a:endParaRPr kumimoji="0" lang="en-US"/>
          </a:p>
        </p:txBody>
      </p:sp>
      <p:grpSp>
        <p:nvGrpSpPr>
          <p:cNvPr id="2" name="Group 1"/>
          <p:cNvGrpSpPr/>
          <p:nvPr/>
        </p:nvGrpSpPr>
        <p:grpSpPr>
          <a:xfrm>
            <a:off x="-5647" y="5434542"/>
            <a:ext cx="13723236" cy="2097985"/>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85880" y="1625347"/>
            <a:ext cx="12345829" cy="481249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67208" y="301341"/>
            <a:ext cx="2666514" cy="6136502"/>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85880" y="301342"/>
            <a:ext cx="9487998" cy="61365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83689" y="1162740"/>
            <a:ext cx="11659950" cy="2006600"/>
          </a:xfrm>
        </p:spPr>
        <p:txBody>
          <a:bodyPr vert="horz" anchor="b">
            <a:normAutofit/>
            <a:scene3d>
              <a:camera prst="orthographicFront"/>
              <a:lightRig rig="soft" dir="t"/>
            </a:scene3d>
            <a:sp3d prstMaterial="softEdge">
              <a:bevelT w="25400" h="25400"/>
            </a:sp3d>
          </a:bodyPr>
          <a:lstStyle>
            <a:lvl1pPr algn="r">
              <a:buNone/>
              <a:defRPr sz="64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884751" y="3216740"/>
            <a:ext cx="6858794" cy="1596335"/>
          </a:xfrm>
        </p:spPr>
        <p:txBody>
          <a:bodyPr lIns="121377" rIns="121377" anchor="t"/>
          <a:lstStyle>
            <a:lvl1pPr marL="0" indent="0" algn="l">
              <a:buNone/>
              <a:defRPr sz="3100">
                <a:solidFill>
                  <a:schemeClr val="tx1"/>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5455651" y="3297671"/>
            <a:ext cx="274352" cy="250825"/>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377" tIns="60689" rIns="121377" bIns="60689" anchor="ctr"/>
          <a:lstStyle>
            <a:extLst/>
          </a:lstStyle>
          <a:p>
            <a:pPr algn="l" eaLnBrk="1" latinLnBrk="0" hangingPunct="1"/>
            <a:endParaRPr kumimoji="0" lang="en-US"/>
          </a:p>
        </p:txBody>
      </p:sp>
      <p:sp>
        <p:nvSpPr>
          <p:cNvPr id="8" name="Chevron 7"/>
          <p:cNvSpPr/>
          <p:nvPr/>
        </p:nvSpPr>
        <p:spPr>
          <a:xfrm>
            <a:off x="5175995" y="3297671"/>
            <a:ext cx="274352" cy="250825"/>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377" tIns="60689" rIns="121377" bIns="60689"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80" y="1625347"/>
            <a:ext cx="6058601" cy="4965987"/>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973107" y="1625347"/>
            <a:ext cx="6058601" cy="4965987"/>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80" y="299597"/>
            <a:ext cx="12345829" cy="1254125"/>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85879" y="5936192"/>
            <a:ext cx="6060984" cy="836083"/>
          </a:xfrm>
          <a:solidFill>
            <a:schemeClr val="accent1"/>
          </a:solidFill>
          <a:ln w="9652">
            <a:solidFill>
              <a:schemeClr val="accent1"/>
            </a:solidFill>
            <a:miter lim="800000"/>
          </a:ln>
        </p:spPr>
        <p:txBody>
          <a:bodyPr lIns="242755"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968347" y="5936192"/>
            <a:ext cx="6063364" cy="836083"/>
          </a:xfrm>
          <a:solidFill>
            <a:schemeClr val="accent1"/>
          </a:solidFill>
          <a:ln w="9652">
            <a:solidFill>
              <a:schemeClr val="accent1"/>
            </a:solidFill>
            <a:miter lim="800000"/>
          </a:ln>
        </p:spPr>
        <p:txBody>
          <a:bodyPr lIns="242755"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85879" y="1584712"/>
            <a:ext cx="6060984" cy="4324990"/>
          </a:xfrm>
          <a:ln>
            <a:noFill/>
            <a:prstDash val="sysDash"/>
            <a:miter lim="800000"/>
          </a:ln>
        </p:spPr>
        <p:txBody>
          <a:bodyPr/>
          <a:lstStyle>
            <a:lvl1pPr>
              <a:defRPr sz="3200"/>
            </a:lvl1pPr>
            <a:lvl2pPr>
              <a:defRPr sz="2700"/>
            </a:lvl2pPr>
            <a:lvl3pPr>
              <a:defRPr sz="2400"/>
            </a:lvl3pPr>
            <a:lvl4pPr>
              <a:defRPr sz="2100"/>
            </a:lvl4pPr>
            <a:lvl5pPr>
              <a:defRPr sz="2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968345" y="1584712"/>
            <a:ext cx="6063364" cy="4324990"/>
          </a:xfrm>
          <a:ln>
            <a:noFill/>
            <a:prstDash val="sysDash"/>
            <a:miter lim="800000"/>
          </a:ln>
        </p:spPr>
        <p:txBody>
          <a:bodyPr/>
          <a:lstStyle>
            <a:lvl1pPr>
              <a:spcBef>
                <a:spcPts val="0"/>
              </a:spcBef>
              <a:defRPr sz="3200"/>
            </a:lvl1pPr>
            <a:lvl2pPr>
              <a:defRPr sz="2700"/>
            </a:lvl2pPr>
            <a:lvl3pPr>
              <a:defRPr sz="2400"/>
            </a:lvl3pPr>
            <a:lvl4pPr>
              <a:defRPr sz="2100"/>
            </a:lvl4pPr>
            <a:lvl5pPr>
              <a:defRPr sz="2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8/4/2020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71759" y="5350933"/>
            <a:ext cx="11223963" cy="501650"/>
          </a:xfrm>
        </p:spPr>
        <p:txBody>
          <a:bodyPr vert="horz" anchor="t">
            <a:noAutofit/>
            <a:sp3d prstMaterial="softEdge">
              <a:bevelT w="0" h="0"/>
            </a:sp3d>
          </a:bodyPr>
          <a:lstStyle>
            <a:lvl1pPr algn="r">
              <a:buNone/>
              <a:defRPr sz="33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630168" y="5875737"/>
            <a:ext cx="5962578" cy="1003300"/>
          </a:xfrm>
        </p:spPr>
        <p:txBody>
          <a:bodyPr/>
          <a:lstStyle>
            <a:lvl1pPr marL="0" indent="0" algn="r">
              <a:buNone/>
              <a:defRPr sz="2100"/>
            </a:lvl1pPr>
            <a:lvl2pPr>
              <a:buNone/>
              <a:defRPr sz="1600"/>
            </a:lvl2pPr>
            <a:lvl3pPr>
              <a:buNone/>
              <a:defRPr sz="1300"/>
            </a:lvl3pPr>
            <a:lvl4pPr>
              <a:buNone/>
              <a:defRPr sz="1200"/>
            </a:lvl4pPr>
            <a:lvl5pPr>
              <a:buNone/>
              <a:defRPr sz="12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371759" y="300990"/>
            <a:ext cx="11220987" cy="5016500"/>
          </a:xfrm>
        </p:spPr>
        <p:txBody>
          <a:bodyPr/>
          <a:lstStyle>
            <a:lvl1pPr>
              <a:defRPr sz="4200"/>
            </a:lvl1pPr>
            <a:lvl2pPr>
              <a:defRPr sz="3700"/>
            </a:lvl2pPr>
            <a:lvl3pPr>
              <a:defRPr sz="3200"/>
            </a:lvl3pPr>
            <a:lvl4pPr>
              <a:defRPr sz="2700"/>
            </a:lvl4pPr>
            <a:lvl5pPr>
              <a:defRPr sz="2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10091716" y="7030939"/>
            <a:ext cx="2880693" cy="401320"/>
          </a:xfrm>
        </p:spPr>
        <p:txBody>
          <a:bodyPr/>
          <a:lstStyle>
            <a:extLst/>
          </a:lstStyle>
          <a:p>
            <a:fld id="{1D8BD707-D9CF-40AE-B4C6-C98DA3205C09}" type="datetimeFigureOut">
              <a:rPr lang="en-US" smtClean="0"/>
              <a:pPr/>
              <a:t>8/4/2020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12046" y="5972621"/>
            <a:ext cx="10745444" cy="711255"/>
          </a:xfrm>
          <a:noFill/>
        </p:spPr>
        <p:txBody>
          <a:bodyPr lIns="121377" tIns="0" rIns="121377" anchor="t"/>
          <a:lstStyle>
            <a:lvl1pPr marL="0" marR="24275" indent="0" algn="r">
              <a:buNone/>
              <a:defRPr sz="1900"/>
            </a:lvl1pPr>
            <a:lvl2pPr>
              <a:defRPr sz="1600"/>
            </a:lvl2pPr>
            <a:lvl3pPr>
              <a:defRPr sz="1300"/>
            </a:lvl3pPr>
            <a:lvl4pPr>
              <a:defRPr sz="1200"/>
            </a:lvl4pPr>
            <a:lvl5pPr>
              <a:defRPr sz="12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42940" y="208437"/>
            <a:ext cx="13031709" cy="4815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4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8/4/2020</a:t>
            </a:fld>
            <a:endParaRPr lang="en-US"/>
          </a:p>
        </p:txBody>
      </p:sp>
      <p:sp>
        <p:nvSpPr>
          <p:cNvPr id="6" name="Footer Placeholder 5"/>
          <p:cNvSpPr>
            <a:spLocks noGrp="1"/>
          </p:cNvSpPr>
          <p:nvPr>
            <p:ph type="ftr" sz="quarter" idx="11"/>
          </p:nvPr>
        </p:nvSpPr>
        <p:spPr>
          <a:xfrm>
            <a:off x="6570869" y="7030939"/>
            <a:ext cx="3526430" cy="400623"/>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342940" y="5338120"/>
            <a:ext cx="12114550" cy="617376"/>
          </a:xfrm>
          <a:noFill/>
        </p:spPr>
        <p:txBody>
          <a:bodyPr anchor="t">
            <a:sp3d prstMaterial="softEdge"/>
          </a:bodyPr>
          <a:lstStyle>
            <a:lvl1pPr marR="0" algn="r">
              <a:buNone/>
              <a:defRPr sz="4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48996" y="6522916"/>
            <a:ext cx="7411794" cy="101062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377" tIns="60689" rIns="121377" bIns="60689" anchor="t" compatLnSpc="1"/>
          <a:lstStyle>
            <a:extLst/>
          </a:lstStyle>
          <a:p>
            <a:endParaRPr kumimoji="0" lang="en-US"/>
          </a:p>
        </p:txBody>
      </p:sp>
      <p:sp>
        <p:nvSpPr>
          <p:cNvPr id="9" name="Freeform 8"/>
          <p:cNvSpPr>
            <a:spLocks/>
          </p:cNvSpPr>
          <p:nvPr/>
        </p:nvSpPr>
        <p:spPr bwMode="auto">
          <a:xfrm>
            <a:off x="728661" y="6516415"/>
            <a:ext cx="5536317" cy="102420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377" tIns="60689" rIns="121377" bIns="60689" anchor="t" compatLnSpc="1"/>
          <a:lstStyle>
            <a:extLst/>
          </a:lstStyle>
          <a:p>
            <a:endParaRPr kumimoji="0" lang="en-US"/>
          </a:p>
        </p:txBody>
      </p:sp>
      <p:sp>
        <p:nvSpPr>
          <p:cNvPr id="10" name="Right Triangle 9"/>
          <p:cNvSpPr>
            <a:spLocks/>
          </p:cNvSpPr>
          <p:nvPr/>
        </p:nvSpPr>
        <p:spPr bwMode="auto">
          <a:xfrm>
            <a:off x="-9064" y="6354292"/>
            <a:ext cx="5104062" cy="1185952"/>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377" tIns="60689" rIns="121377" bIns="60689" anchor="ctr" compatLnSpc="1"/>
          <a:lstStyle>
            <a:extLst/>
          </a:lstStyle>
          <a:p>
            <a:pPr algn="ctr" eaLnBrk="1" latinLnBrk="0" hangingPunct="1"/>
            <a:endParaRPr kumimoji="0" lang="en-US"/>
          </a:p>
        </p:txBody>
      </p:sp>
      <p:cxnSp>
        <p:nvCxnSpPr>
          <p:cNvPr id="11" name="Straight Connector 10"/>
          <p:cNvCxnSpPr/>
          <p:nvPr/>
        </p:nvCxnSpPr>
        <p:spPr>
          <a:xfrm>
            <a:off x="-13856" y="6350435"/>
            <a:ext cx="5108855" cy="118980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2997673" y="5473427"/>
            <a:ext cx="274352" cy="250825"/>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377" tIns="60689" rIns="121377" bIns="60689" anchor="ctr"/>
          <a:lstStyle>
            <a:extLst/>
          </a:lstStyle>
          <a:p>
            <a:pPr algn="l" eaLnBrk="1" latinLnBrk="0" hangingPunct="1"/>
            <a:endParaRPr kumimoji="0" lang="en-US"/>
          </a:p>
        </p:txBody>
      </p:sp>
      <p:sp>
        <p:nvSpPr>
          <p:cNvPr id="13" name="Chevron 12"/>
          <p:cNvSpPr/>
          <p:nvPr/>
        </p:nvSpPr>
        <p:spPr>
          <a:xfrm>
            <a:off x="12718016" y="5473427"/>
            <a:ext cx="274352" cy="250825"/>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377" tIns="60689" rIns="121377" bIns="60689"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48996" y="6522916"/>
            <a:ext cx="7411794" cy="101062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377" tIns="60689" rIns="121377" bIns="60689" anchor="t" compatLnSpc="1"/>
          <a:lstStyle>
            <a:extLst/>
          </a:lstStyle>
          <a:p>
            <a:endParaRPr kumimoji="0" lang="en-US"/>
          </a:p>
        </p:txBody>
      </p:sp>
      <p:sp>
        <p:nvSpPr>
          <p:cNvPr id="12" name="Freeform 11"/>
          <p:cNvSpPr>
            <a:spLocks/>
          </p:cNvSpPr>
          <p:nvPr/>
        </p:nvSpPr>
        <p:spPr bwMode="auto">
          <a:xfrm>
            <a:off x="728661" y="6516415"/>
            <a:ext cx="5536317" cy="102420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377" tIns="60689" rIns="121377" bIns="60689" anchor="t" compatLnSpc="1"/>
          <a:lstStyle>
            <a:extLst/>
          </a:lstStyle>
          <a:p>
            <a:endParaRPr kumimoji="0" lang="en-US"/>
          </a:p>
        </p:txBody>
      </p:sp>
      <p:sp>
        <p:nvSpPr>
          <p:cNvPr id="14" name="Right Triangle 13"/>
          <p:cNvSpPr>
            <a:spLocks/>
          </p:cNvSpPr>
          <p:nvPr/>
        </p:nvSpPr>
        <p:spPr bwMode="auto">
          <a:xfrm>
            <a:off x="-9064" y="6354292"/>
            <a:ext cx="5104062" cy="1185952"/>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377" tIns="60689" rIns="121377" bIns="60689" anchor="ctr" compatLnSpc="1"/>
          <a:lstStyle>
            <a:extLst/>
          </a:lstStyle>
          <a:p>
            <a:pPr algn="ctr" eaLnBrk="1" latinLnBrk="0" hangingPunct="1"/>
            <a:endParaRPr kumimoji="0" lang="en-US"/>
          </a:p>
        </p:txBody>
      </p:sp>
      <p:cxnSp>
        <p:nvCxnSpPr>
          <p:cNvPr id="15" name="Straight Connector 14"/>
          <p:cNvCxnSpPr/>
          <p:nvPr/>
        </p:nvCxnSpPr>
        <p:spPr>
          <a:xfrm>
            <a:off x="-13856" y="6350435"/>
            <a:ext cx="5108855" cy="118980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85880" y="301339"/>
            <a:ext cx="12345829" cy="1254125"/>
          </a:xfrm>
          <a:prstGeom prst="rect">
            <a:avLst/>
          </a:prstGeom>
        </p:spPr>
        <p:txBody>
          <a:bodyPr vert="horz" lIns="121377" tIns="60689" rIns="121377" bIns="60689"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85880" y="1625347"/>
            <a:ext cx="12345829" cy="4965987"/>
          </a:xfrm>
          <a:prstGeom prst="rect">
            <a:avLst/>
          </a:prstGeom>
        </p:spPr>
        <p:txBody>
          <a:bodyPr vert="horz" lIns="121377" tIns="60689" rIns="121377" bIns="60689">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0091716" y="7030939"/>
            <a:ext cx="2880693" cy="401320"/>
          </a:xfrm>
          <a:prstGeom prst="rect">
            <a:avLst/>
          </a:prstGeom>
        </p:spPr>
        <p:txBody>
          <a:bodyPr vert="horz" lIns="121377" tIns="60689" rIns="121377" bIns="60689" anchor="b"/>
          <a:lstStyle>
            <a:lvl1pPr algn="l" eaLnBrk="1" latinLnBrk="0" hangingPunct="1">
              <a:defRPr kumimoji="0" sz="1300">
                <a:solidFill>
                  <a:schemeClr val="tx1"/>
                </a:solidFill>
              </a:defRPr>
            </a:lvl1pPr>
            <a:extLst/>
          </a:lstStyle>
          <a:p>
            <a:fld id="{1D8BD707-D9CF-40AE-B4C6-C98DA3205C09}" type="datetimeFigureOut">
              <a:rPr lang="en-US" smtClean="0"/>
              <a:pPr/>
              <a:t>8/4/2020</a:t>
            </a:fld>
            <a:endParaRPr lang="en-US"/>
          </a:p>
        </p:txBody>
      </p:sp>
      <p:sp>
        <p:nvSpPr>
          <p:cNvPr id="22" name="Footer Placeholder 21"/>
          <p:cNvSpPr>
            <a:spLocks noGrp="1"/>
          </p:cNvSpPr>
          <p:nvPr>
            <p:ph type="ftr" sz="quarter" idx="3"/>
          </p:nvPr>
        </p:nvSpPr>
        <p:spPr>
          <a:xfrm>
            <a:off x="6570869" y="7030939"/>
            <a:ext cx="3526430" cy="400623"/>
          </a:xfrm>
          <a:prstGeom prst="rect">
            <a:avLst/>
          </a:prstGeom>
        </p:spPr>
        <p:txBody>
          <a:bodyPr vert="horz" lIns="121377" tIns="60689" rIns="121377" bIns="60689" anchor="b"/>
          <a:lstStyle>
            <a:lvl1pPr algn="r" eaLnBrk="1" latinLnBrk="0" hangingPunct="1">
              <a:defRPr kumimoji="0" sz="1300">
                <a:solidFill>
                  <a:schemeClr val="tx1"/>
                </a:solidFill>
              </a:defRPr>
            </a:lvl1pPr>
            <a:extLst/>
          </a:lstStyle>
          <a:p>
            <a:endParaRPr lang="en-US"/>
          </a:p>
        </p:txBody>
      </p:sp>
      <p:sp>
        <p:nvSpPr>
          <p:cNvPr id="18" name="Slide Number Placeholder 17"/>
          <p:cNvSpPr>
            <a:spLocks noGrp="1"/>
          </p:cNvSpPr>
          <p:nvPr>
            <p:ph type="sldNum" sz="quarter" idx="4"/>
          </p:nvPr>
        </p:nvSpPr>
        <p:spPr>
          <a:xfrm>
            <a:off x="12972409" y="7030939"/>
            <a:ext cx="548704" cy="400623"/>
          </a:xfrm>
          <a:prstGeom prst="rect">
            <a:avLst/>
          </a:prstGeom>
        </p:spPr>
        <p:txBody>
          <a:bodyPr vert="horz" lIns="121377" tIns="60689" rIns="121377" bIns="60689" anchor="b"/>
          <a:lstStyle>
            <a:lvl1pPr algn="r" eaLnBrk="1" latinLnBrk="0" hangingPunct="1">
              <a:defRPr kumimoji="0" sz="13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4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85510" indent="-339857" algn="l" rtl="0" eaLnBrk="1" latinLnBrk="0" hangingPunct="1">
        <a:spcBef>
          <a:spcPts val="531"/>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5367" indent="-303444" algn="l" rtl="0" eaLnBrk="1" latinLnBrk="0" hangingPunct="1">
        <a:spcBef>
          <a:spcPts val="430"/>
        </a:spcBef>
        <a:buClr>
          <a:schemeClr val="accent1"/>
        </a:buClr>
        <a:buFont typeface="Verdana"/>
        <a:buChar char="◦"/>
        <a:defRPr kumimoji="0" sz="3100" kern="1200">
          <a:solidFill>
            <a:schemeClr val="tx1"/>
          </a:solidFill>
          <a:latin typeface="+mn-lt"/>
          <a:ea typeface="+mn-ea"/>
          <a:cs typeface="+mn-cs"/>
        </a:defRPr>
      </a:lvl2pPr>
      <a:lvl3pPr marL="1140948" indent="-303444" algn="l" rtl="0" eaLnBrk="1" latinLnBrk="0" hangingPunct="1">
        <a:spcBef>
          <a:spcPts val="465"/>
        </a:spcBef>
        <a:buClr>
          <a:schemeClr val="accent2"/>
        </a:buClr>
        <a:buSzPct val="100000"/>
        <a:buFont typeface="Wingdings 2"/>
        <a:buChar char=""/>
        <a:defRPr kumimoji="0" sz="2800" kern="1200">
          <a:solidFill>
            <a:schemeClr val="tx1"/>
          </a:solidFill>
          <a:latin typeface="+mn-lt"/>
          <a:ea typeface="+mn-ea"/>
          <a:cs typeface="+mn-cs"/>
        </a:defRPr>
      </a:lvl3pPr>
      <a:lvl4pPr marL="1517218" indent="-303444" algn="l" rtl="0" eaLnBrk="1" latinLnBrk="0" hangingPunct="1">
        <a:spcBef>
          <a:spcPts val="465"/>
        </a:spcBef>
        <a:buClr>
          <a:schemeClr val="accent2"/>
        </a:buClr>
        <a:buFont typeface="Wingdings 2"/>
        <a:buChar char=""/>
        <a:defRPr kumimoji="0" sz="2500" kern="1200">
          <a:solidFill>
            <a:schemeClr val="tx1"/>
          </a:solidFill>
          <a:latin typeface="+mn-lt"/>
          <a:ea typeface="+mn-ea"/>
          <a:cs typeface="+mn-cs"/>
        </a:defRPr>
      </a:lvl4pPr>
      <a:lvl5pPr marL="1820662" indent="-303444" algn="l" rtl="0" eaLnBrk="1" latinLnBrk="0" hangingPunct="1">
        <a:spcBef>
          <a:spcPts val="465"/>
        </a:spcBef>
        <a:buClr>
          <a:schemeClr val="accent2"/>
        </a:buClr>
        <a:buFont typeface="Wingdings 2"/>
        <a:buChar char=""/>
        <a:defRPr kumimoji="0" sz="2400" kern="1200">
          <a:solidFill>
            <a:schemeClr val="tx1"/>
          </a:solidFill>
          <a:latin typeface="+mn-lt"/>
          <a:ea typeface="+mn-ea"/>
          <a:cs typeface="+mn-cs"/>
        </a:defRPr>
      </a:lvl5pPr>
      <a:lvl6pPr marL="2124105" indent="-303444" algn="l" rtl="0" eaLnBrk="1" latinLnBrk="0" hangingPunct="1">
        <a:spcBef>
          <a:spcPts val="465"/>
        </a:spcBef>
        <a:buClr>
          <a:schemeClr val="accent3"/>
        </a:buClr>
        <a:buFont typeface="Wingdings 2"/>
        <a:buChar char=""/>
        <a:defRPr kumimoji="0" sz="2400" kern="1200">
          <a:solidFill>
            <a:schemeClr val="tx1"/>
          </a:solidFill>
          <a:latin typeface="+mn-lt"/>
          <a:ea typeface="+mn-ea"/>
          <a:cs typeface="+mn-cs"/>
        </a:defRPr>
      </a:lvl6pPr>
      <a:lvl7pPr marL="2427549" indent="-303444" algn="l" rtl="0" eaLnBrk="1" latinLnBrk="0" hangingPunct="1">
        <a:spcBef>
          <a:spcPts val="465"/>
        </a:spcBef>
        <a:buClr>
          <a:schemeClr val="accent3"/>
        </a:buClr>
        <a:buFont typeface="Wingdings 2"/>
        <a:buChar char=""/>
        <a:defRPr kumimoji="0" sz="2100" kern="1200">
          <a:solidFill>
            <a:schemeClr val="tx1"/>
          </a:solidFill>
          <a:latin typeface="+mn-lt"/>
          <a:ea typeface="+mn-ea"/>
          <a:cs typeface="+mn-cs"/>
        </a:defRPr>
      </a:lvl7pPr>
      <a:lvl8pPr marL="2730993" indent="-303444" algn="l" rtl="0" eaLnBrk="1" latinLnBrk="0" hangingPunct="1">
        <a:spcBef>
          <a:spcPts val="465"/>
        </a:spcBef>
        <a:buClr>
          <a:schemeClr val="accent3"/>
        </a:buClr>
        <a:buFont typeface="Wingdings 2"/>
        <a:buChar char=""/>
        <a:defRPr kumimoji="0" sz="2100" kern="1200">
          <a:solidFill>
            <a:schemeClr val="tx1"/>
          </a:solidFill>
          <a:latin typeface="+mn-lt"/>
          <a:ea typeface="+mn-ea"/>
          <a:cs typeface="+mn-cs"/>
        </a:defRPr>
      </a:lvl8pPr>
      <a:lvl9pPr marL="3034436" indent="-303444" algn="l" rtl="0" eaLnBrk="1" latinLnBrk="0" hangingPunct="1">
        <a:spcBef>
          <a:spcPts val="465"/>
        </a:spcBef>
        <a:buClr>
          <a:schemeClr val="accent3"/>
        </a:buClr>
        <a:buFont typeface="Wingdings 2"/>
        <a:buChar char=""/>
        <a:defRPr kumimoji="0" sz="21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6887" algn="l" rtl="0" eaLnBrk="1" latinLnBrk="0" hangingPunct="1">
        <a:defRPr kumimoji="0" kern="1200">
          <a:solidFill>
            <a:schemeClr val="tx1"/>
          </a:solidFill>
          <a:latin typeface="+mn-lt"/>
          <a:ea typeface="+mn-ea"/>
          <a:cs typeface="+mn-cs"/>
        </a:defRPr>
      </a:lvl2pPr>
      <a:lvl3pPr marL="1213775" algn="l" rtl="0" eaLnBrk="1" latinLnBrk="0" hangingPunct="1">
        <a:defRPr kumimoji="0" kern="1200">
          <a:solidFill>
            <a:schemeClr val="tx1"/>
          </a:solidFill>
          <a:latin typeface="+mn-lt"/>
          <a:ea typeface="+mn-ea"/>
          <a:cs typeface="+mn-cs"/>
        </a:defRPr>
      </a:lvl3pPr>
      <a:lvl4pPr marL="1820662" algn="l" rtl="0" eaLnBrk="1" latinLnBrk="0" hangingPunct="1">
        <a:defRPr kumimoji="0" kern="1200">
          <a:solidFill>
            <a:schemeClr val="tx1"/>
          </a:solidFill>
          <a:latin typeface="+mn-lt"/>
          <a:ea typeface="+mn-ea"/>
          <a:cs typeface="+mn-cs"/>
        </a:defRPr>
      </a:lvl4pPr>
      <a:lvl5pPr marL="2427549" algn="l" rtl="0" eaLnBrk="1" latinLnBrk="0" hangingPunct="1">
        <a:defRPr kumimoji="0" kern="1200">
          <a:solidFill>
            <a:schemeClr val="tx1"/>
          </a:solidFill>
          <a:latin typeface="+mn-lt"/>
          <a:ea typeface="+mn-ea"/>
          <a:cs typeface="+mn-cs"/>
        </a:defRPr>
      </a:lvl5pPr>
      <a:lvl6pPr marL="3034436" algn="l" rtl="0" eaLnBrk="1" latinLnBrk="0" hangingPunct="1">
        <a:defRPr kumimoji="0" kern="1200">
          <a:solidFill>
            <a:schemeClr val="tx1"/>
          </a:solidFill>
          <a:latin typeface="+mn-lt"/>
          <a:ea typeface="+mn-ea"/>
          <a:cs typeface="+mn-cs"/>
        </a:defRPr>
      </a:lvl6pPr>
      <a:lvl7pPr marL="3641324" algn="l" rtl="0" eaLnBrk="1" latinLnBrk="0" hangingPunct="1">
        <a:defRPr kumimoji="0" kern="1200">
          <a:solidFill>
            <a:schemeClr val="tx1"/>
          </a:solidFill>
          <a:latin typeface="+mn-lt"/>
          <a:ea typeface="+mn-ea"/>
          <a:cs typeface="+mn-cs"/>
        </a:defRPr>
      </a:lvl7pPr>
      <a:lvl8pPr marL="4248211" algn="l" rtl="0" eaLnBrk="1" latinLnBrk="0" hangingPunct="1">
        <a:defRPr kumimoji="0" kern="1200">
          <a:solidFill>
            <a:schemeClr val="tx1"/>
          </a:solidFill>
          <a:latin typeface="+mn-lt"/>
          <a:ea typeface="+mn-ea"/>
          <a:cs typeface="+mn-cs"/>
        </a:defRPr>
      </a:lvl8pPr>
      <a:lvl9pPr marL="485509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run Sarker\Desktop\rose.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717588" cy="56489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347020" y="-167217"/>
            <a:ext cx="10402504" cy="3929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8000" dirty="0" smtClean="0">
                <a:solidFill>
                  <a:srgbClr val="FFFF00"/>
                </a:solidFill>
                <a:latin typeface="Bernard MT Condensed" pitchFamily="18" charset="0"/>
              </a:rPr>
              <a:t>WELCOME TO ALL</a:t>
            </a:r>
            <a:endParaRPr lang="en-US" sz="8000" dirty="0">
              <a:solidFill>
                <a:srgbClr val="FFFF00"/>
              </a:solidFill>
              <a:latin typeface="Bernard MT Condensed" pitchFamily="18" charset="0"/>
            </a:endParaRPr>
          </a:p>
        </p:txBody>
      </p:sp>
    </p:spTree>
    <p:extLst>
      <p:ext uri="{BB962C8B-B14F-4D97-AF65-F5344CB8AC3E}">
        <p14:creationId xmlns:p14="http://schemas.microsoft.com/office/powerpoint/2010/main" xmlns="" val="9928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orun Sarker\Desktop\uuuu.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15084" y="1504950"/>
            <a:ext cx="6858794" cy="418041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owchart: Off-page Connector 2"/>
          <p:cNvSpPr/>
          <p:nvPr/>
        </p:nvSpPr>
        <p:spPr>
          <a:xfrm>
            <a:off x="228626" y="3260725"/>
            <a:ext cx="3315084" cy="990023"/>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800" dirty="0" smtClean="0">
                <a:solidFill>
                  <a:srgbClr val="002060"/>
                </a:solidFill>
                <a:latin typeface="Bernard MT Condensed" pitchFamily="18" charset="0"/>
              </a:rPr>
              <a:t>Artistic-</a:t>
            </a:r>
            <a:endParaRPr lang="en-US" sz="4800" dirty="0">
              <a:solidFill>
                <a:srgbClr val="002060"/>
              </a:solidFill>
              <a:latin typeface="Bernard MT Condensed" pitchFamily="18" charset="0"/>
            </a:endParaRPr>
          </a:p>
        </p:txBody>
      </p:sp>
      <p:sp>
        <p:nvSpPr>
          <p:cNvPr id="5" name="Flowchart: Off-page Connector 4"/>
          <p:cNvSpPr/>
          <p:nvPr/>
        </p:nvSpPr>
        <p:spPr>
          <a:xfrm>
            <a:off x="9487999" y="3260725"/>
            <a:ext cx="3886648" cy="973401"/>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solidFill>
                  <a:schemeClr val="bg2">
                    <a:lumMod val="10000"/>
                  </a:schemeClr>
                </a:solidFill>
                <a:latin typeface="Bernard MT Condensed" pitchFamily="18" charset="0"/>
              </a:rPr>
              <a:t>Imaginative</a:t>
            </a:r>
            <a:endParaRPr lang="en-US" sz="4200" dirty="0">
              <a:solidFill>
                <a:schemeClr val="bg2">
                  <a:lumMod val="10000"/>
                </a:schemeClr>
              </a:solidFill>
              <a:latin typeface="Bernard MT Condensed" pitchFamily="18" charset="0"/>
            </a:endParaRPr>
          </a:p>
        </p:txBody>
      </p:sp>
    </p:spTree>
    <p:extLst>
      <p:ext uri="{BB962C8B-B14F-4D97-AF65-F5344CB8AC3E}">
        <p14:creationId xmlns:p14="http://schemas.microsoft.com/office/powerpoint/2010/main" xmlns="" val="12411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orun Sarker\Desktop\patter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72337" y="1337733"/>
            <a:ext cx="6287228" cy="4013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lowchart: Alternate Process 1"/>
          <p:cNvSpPr/>
          <p:nvPr/>
        </p:nvSpPr>
        <p:spPr>
          <a:xfrm>
            <a:off x="571566" y="2968932"/>
            <a:ext cx="3200771" cy="108690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solidFill>
                  <a:srgbClr val="002060"/>
                </a:solidFill>
                <a:latin typeface="Bernard MT Condensed" pitchFamily="18" charset="0"/>
              </a:rPr>
              <a:t>pattern</a:t>
            </a:r>
            <a:endParaRPr lang="en-US" sz="4200" dirty="0">
              <a:solidFill>
                <a:srgbClr val="002060"/>
              </a:solidFill>
              <a:latin typeface="Bernard MT Condensed" pitchFamily="18" charset="0"/>
            </a:endParaRPr>
          </a:p>
        </p:txBody>
      </p:sp>
      <p:sp>
        <p:nvSpPr>
          <p:cNvPr id="4" name="Flowchart: Alternate Process 3"/>
          <p:cNvSpPr/>
          <p:nvPr/>
        </p:nvSpPr>
        <p:spPr>
          <a:xfrm>
            <a:off x="10059564" y="2842683"/>
            <a:ext cx="3315084" cy="133940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3700" dirty="0" smtClean="0">
                <a:solidFill>
                  <a:srgbClr val="002060"/>
                </a:solidFill>
                <a:latin typeface="Bernard MT Condensed" pitchFamily="18" charset="0"/>
              </a:rPr>
              <a:t>Prototype</a:t>
            </a:r>
            <a:endParaRPr lang="en-US" sz="3700" dirty="0">
              <a:solidFill>
                <a:srgbClr val="002060"/>
              </a:solidFill>
              <a:latin typeface="Bernard MT Condensed" pitchFamily="18" charset="0"/>
            </a:endParaRPr>
          </a:p>
        </p:txBody>
      </p:sp>
    </p:spTree>
    <p:extLst>
      <p:ext uri="{BB962C8B-B14F-4D97-AF65-F5344CB8AC3E}">
        <p14:creationId xmlns:p14="http://schemas.microsoft.com/office/powerpoint/2010/main" xmlns="" val="50382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orun Sarker\Desktop\quil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76598" y="1254125"/>
            <a:ext cx="7773300" cy="38459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29374" y="5548325"/>
            <a:ext cx="12117203" cy="12541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2700" dirty="0" err="1" smtClean="0">
                <a:latin typeface="Bernard MT Condensed" pitchFamily="18" charset="0"/>
              </a:rPr>
              <a:t>Nakshi</a:t>
            </a:r>
            <a:r>
              <a:rPr lang="en-US" sz="2700" dirty="0" smtClean="0">
                <a:latin typeface="Bernard MT Condensed" pitchFamily="18" charset="0"/>
              </a:rPr>
              <a:t> </a:t>
            </a:r>
            <a:r>
              <a:rPr lang="en-US" sz="2700" dirty="0" err="1" smtClean="0">
                <a:latin typeface="Bernard MT Condensed" pitchFamily="18" charset="0"/>
              </a:rPr>
              <a:t>Kantha</a:t>
            </a:r>
            <a:r>
              <a:rPr lang="en-US" sz="2700" dirty="0" smtClean="0">
                <a:latin typeface="Bernard MT Condensed" pitchFamily="18" charset="0"/>
              </a:rPr>
              <a:t> is  a kind of embroidered quilt. The name was taken from the </a:t>
            </a:r>
            <a:r>
              <a:rPr lang="en-US" sz="2700" dirty="0">
                <a:latin typeface="Bernard MT Condensed" pitchFamily="18" charset="0"/>
              </a:rPr>
              <a:t>B</a:t>
            </a:r>
            <a:r>
              <a:rPr lang="en-US" sz="2700" dirty="0" smtClean="0">
                <a:latin typeface="Bernard MT Condensed" pitchFamily="18" charset="0"/>
              </a:rPr>
              <a:t>engali word </a:t>
            </a:r>
            <a:r>
              <a:rPr lang="en-US" sz="2700" dirty="0" err="1" smtClean="0">
                <a:latin typeface="Bernard MT Condensed" pitchFamily="18" charset="0"/>
              </a:rPr>
              <a:t>naksha</a:t>
            </a:r>
            <a:r>
              <a:rPr lang="en-US" sz="2700" dirty="0" smtClean="0">
                <a:latin typeface="Bernard MT Condensed" pitchFamily="18" charset="0"/>
              </a:rPr>
              <a:t> which means artistic pattern.</a:t>
            </a:r>
            <a:endParaRPr lang="en-US" sz="2700" dirty="0">
              <a:latin typeface="Bernard MT Condensed" pitchFamily="18" charset="0"/>
            </a:endParaRPr>
          </a:p>
        </p:txBody>
      </p:sp>
    </p:spTree>
    <p:extLst>
      <p:ext uri="{BB962C8B-B14F-4D97-AF65-F5344CB8AC3E}">
        <p14:creationId xmlns:p14="http://schemas.microsoft.com/office/powerpoint/2010/main" xmlns="" val="322540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orun Sarker\Desktop\NakshiKanthaII_Smal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86457" y="250825"/>
            <a:ext cx="6858794" cy="52673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lowchart: Punched Tape 1"/>
          <p:cNvSpPr/>
          <p:nvPr/>
        </p:nvSpPr>
        <p:spPr>
          <a:xfrm>
            <a:off x="571566" y="5768975"/>
            <a:ext cx="12117203" cy="1551771"/>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latin typeface="Bernard MT Condensed" pitchFamily="18" charset="0"/>
              </a:rPr>
              <a:t>The art has been </a:t>
            </a:r>
            <a:r>
              <a:rPr lang="en-US" sz="4200" dirty="0" err="1" smtClean="0">
                <a:latin typeface="Bernard MT Condensed" pitchFamily="18" charset="0"/>
              </a:rPr>
              <a:t>practised</a:t>
            </a:r>
            <a:r>
              <a:rPr lang="en-US" sz="4200" dirty="0" smtClean="0">
                <a:latin typeface="Bernard MT Condensed" pitchFamily="18" charset="0"/>
              </a:rPr>
              <a:t> in rural </a:t>
            </a:r>
            <a:r>
              <a:rPr lang="en-US" sz="4200" dirty="0" err="1" smtClean="0">
                <a:latin typeface="Bernard MT Condensed" pitchFamily="18" charset="0"/>
              </a:rPr>
              <a:t>Bengla</a:t>
            </a:r>
            <a:r>
              <a:rPr lang="en-US" sz="4200" dirty="0" smtClean="0">
                <a:latin typeface="Bernard MT Condensed" pitchFamily="18" charset="0"/>
              </a:rPr>
              <a:t> for centuries.</a:t>
            </a:r>
            <a:endParaRPr lang="en-US" sz="4200" dirty="0">
              <a:latin typeface="Bernard MT Condensed" pitchFamily="18" charset="0"/>
            </a:endParaRPr>
          </a:p>
        </p:txBody>
      </p:sp>
    </p:spTree>
    <p:extLst>
      <p:ext uri="{BB962C8B-B14F-4D97-AF65-F5344CB8AC3E}">
        <p14:creationId xmlns:p14="http://schemas.microsoft.com/office/powerpoint/2010/main" xmlns="" val="38010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orun Sarker\Desktop\jasim-uddi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9205" y="585258"/>
            <a:ext cx="6733049" cy="47656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 Diagonal Corner Rectangle 1"/>
          <p:cNvSpPr/>
          <p:nvPr/>
        </p:nvSpPr>
        <p:spPr>
          <a:xfrm>
            <a:off x="342940" y="5768975"/>
            <a:ext cx="12460142" cy="1755775"/>
          </a:xfrm>
          <a:prstGeom prst="round2Diag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3700" dirty="0" smtClean="0">
                <a:latin typeface="Bernard MT Condensed" pitchFamily="18" charset="0"/>
              </a:rPr>
              <a:t>The name ‘</a:t>
            </a:r>
            <a:r>
              <a:rPr lang="en-US" sz="3700" dirty="0" err="1" smtClean="0">
                <a:latin typeface="Bernard MT Condensed" pitchFamily="18" charset="0"/>
              </a:rPr>
              <a:t>Nakshi</a:t>
            </a:r>
            <a:r>
              <a:rPr lang="en-US" sz="3700" dirty="0" smtClean="0">
                <a:latin typeface="Bernard MT Condensed" pitchFamily="18" charset="0"/>
              </a:rPr>
              <a:t> </a:t>
            </a:r>
            <a:r>
              <a:rPr lang="en-US" sz="3700" dirty="0" err="1" smtClean="0">
                <a:latin typeface="Bernard MT Condensed" pitchFamily="18" charset="0"/>
              </a:rPr>
              <a:t>Kantha</a:t>
            </a:r>
            <a:r>
              <a:rPr lang="en-US" sz="3700" dirty="0" smtClean="0">
                <a:latin typeface="Bernard MT Condensed" pitchFamily="18" charset="0"/>
              </a:rPr>
              <a:t>’ become popular after the poet </a:t>
            </a:r>
            <a:r>
              <a:rPr lang="en-US" sz="3700" dirty="0" err="1" smtClean="0">
                <a:latin typeface="Bernard MT Condensed" pitchFamily="18" charset="0"/>
              </a:rPr>
              <a:t>Jasimuddin’s</a:t>
            </a:r>
            <a:r>
              <a:rPr lang="en-US" sz="3700" dirty="0" smtClean="0">
                <a:latin typeface="Bernard MT Condensed" pitchFamily="18" charset="0"/>
              </a:rPr>
              <a:t>  ‘</a:t>
            </a:r>
            <a:r>
              <a:rPr lang="en-US" sz="3700" dirty="0" err="1" smtClean="0">
                <a:latin typeface="Bernard MT Condensed" pitchFamily="18" charset="0"/>
              </a:rPr>
              <a:t>Nakshi</a:t>
            </a:r>
            <a:r>
              <a:rPr lang="en-US" sz="3700" dirty="0" smtClean="0">
                <a:latin typeface="Bernard MT Condensed" pitchFamily="18" charset="0"/>
              </a:rPr>
              <a:t> </a:t>
            </a:r>
            <a:r>
              <a:rPr lang="en-US" sz="3700" dirty="0" err="1" smtClean="0">
                <a:latin typeface="Bernard MT Condensed" pitchFamily="18" charset="0"/>
              </a:rPr>
              <a:t>Kanthar</a:t>
            </a:r>
            <a:r>
              <a:rPr lang="en-US" sz="3700" dirty="0" smtClean="0">
                <a:latin typeface="Bernard MT Condensed" pitchFamily="18" charset="0"/>
              </a:rPr>
              <a:t> Math’ was published in 1929</a:t>
            </a:r>
            <a:r>
              <a:rPr lang="en-US" dirty="0" smtClean="0">
                <a:latin typeface="Bernard MT Condensed" pitchFamily="18" charset="0"/>
              </a:rPr>
              <a:t>.</a:t>
            </a:r>
            <a:endParaRPr lang="en-US" dirty="0">
              <a:latin typeface="Bernard MT Condensed" pitchFamily="18" charset="0"/>
            </a:endParaRPr>
          </a:p>
        </p:txBody>
      </p:sp>
    </p:spTree>
    <p:extLst>
      <p:ext uri="{BB962C8B-B14F-4D97-AF65-F5344CB8AC3E}">
        <p14:creationId xmlns:p14="http://schemas.microsoft.com/office/powerpoint/2010/main" xmlns="" val="36589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orun Sarker\Desktop\ff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00578" y="890316"/>
            <a:ext cx="8916432" cy="50458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Oval 2"/>
          <p:cNvSpPr/>
          <p:nvPr/>
        </p:nvSpPr>
        <p:spPr>
          <a:xfrm>
            <a:off x="0" y="5936192"/>
            <a:ext cx="12803082" cy="15885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latin typeface="Bernard MT Condensed" pitchFamily="18" charset="0"/>
              </a:rPr>
              <a:t>Traditional </a:t>
            </a:r>
            <a:r>
              <a:rPr lang="en-US" sz="4200" dirty="0" err="1" smtClean="0">
                <a:latin typeface="Bernard MT Condensed" pitchFamily="18" charset="0"/>
              </a:rPr>
              <a:t>Kanthas</a:t>
            </a:r>
            <a:r>
              <a:rPr lang="en-US" sz="4200" dirty="0" smtClean="0">
                <a:latin typeface="Bernard MT Condensed" pitchFamily="18" charset="0"/>
              </a:rPr>
              <a:t> are made for family use.</a:t>
            </a:r>
            <a:endParaRPr lang="en-US" sz="4200" dirty="0">
              <a:latin typeface="Bernard MT Condensed" pitchFamily="18" charset="0"/>
            </a:endParaRPr>
          </a:p>
        </p:txBody>
      </p:sp>
    </p:spTree>
    <p:extLst>
      <p:ext uri="{BB962C8B-B14F-4D97-AF65-F5344CB8AC3E}">
        <p14:creationId xmlns:p14="http://schemas.microsoft.com/office/powerpoint/2010/main" xmlns="" val="363137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orun Sarker\Desktop\kkkk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3228" y="418042"/>
            <a:ext cx="4763051" cy="410024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Borun Sarker\Desktop\kkkk.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29975" y="501650"/>
            <a:ext cx="4763051" cy="39330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457253" y="5936192"/>
            <a:ext cx="13260335" cy="18025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latin typeface="Bernard MT Condensed" pitchFamily="18" charset="0"/>
              </a:rPr>
              <a:t>Old or new cloth and thread  are used to make these quilts.</a:t>
            </a:r>
            <a:endParaRPr lang="en-US" sz="4200" dirty="0">
              <a:latin typeface="Bernard MT Condensed" pitchFamily="18" charset="0"/>
            </a:endParaRPr>
          </a:p>
        </p:txBody>
      </p:sp>
    </p:spTree>
    <p:extLst>
      <p:ext uri="{BB962C8B-B14F-4D97-AF65-F5344CB8AC3E}">
        <p14:creationId xmlns:p14="http://schemas.microsoft.com/office/powerpoint/2010/main" xmlns="" val="23244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p:cTn id="21" dur="1000" fill="hold"/>
                                        <p:tgtEl>
                                          <p:spTgt spid="3075"/>
                                        </p:tgtEl>
                                        <p:attrNameLst>
                                          <p:attrName>ppt_w</p:attrName>
                                        </p:attrNameLst>
                                      </p:cBhvr>
                                      <p:tavLst>
                                        <p:tav tm="0">
                                          <p:val>
                                            <p:fltVal val="0"/>
                                          </p:val>
                                        </p:tav>
                                        <p:tav tm="100000">
                                          <p:val>
                                            <p:strVal val="#ppt_w"/>
                                          </p:val>
                                        </p:tav>
                                      </p:tavLst>
                                    </p:anim>
                                    <p:anim calcmode="lin" valueType="num">
                                      <p:cBhvr>
                                        <p:cTn id="22" dur="1000" fill="hold"/>
                                        <p:tgtEl>
                                          <p:spTgt spid="3075"/>
                                        </p:tgtEl>
                                        <p:attrNameLst>
                                          <p:attrName>ppt_h</p:attrName>
                                        </p:attrNameLst>
                                      </p:cBhvr>
                                      <p:tavLst>
                                        <p:tav tm="0">
                                          <p:val>
                                            <p:fltVal val="0"/>
                                          </p:val>
                                        </p:tav>
                                        <p:tav tm="100000">
                                          <p:val>
                                            <p:strVal val="#ppt_h"/>
                                          </p:val>
                                        </p:tav>
                                      </p:tavLst>
                                    </p:anim>
                                    <p:anim calcmode="lin" valueType="num">
                                      <p:cBhvr>
                                        <p:cTn id="23" dur="1000" fill="hold"/>
                                        <p:tgtEl>
                                          <p:spTgt spid="3075"/>
                                        </p:tgtEl>
                                        <p:attrNameLst>
                                          <p:attrName>style.rotation</p:attrName>
                                        </p:attrNameLst>
                                      </p:cBhvr>
                                      <p:tavLst>
                                        <p:tav tm="0">
                                          <p:val>
                                            <p:fltVal val="90"/>
                                          </p:val>
                                        </p:tav>
                                        <p:tav tm="100000">
                                          <p:val>
                                            <p:fltVal val="0"/>
                                          </p:val>
                                        </p:tav>
                                      </p:tavLst>
                                    </p:anim>
                                    <p:animEffect transition="in" filter="fade">
                                      <p:cBhvr>
                                        <p:cTn id="24" dur="1000"/>
                                        <p:tgtEl>
                                          <p:spTgt spid="307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072" y="2675467"/>
            <a:ext cx="12002890" cy="1107448"/>
          </a:xfrm>
          <a:prstGeom prst="rect">
            <a:avLst/>
          </a:prstGeom>
        </p:spPr>
        <p:txBody>
          <a:bodyPr wrap="square" lIns="121377" tIns="60689" rIns="121377" bIns="60689">
            <a:spAutoFit/>
          </a:bodyPr>
          <a:lstStyle/>
          <a:p>
            <a:r>
              <a:rPr lang="en-US" sz="3200" dirty="0" smtClean="0">
                <a:solidFill>
                  <a:srgbClr val="002060"/>
                </a:solidFill>
                <a:latin typeface="Calibri"/>
                <a:ea typeface="Calibri"/>
                <a:cs typeface="Times New Roman"/>
              </a:rPr>
              <a:t>.</a:t>
            </a:r>
            <a:r>
              <a:rPr lang="en-US" sz="3200" dirty="0">
                <a:solidFill>
                  <a:srgbClr val="002060"/>
                </a:solidFill>
                <a:latin typeface="Calibri"/>
                <a:ea typeface="Calibri"/>
                <a:cs typeface="Times New Roman"/>
              </a:rPr>
              <a:t/>
            </a:r>
            <a:br>
              <a:rPr lang="en-US" sz="3200" dirty="0">
                <a:solidFill>
                  <a:srgbClr val="002060"/>
                </a:solidFill>
                <a:latin typeface="Calibri"/>
                <a:ea typeface="Calibri"/>
                <a:cs typeface="Times New Roman"/>
              </a:rPr>
            </a:br>
            <a:endParaRPr lang="en-US" sz="3200" dirty="0">
              <a:solidFill>
                <a:srgbClr val="002060"/>
              </a:solidFill>
            </a:endParaRPr>
          </a:p>
        </p:txBody>
      </p:sp>
      <p:sp>
        <p:nvSpPr>
          <p:cNvPr id="3" name="Rounded Rectangle 2"/>
          <p:cNvSpPr/>
          <p:nvPr/>
        </p:nvSpPr>
        <p:spPr>
          <a:xfrm>
            <a:off x="855063" y="73575"/>
            <a:ext cx="11545637" cy="75247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3200" dirty="0">
                <a:solidFill>
                  <a:srgbClr val="002060"/>
                </a:solidFill>
                <a:latin typeface="Calibri"/>
                <a:ea typeface="Calibri"/>
                <a:cs typeface="Times New Roman"/>
              </a:rPr>
              <a:t>Read the passage carefully and answer the questions following it</a:t>
            </a:r>
            <a:endParaRPr lang="en-US" dirty="0"/>
          </a:p>
        </p:txBody>
      </p:sp>
      <p:sp>
        <p:nvSpPr>
          <p:cNvPr id="4" name="Rounded Rectangle 3"/>
          <p:cNvSpPr/>
          <p:nvPr/>
        </p:nvSpPr>
        <p:spPr>
          <a:xfrm>
            <a:off x="214909" y="814803"/>
            <a:ext cx="13260335" cy="619705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3200" dirty="0" err="1">
                <a:solidFill>
                  <a:srgbClr val="002060"/>
                </a:solidFill>
                <a:latin typeface="Calibri"/>
                <a:ea typeface="Calibri"/>
                <a:cs typeface="Times New Roman"/>
              </a:rPr>
              <a:t>Nakshi</a:t>
            </a:r>
            <a:r>
              <a:rPr lang="en-US" sz="3200" dirty="0">
                <a:solidFill>
                  <a:srgbClr val="002060"/>
                </a:solidFill>
                <a:latin typeface="Calibri"/>
                <a:ea typeface="Calibri"/>
                <a:cs typeface="Times New Roman"/>
              </a:rPr>
              <a:t> </a:t>
            </a:r>
            <a:r>
              <a:rPr lang="en-US" sz="3200" dirty="0" err="1">
                <a:solidFill>
                  <a:srgbClr val="002060"/>
                </a:solidFill>
                <a:latin typeface="Calibri"/>
                <a:ea typeface="Calibri"/>
                <a:cs typeface="Times New Roman"/>
              </a:rPr>
              <a:t>Kantha</a:t>
            </a:r>
            <a:r>
              <a:rPr lang="en-US" sz="3200" dirty="0">
                <a:solidFill>
                  <a:srgbClr val="002060"/>
                </a:solidFill>
                <a:latin typeface="Calibri"/>
                <a:ea typeface="Calibri"/>
                <a:cs typeface="Times New Roman"/>
              </a:rPr>
              <a:t> is a kind of embroidered quilt. The name was taken from the Bengali word ‘</a:t>
            </a:r>
            <a:r>
              <a:rPr lang="en-US" sz="3200" dirty="0" err="1">
                <a:solidFill>
                  <a:srgbClr val="002060"/>
                </a:solidFill>
                <a:latin typeface="Calibri"/>
                <a:ea typeface="Calibri"/>
                <a:cs typeface="Times New Roman"/>
              </a:rPr>
              <a:t>Naksha</a:t>
            </a:r>
            <a:r>
              <a:rPr lang="en-US" sz="3200" dirty="0">
                <a:solidFill>
                  <a:srgbClr val="002060"/>
                </a:solidFill>
                <a:latin typeface="Calibri"/>
                <a:ea typeface="Calibri"/>
                <a:cs typeface="Times New Roman"/>
              </a:rPr>
              <a:t>’ which means artistic pattern. It is a kind of traditional craft and is said to be indigenous to Bangladesh and west Bengal in India. The art has been practiced in rural Bengal for centuries. The name ‘</a:t>
            </a:r>
            <a:r>
              <a:rPr lang="en-US" sz="3200" dirty="0" err="1">
                <a:solidFill>
                  <a:srgbClr val="002060"/>
                </a:solidFill>
                <a:latin typeface="Calibri"/>
                <a:ea typeface="Calibri"/>
                <a:cs typeface="Times New Roman"/>
              </a:rPr>
              <a:t>Nakshi</a:t>
            </a:r>
            <a:r>
              <a:rPr lang="en-US" sz="3200" dirty="0">
                <a:solidFill>
                  <a:srgbClr val="002060"/>
                </a:solidFill>
                <a:latin typeface="Calibri"/>
                <a:ea typeface="Calibri"/>
                <a:cs typeface="Times New Roman"/>
              </a:rPr>
              <a:t> </a:t>
            </a:r>
            <a:r>
              <a:rPr lang="en-US" sz="3200" dirty="0" err="1">
                <a:solidFill>
                  <a:srgbClr val="002060"/>
                </a:solidFill>
                <a:latin typeface="Calibri"/>
                <a:ea typeface="Calibri"/>
                <a:cs typeface="Times New Roman"/>
              </a:rPr>
              <a:t>Kantha</a:t>
            </a:r>
            <a:r>
              <a:rPr lang="en-US" sz="3200" dirty="0">
                <a:solidFill>
                  <a:srgbClr val="002060"/>
                </a:solidFill>
                <a:latin typeface="Calibri"/>
                <a:ea typeface="Calibri"/>
                <a:cs typeface="Times New Roman"/>
              </a:rPr>
              <a:t>’ became popular after the poet </a:t>
            </a:r>
            <a:r>
              <a:rPr lang="en-US" sz="3200" dirty="0" err="1">
                <a:solidFill>
                  <a:srgbClr val="002060"/>
                </a:solidFill>
                <a:latin typeface="Calibri"/>
                <a:ea typeface="Calibri"/>
                <a:cs typeface="Times New Roman"/>
              </a:rPr>
              <a:t>Jasimuddin’s</a:t>
            </a:r>
            <a:r>
              <a:rPr lang="en-US" sz="3200" dirty="0">
                <a:solidFill>
                  <a:srgbClr val="002060"/>
                </a:solidFill>
                <a:latin typeface="Calibri"/>
                <a:ea typeface="Calibri"/>
                <a:cs typeface="Times New Roman"/>
              </a:rPr>
              <a:t> poem ‘</a:t>
            </a:r>
            <a:r>
              <a:rPr lang="en-US" sz="3200" dirty="0" err="1">
                <a:solidFill>
                  <a:srgbClr val="002060"/>
                </a:solidFill>
                <a:latin typeface="Calibri"/>
                <a:ea typeface="Calibri"/>
                <a:cs typeface="Times New Roman"/>
              </a:rPr>
              <a:t>Nakshi</a:t>
            </a:r>
            <a:r>
              <a:rPr lang="en-US" sz="3200" dirty="0">
                <a:solidFill>
                  <a:srgbClr val="002060"/>
                </a:solidFill>
                <a:latin typeface="Calibri"/>
                <a:ea typeface="Calibri"/>
                <a:cs typeface="Times New Roman"/>
              </a:rPr>
              <a:t> </a:t>
            </a:r>
            <a:r>
              <a:rPr lang="en-US" sz="3200" dirty="0" err="1">
                <a:solidFill>
                  <a:srgbClr val="002060"/>
                </a:solidFill>
                <a:latin typeface="Calibri"/>
                <a:ea typeface="Calibri"/>
                <a:cs typeface="Times New Roman"/>
              </a:rPr>
              <a:t>Kanthas</a:t>
            </a:r>
            <a:r>
              <a:rPr lang="en-US" sz="3200" dirty="0">
                <a:solidFill>
                  <a:srgbClr val="002060"/>
                </a:solidFill>
                <a:latin typeface="Calibri"/>
                <a:ea typeface="Calibri"/>
                <a:cs typeface="Times New Roman"/>
              </a:rPr>
              <a:t> Math’ Published in 1929.Traditional </a:t>
            </a:r>
            <a:r>
              <a:rPr lang="en-US" sz="3200" dirty="0" err="1">
                <a:solidFill>
                  <a:srgbClr val="002060"/>
                </a:solidFill>
                <a:latin typeface="Calibri"/>
                <a:ea typeface="Calibri"/>
                <a:cs typeface="Times New Roman"/>
              </a:rPr>
              <a:t>Kanthas</a:t>
            </a:r>
            <a:r>
              <a:rPr lang="en-US" sz="3200" dirty="0">
                <a:solidFill>
                  <a:srgbClr val="002060"/>
                </a:solidFill>
                <a:latin typeface="Calibri"/>
                <a:ea typeface="Calibri"/>
                <a:cs typeface="Times New Roman"/>
              </a:rPr>
              <a:t> are made for family use. Old or new cloth and thread are used to make take quilts. </a:t>
            </a:r>
            <a:r>
              <a:rPr lang="en-US" sz="3200" dirty="0" err="1">
                <a:solidFill>
                  <a:srgbClr val="002060"/>
                </a:solidFill>
                <a:latin typeface="Calibri"/>
                <a:ea typeface="Calibri"/>
                <a:cs typeface="Times New Roman"/>
              </a:rPr>
              <a:t>Mymensingh</a:t>
            </a:r>
            <a:r>
              <a:rPr lang="en-US" sz="3200" dirty="0">
                <a:solidFill>
                  <a:srgbClr val="002060"/>
                </a:solidFill>
                <a:latin typeface="Calibri"/>
                <a:ea typeface="Calibri"/>
                <a:cs typeface="Times New Roman"/>
              </a:rPr>
              <a:t>, </a:t>
            </a:r>
            <a:r>
              <a:rPr lang="en-US" sz="3200" dirty="0" err="1">
                <a:solidFill>
                  <a:srgbClr val="002060"/>
                </a:solidFill>
                <a:latin typeface="Calibri"/>
                <a:ea typeface="Calibri"/>
                <a:cs typeface="Times New Roman"/>
              </a:rPr>
              <a:t>Jamalpur</a:t>
            </a:r>
            <a:r>
              <a:rPr lang="en-US" sz="3200" dirty="0">
                <a:solidFill>
                  <a:srgbClr val="002060"/>
                </a:solidFill>
                <a:latin typeface="Calibri"/>
                <a:ea typeface="Calibri"/>
                <a:cs typeface="Times New Roman"/>
              </a:rPr>
              <a:t>, </a:t>
            </a:r>
            <a:r>
              <a:rPr lang="en-US" sz="3200" dirty="0" err="1">
                <a:solidFill>
                  <a:srgbClr val="002060"/>
                </a:solidFill>
                <a:latin typeface="Calibri"/>
                <a:ea typeface="Calibri"/>
                <a:cs typeface="Times New Roman"/>
              </a:rPr>
              <a:t>Rajshahi</a:t>
            </a:r>
            <a:r>
              <a:rPr lang="en-US" sz="3200" dirty="0">
                <a:solidFill>
                  <a:srgbClr val="002060"/>
                </a:solidFill>
                <a:latin typeface="Calibri"/>
                <a:ea typeface="Calibri"/>
                <a:cs typeface="Times New Roman"/>
              </a:rPr>
              <a:t>, </a:t>
            </a:r>
            <a:r>
              <a:rPr lang="en-US" sz="3200" dirty="0" err="1">
                <a:solidFill>
                  <a:srgbClr val="002060"/>
                </a:solidFill>
                <a:latin typeface="Calibri"/>
                <a:ea typeface="Calibri"/>
                <a:cs typeface="Times New Roman"/>
              </a:rPr>
              <a:t>Faridpur</a:t>
            </a:r>
            <a:r>
              <a:rPr lang="en-US" sz="3200" dirty="0">
                <a:solidFill>
                  <a:srgbClr val="002060"/>
                </a:solidFill>
                <a:latin typeface="Calibri"/>
                <a:ea typeface="Calibri"/>
                <a:cs typeface="Times New Roman"/>
              </a:rPr>
              <a:t>, </a:t>
            </a:r>
            <a:r>
              <a:rPr lang="en-US" sz="3200" dirty="0" err="1">
                <a:solidFill>
                  <a:srgbClr val="002060"/>
                </a:solidFill>
                <a:latin typeface="Calibri"/>
                <a:ea typeface="Calibri"/>
                <a:cs typeface="Times New Roman"/>
              </a:rPr>
              <a:t>Bogra</a:t>
            </a:r>
            <a:r>
              <a:rPr lang="en-US" sz="3200" dirty="0">
                <a:solidFill>
                  <a:srgbClr val="002060"/>
                </a:solidFill>
                <a:latin typeface="Calibri"/>
                <a:ea typeface="Calibri"/>
                <a:cs typeface="Times New Roman"/>
              </a:rPr>
              <a:t> and </a:t>
            </a:r>
            <a:r>
              <a:rPr lang="en-US" sz="3200" dirty="0" err="1">
                <a:solidFill>
                  <a:srgbClr val="002060"/>
                </a:solidFill>
                <a:latin typeface="Calibri"/>
                <a:ea typeface="Calibri"/>
                <a:cs typeface="Times New Roman"/>
              </a:rPr>
              <a:t>Jessore</a:t>
            </a:r>
            <a:r>
              <a:rPr lang="en-US" sz="3200" dirty="0">
                <a:solidFill>
                  <a:srgbClr val="002060"/>
                </a:solidFill>
                <a:latin typeface="Calibri"/>
                <a:ea typeface="Calibri"/>
                <a:cs typeface="Times New Roman"/>
              </a:rPr>
              <a:t> are most famous for this craft. Now it is produced commercially. You can find them in many expensive handicraft shops in cities. The quilts are now in great demand became of the colorful patterns and designs embroidered on them. </a:t>
            </a:r>
            <a:endParaRPr lang="en-US" dirty="0"/>
          </a:p>
        </p:txBody>
      </p:sp>
    </p:spTree>
    <p:extLst>
      <p:ext uri="{BB962C8B-B14F-4D97-AF65-F5344CB8AC3E}">
        <p14:creationId xmlns:p14="http://schemas.microsoft.com/office/powerpoint/2010/main" xmlns="" val="27808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936" y="0"/>
            <a:ext cx="11202698" cy="5704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249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orun Sarker\Desktop\Captur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40" y="668867"/>
            <a:ext cx="11888576" cy="54345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43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orun Sarker\Pictures\0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7217"/>
            <a:ext cx="4458216" cy="378076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801156" y="334433"/>
            <a:ext cx="7887613" cy="361355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3700" dirty="0" smtClean="0">
                <a:solidFill>
                  <a:srgbClr val="FFFF00"/>
                </a:solidFill>
                <a:latin typeface="Bernard MT Condensed" pitchFamily="18" charset="0"/>
              </a:rPr>
              <a:t>BORUN CHANDRA  SARKER</a:t>
            </a:r>
          </a:p>
          <a:p>
            <a:pPr algn="ctr"/>
            <a:r>
              <a:rPr lang="en-US" sz="3700" dirty="0" smtClean="0">
                <a:solidFill>
                  <a:srgbClr val="FFFF00"/>
                </a:solidFill>
                <a:latin typeface="Bernard MT Condensed" pitchFamily="18" charset="0"/>
              </a:rPr>
              <a:t>JAJIRA MOHAR ALI MODEL HIGH SCHOOL</a:t>
            </a:r>
          </a:p>
          <a:p>
            <a:pPr algn="ctr"/>
            <a:r>
              <a:rPr lang="en-US" sz="3700" dirty="0" smtClean="0">
                <a:solidFill>
                  <a:srgbClr val="FFFF00"/>
                </a:solidFill>
                <a:latin typeface="Bernard MT Condensed" pitchFamily="18" charset="0"/>
              </a:rPr>
              <a:t>JAJIRA,SHARIATPUR</a:t>
            </a:r>
            <a:r>
              <a:rPr lang="en-US" sz="3700" dirty="0" smtClean="0">
                <a:solidFill>
                  <a:srgbClr val="FFFF00"/>
                </a:solidFill>
              </a:rPr>
              <a:t>.</a:t>
            </a:r>
            <a:endParaRPr lang="en-US" sz="3700" dirty="0">
              <a:solidFill>
                <a:srgbClr val="FFFF00"/>
              </a:solidFill>
            </a:endParaRPr>
          </a:p>
        </p:txBody>
      </p:sp>
    </p:spTree>
    <p:extLst>
      <p:ext uri="{BB962C8B-B14F-4D97-AF65-F5344CB8AC3E}">
        <p14:creationId xmlns:p14="http://schemas.microsoft.com/office/powerpoint/2010/main" xmlns="" val="36579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Ribbon 2"/>
          <p:cNvSpPr/>
          <p:nvPr/>
        </p:nvSpPr>
        <p:spPr>
          <a:xfrm>
            <a:off x="1143132" y="0"/>
            <a:ext cx="10968952" cy="1090253"/>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solidFill>
                  <a:schemeClr val="accent1">
                    <a:lumMod val="75000"/>
                  </a:schemeClr>
                </a:solidFill>
                <a:latin typeface="Bernard MT Condensed" pitchFamily="18" charset="0"/>
              </a:rPr>
              <a:t>Evaluation</a:t>
            </a:r>
            <a:endParaRPr lang="en-US" sz="4200" dirty="0">
              <a:solidFill>
                <a:schemeClr val="accent1">
                  <a:lumMod val="75000"/>
                </a:schemeClr>
              </a:solidFill>
              <a:latin typeface="Bernard MT Condensed" pitchFamily="18" charset="0"/>
            </a:endParaRPr>
          </a:p>
        </p:txBody>
      </p:sp>
      <p:sp>
        <p:nvSpPr>
          <p:cNvPr id="2" name="Rectangle 1"/>
          <p:cNvSpPr/>
          <p:nvPr/>
        </p:nvSpPr>
        <p:spPr>
          <a:xfrm>
            <a:off x="1943325" y="1047733"/>
            <a:ext cx="8687806" cy="5016211"/>
          </a:xfrm>
          <a:prstGeom prst="rect">
            <a:avLst/>
          </a:prstGeom>
        </p:spPr>
        <p:txBody>
          <a:bodyPr wrap="square" lIns="121377" tIns="60689" rIns="121377" bIns="60689">
            <a:spAutoFit/>
          </a:bodyPr>
          <a:lstStyle/>
          <a:p>
            <a:r>
              <a:rPr lang="en-US" dirty="0" smtClean="0"/>
              <a:t>                                                                                              </a:t>
            </a:r>
            <a:r>
              <a:rPr lang="en-US" sz="4200" dirty="0" smtClean="0">
                <a:solidFill>
                  <a:srgbClr val="00B0F0"/>
                </a:solidFill>
              </a:rPr>
              <a:t>a</a:t>
            </a:r>
            <a:r>
              <a:rPr lang="en-US" sz="4200" dirty="0">
                <a:solidFill>
                  <a:srgbClr val="00B0F0"/>
                </a:solidFill>
                <a:latin typeface="Bernard MT Condensed" pitchFamily="18" charset="0"/>
              </a:rPr>
              <a:t>. What is </a:t>
            </a:r>
            <a:r>
              <a:rPr lang="en-US" sz="4200" dirty="0" err="1">
                <a:solidFill>
                  <a:srgbClr val="00B0F0"/>
                </a:solidFill>
                <a:latin typeface="Bernard MT Condensed" pitchFamily="18" charset="0"/>
              </a:rPr>
              <a:t>Nakshi</a:t>
            </a:r>
            <a:r>
              <a:rPr lang="en-US" sz="4200" dirty="0">
                <a:solidFill>
                  <a:srgbClr val="00B0F0"/>
                </a:solidFill>
                <a:latin typeface="Bernard MT Condensed" pitchFamily="18" charset="0"/>
              </a:rPr>
              <a:t> </a:t>
            </a:r>
            <a:r>
              <a:rPr lang="en-US" sz="4200" dirty="0" err="1">
                <a:solidFill>
                  <a:srgbClr val="00B0F0"/>
                </a:solidFill>
                <a:latin typeface="Bernard MT Condensed" pitchFamily="18" charset="0"/>
              </a:rPr>
              <a:t>Kantha</a:t>
            </a:r>
            <a:r>
              <a:rPr lang="en-US" sz="4200" dirty="0">
                <a:solidFill>
                  <a:srgbClr val="00B0F0"/>
                </a:solidFill>
                <a:latin typeface="Bernard MT Condensed" pitchFamily="18" charset="0"/>
              </a:rPr>
              <a:t>?</a:t>
            </a:r>
            <a:br>
              <a:rPr lang="en-US" sz="4200" dirty="0">
                <a:solidFill>
                  <a:srgbClr val="00B0F0"/>
                </a:solidFill>
                <a:latin typeface="Bernard MT Condensed" pitchFamily="18" charset="0"/>
              </a:rPr>
            </a:br>
            <a:r>
              <a:rPr lang="en-US" sz="4200" dirty="0">
                <a:solidFill>
                  <a:srgbClr val="00B0F0"/>
                </a:solidFill>
                <a:latin typeface="Bernard MT Condensed" pitchFamily="18" charset="0"/>
              </a:rPr>
              <a:t>b. Where was the name taken from?</a:t>
            </a:r>
            <a:br>
              <a:rPr lang="en-US" sz="4200" dirty="0">
                <a:solidFill>
                  <a:srgbClr val="00B0F0"/>
                </a:solidFill>
                <a:latin typeface="Bernard MT Condensed" pitchFamily="18" charset="0"/>
              </a:rPr>
            </a:br>
            <a:r>
              <a:rPr lang="en-US" sz="4200" dirty="0">
                <a:solidFill>
                  <a:srgbClr val="00B0F0"/>
                </a:solidFill>
                <a:latin typeface="Bernard MT Condensed" pitchFamily="18" charset="0"/>
              </a:rPr>
              <a:t>c. Why are the traditional </a:t>
            </a:r>
            <a:r>
              <a:rPr lang="en-US" sz="4200" dirty="0" err="1">
                <a:solidFill>
                  <a:srgbClr val="00B0F0"/>
                </a:solidFill>
                <a:latin typeface="Bernard MT Condensed" pitchFamily="18" charset="0"/>
              </a:rPr>
              <a:t>kanthas</a:t>
            </a:r>
            <a:r>
              <a:rPr lang="en-US" sz="4200" dirty="0">
                <a:solidFill>
                  <a:srgbClr val="00B0F0"/>
                </a:solidFill>
                <a:latin typeface="Bernard MT Condensed" pitchFamily="18" charset="0"/>
              </a:rPr>
              <a:t> made?</a:t>
            </a:r>
            <a:br>
              <a:rPr lang="en-US" sz="4200" dirty="0">
                <a:solidFill>
                  <a:srgbClr val="00B0F0"/>
                </a:solidFill>
                <a:latin typeface="Bernard MT Condensed" pitchFamily="18" charset="0"/>
              </a:rPr>
            </a:br>
            <a:r>
              <a:rPr lang="en-US" sz="4200" dirty="0">
                <a:solidFill>
                  <a:srgbClr val="00B0F0"/>
                </a:solidFill>
                <a:latin typeface="Bernard MT Condensed" pitchFamily="18" charset="0"/>
              </a:rPr>
              <a:t>d. How long has the art been practiced</a:t>
            </a:r>
            <a:r>
              <a:rPr lang="en-US" sz="4200" dirty="0" smtClean="0">
                <a:solidFill>
                  <a:srgbClr val="00B0F0"/>
                </a:solidFill>
                <a:latin typeface="Bernard MT Condensed" pitchFamily="18" charset="0"/>
              </a:rPr>
              <a:t>?</a:t>
            </a:r>
          </a:p>
          <a:p>
            <a:r>
              <a:rPr lang="en-US" sz="4200" dirty="0" smtClean="0">
                <a:solidFill>
                  <a:srgbClr val="00B0F0"/>
                </a:solidFill>
                <a:latin typeface="Bernard MT Condensed" pitchFamily="18" charset="0"/>
              </a:rPr>
              <a:t>(</a:t>
            </a:r>
            <a:r>
              <a:rPr lang="en-US" sz="4200" dirty="0">
                <a:solidFill>
                  <a:srgbClr val="00B0F0"/>
                </a:solidFill>
                <a:latin typeface="Bernard MT Condensed" pitchFamily="18" charset="0"/>
              </a:rPr>
              <a:t>e)What was the name of popular?</a:t>
            </a:r>
            <a:r>
              <a:rPr lang="en-US" sz="4200" dirty="0">
                <a:solidFill>
                  <a:srgbClr val="00B0F0"/>
                </a:solidFill>
              </a:rPr>
              <a:t/>
            </a:r>
            <a:br>
              <a:rPr lang="en-US" sz="4200" dirty="0">
                <a:solidFill>
                  <a:srgbClr val="00B0F0"/>
                </a:solidFill>
              </a:rPr>
            </a:br>
            <a:r>
              <a:rPr lang="en-US" sz="4200" dirty="0" smtClean="0">
                <a:solidFill>
                  <a:srgbClr val="00B0F0"/>
                </a:solidFill>
              </a:rPr>
              <a:t> </a:t>
            </a:r>
            <a:endParaRPr lang="en-US" sz="4200" dirty="0">
              <a:solidFill>
                <a:srgbClr val="00B0F0"/>
              </a:solidFill>
            </a:endParaRPr>
          </a:p>
        </p:txBody>
      </p:sp>
    </p:spTree>
    <p:extLst>
      <p:ext uri="{BB962C8B-B14F-4D97-AF65-F5344CB8AC3E}">
        <p14:creationId xmlns:p14="http://schemas.microsoft.com/office/powerpoint/2010/main" xmlns="" val="51519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heel(1)">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heel(1)">
                                      <p:cBhvr>
                                        <p:cTn id="18"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829012" y="-83608"/>
            <a:ext cx="9145059" cy="225742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800" dirty="0" smtClean="0">
                <a:solidFill>
                  <a:srgbClr val="FF0000"/>
                </a:solidFill>
                <a:latin typeface="Bernard MT Condensed" pitchFamily="18" charset="0"/>
              </a:rPr>
              <a:t>HOME WORK</a:t>
            </a:r>
            <a:endParaRPr lang="en-US" sz="4800" dirty="0">
              <a:solidFill>
                <a:srgbClr val="FF0000"/>
              </a:solidFill>
              <a:latin typeface="Bernard MT Condensed" pitchFamily="18" charset="0"/>
            </a:endParaRPr>
          </a:p>
        </p:txBody>
      </p:sp>
      <p:pic>
        <p:nvPicPr>
          <p:cNvPr id="3074" name="Picture 2" descr="C:\Users\Borun Sarker\Desktop\home2.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506" y="1976860"/>
            <a:ext cx="3772337" cy="23733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ound Diagonal Corner Rectangle 3"/>
          <p:cNvSpPr/>
          <p:nvPr/>
        </p:nvSpPr>
        <p:spPr>
          <a:xfrm>
            <a:off x="1600385" y="5183717"/>
            <a:ext cx="10059565" cy="1003300"/>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t>#</a:t>
            </a:r>
            <a:r>
              <a:rPr lang="en-US" sz="4200" dirty="0" smtClean="0">
                <a:latin typeface="Bernard MT Condensed" pitchFamily="18" charset="0"/>
              </a:rPr>
              <a:t>Write  a paragraph  about  “</a:t>
            </a:r>
            <a:r>
              <a:rPr lang="en-US" sz="4200" dirty="0" err="1" smtClean="0">
                <a:latin typeface="Bernard MT Condensed" pitchFamily="18" charset="0"/>
              </a:rPr>
              <a:t>Nakshi</a:t>
            </a:r>
            <a:r>
              <a:rPr lang="en-US" sz="4200" dirty="0" smtClean="0">
                <a:latin typeface="Bernard MT Condensed" pitchFamily="18" charset="0"/>
              </a:rPr>
              <a:t>  </a:t>
            </a:r>
            <a:r>
              <a:rPr lang="en-US" sz="4200" dirty="0" err="1" smtClean="0">
                <a:latin typeface="Bernard MT Condensed" pitchFamily="18" charset="0"/>
              </a:rPr>
              <a:t>Kantha</a:t>
            </a:r>
            <a:r>
              <a:rPr lang="en-US" sz="4200" dirty="0" smtClean="0">
                <a:latin typeface="Bernard MT Condensed" pitchFamily="18" charset="0"/>
              </a:rPr>
              <a:t>’</a:t>
            </a:r>
            <a:endParaRPr lang="en-US" sz="4200" dirty="0">
              <a:latin typeface="Bernard MT Condensed" pitchFamily="18" charset="0"/>
            </a:endParaRPr>
          </a:p>
        </p:txBody>
      </p:sp>
    </p:spTree>
    <p:extLst>
      <p:ext uri="{BB962C8B-B14F-4D97-AF65-F5344CB8AC3E}">
        <p14:creationId xmlns:p14="http://schemas.microsoft.com/office/powerpoint/2010/main" xmlns="" val="11636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orun Sarker\Desktop\lighting.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6650" y="870328"/>
            <a:ext cx="6858794" cy="4647822"/>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Borun Sarker\Desktop\Thank you.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4096" y="2718943"/>
            <a:ext cx="5244120" cy="16512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18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Callout 2"/>
          <p:cNvSpPr/>
          <p:nvPr/>
        </p:nvSpPr>
        <p:spPr>
          <a:xfrm>
            <a:off x="0" y="-238153"/>
            <a:ext cx="13717588" cy="7762903"/>
          </a:xfrm>
          <a:prstGeom prst="upArrowCallout">
            <a:avLst>
              <a:gd name="adj1" fmla="val 34382"/>
              <a:gd name="adj2" fmla="val 25000"/>
              <a:gd name="adj3" fmla="val 25000"/>
              <a:gd name="adj4" fmla="val 649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2700" dirty="0" smtClean="0">
                <a:latin typeface="Bernard MT Condensed" pitchFamily="18" charset="0"/>
              </a:rPr>
              <a:t>Class       :Eight</a:t>
            </a:r>
          </a:p>
          <a:p>
            <a:pPr algn="ctr"/>
            <a:r>
              <a:rPr lang="en-US" sz="2700" dirty="0" smtClean="0">
                <a:latin typeface="Bernard MT Condensed" pitchFamily="18" charset="0"/>
              </a:rPr>
              <a:t>               </a:t>
            </a:r>
          </a:p>
          <a:p>
            <a:pPr algn="ctr"/>
            <a:r>
              <a:rPr lang="en-US" sz="2700" dirty="0">
                <a:latin typeface="Bernard MT Condensed" pitchFamily="18" charset="0"/>
              </a:rPr>
              <a:t> </a:t>
            </a:r>
            <a:r>
              <a:rPr lang="en-US" sz="2700" dirty="0" smtClean="0">
                <a:latin typeface="Bernard MT Condensed" pitchFamily="18" charset="0"/>
              </a:rPr>
              <a:t>                    Sub           </a:t>
            </a:r>
            <a:r>
              <a:rPr lang="en-US" sz="2700" dirty="0" smtClean="0">
                <a:latin typeface="Bernard MT Condensed" pitchFamily="18" charset="0"/>
              </a:rPr>
              <a:t>:</a:t>
            </a:r>
            <a:r>
              <a:rPr lang="en-US" sz="2700" dirty="0" smtClean="0">
                <a:latin typeface="Bernard MT Condensed" pitchFamily="18" charset="0"/>
              </a:rPr>
              <a:t>English 1</a:t>
            </a:r>
            <a:r>
              <a:rPr lang="en-US" sz="2700" baseline="30000" dirty="0" smtClean="0">
                <a:latin typeface="Bernard MT Condensed" pitchFamily="18" charset="0"/>
              </a:rPr>
              <a:t>st</a:t>
            </a:r>
            <a:r>
              <a:rPr lang="en-US" sz="2700" dirty="0" smtClean="0">
                <a:latin typeface="Bernard MT Condensed" pitchFamily="18" charset="0"/>
              </a:rPr>
              <a:t>  paper</a:t>
            </a:r>
          </a:p>
          <a:p>
            <a:pPr algn="ctr"/>
            <a:r>
              <a:rPr lang="en-US" sz="2700" dirty="0" smtClean="0">
                <a:latin typeface="Bernard MT Condensed" pitchFamily="18" charset="0"/>
              </a:rPr>
              <a:t>Unit            :One</a:t>
            </a:r>
          </a:p>
          <a:p>
            <a:pPr algn="ctr"/>
            <a:r>
              <a:rPr lang="en-US" sz="2700" dirty="0" smtClean="0">
                <a:latin typeface="Bernard MT Condensed" pitchFamily="18" charset="0"/>
              </a:rPr>
              <a:t>Lesson      </a:t>
            </a:r>
            <a:r>
              <a:rPr lang="en-US" sz="2700" dirty="0" smtClean="0">
                <a:latin typeface="Bernard MT Condensed" pitchFamily="18" charset="0"/>
              </a:rPr>
              <a:t>: two</a:t>
            </a:r>
          </a:p>
          <a:p>
            <a:pPr algn="ctr"/>
            <a:r>
              <a:rPr lang="en-US" sz="2700" dirty="0" smtClean="0">
                <a:latin typeface="Bernard MT Condensed" pitchFamily="18" charset="0"/>
              </a:rPr>
              <a:t>            Time          :40 minutes</a:t>
            </a:r>
          </a:p>
          <a:p>
            <a:pPr algn="ctr"/>
            <a:r>
              <a:rPr lang="en-US" sz="2700" dirty="0" smtClean="0">
                <a:latin typeface="Bernard MT Condensed" pitchFamily="18" charset="0"/>
              </a:rPr>
              <a:t>         </a:t>
            </a:r>
            <a:r>
              <a:rPr lang="en-US" sz="2700" dirty="0" smtClean="0">
                <a:latin typeface="Bernard MT Condensed" pitchFamily="18" charset="0"/>
              </a:rPr>
              <a:t>     Date          </a:t>
            </a:r>
            <a:r>
              <a:rPr lang="en-US" sz="2700" dirty="0" smtClean="0">
                <a:latin typeface="Bernard MT Condensed" pitchFamily="18" charset="0"/>
              </a:rPr>
              <a:t>:25/7/2020</a:t>
            </a:r>
            <a:endParaRPr lang="en-US" sz="2700" dirty="0">
              <a:latin typeface="Bernard MT Condensed" pitchFamily="18" charset="0"/>
            </a:endParaRPr>
          </a:p>
        </p:txBody>
      </p:sp>
      <p:pic>
        <p:nvPicPr>
          <p:cNvPr id="3074" name="Picture 2" descr="C:\Users\Borun Sarker\Desktop\NEWs PICTURE\mmmm.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2382" y="2547929"/>
            <a:ext cx="2214578" cy="2935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987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barn(inVertical)">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orun Sarker\Desktop\iskkk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86457" y="1199769"/>
            <a:ext cx="6515854" cy="484510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143132" y="334433"/>
            <a:ext cx="10059565" cy="1133729"/>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3700" dirty="0" smtClean="0">
                <a:latin typeface="Bernard MT Condensed" pitchFamily="18" charset="0"/>
              </a:rPr>
              <a:t>Look at the picture and talk about it</a:t>
            </a:r>
            <a:endParaRPr lang="en-US" sz="3700" dirty="0">
              <a:latin typeface="Bernard MT Condensed" pitchFamily="18" charset="0"/>
            </a:endParaRPr>
          </a:p>
        </p:txBody>
      </p:sp>
    </p:spTree>
    <p:extLst>
      <p:ext uri="{BB962C8B-B14F-4D97-AF65-F5344CB8AC3E}">
        <p14:creationId xmlns:p14="http://schemas.microsoft.com/office/powerpoint/2010/main" xmlns="" val="417833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xmlns="" val="2616606434"/>
              </p:ext>
            </p:extLst>
          </p:nvPr>
        </p:nvGraphicFramePr>
        <p:xfrm>
          <a:off x="5829975" y="3177117"/>
          <a:ext cx="1371759" cy="846534"/>
        </p:xfrm>
        <a:graphic>
          <a:graphicData uri="http://schemas.openxmlformats.org/presentationml/2006/ole">
            <p:oleObj spid="_x0000_s1131" name="Packager Shell Object" showAsIcon="1" r:id="rId3" imgW="914400" imgH="771480" progId="Package">
              <p:embed/>
            </p:oleObj>
          </a:graphicData>
        </a:graphic>
      </p:graphicFrame>
      <p:sp>
        <p:nvSpPr>
          <p:cNvPr id="3" name="Horizontal Scroll 2"/>
          <p:cNvSpPr/>
          <p:nvPr/>
        </p:nvSpPr>
        <p:spPr>
          <a:xfrm>
            <a:off x="2400578" y="250825"/>
            <a:ext cx="8916432" cy="1086908"/>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6000" dirty="0" smtClean="0">
                <a:solidFill>
                  <a:schemeClr val="tx1"/>
                </a:solidFill>
                <a:latin typeface="Bernard MT Condensed" pitchFamily="18" charset="0"/>
              </a:rPr>
              <a:t>Let us  enjoy the video.</a:t>
            </a:r>
            <a:endParaRPr lang="en-US" sz="6000" dirty="0">
              <a:solidFill>
                <a:schemeClr val="tx1"/>
              </a:solidFill>
              <a:latin typeface="Bernard MT Condensed" pitchFamily="18" charset="0"/>
            </a:endParaRPr>
          </a:p>
        </p:txBody>
      </p:sp>
    </p:spTree>
    <p:extLst>
      <p:ext uri="{BB962C8B-B14F-4D97-AF65-F5344CB8AC3E}">
        <p14:creationId xmlns:p14="http://schemas.microsoft.com/office/powerpoint/2010/main" xmlns="" val="133827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orun Sarker\Desktop\NakshiKanthaII_Smal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0770" y="1053042"/>
            <a:ext cx="7201735" cy="46351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p Arrow Callout 2"/>
          <p:cNvSpPr/>
          <p:nvPr/>
        </p:nvSpPr>
        <p:spPr>
          <a:xfrm>
            <a:off x="3543710" y="0"/>
            <a:ext cx="6287228" cy="1086908"/>
          </a:xfrm>
          <a:prstGeom prst="upArrowCallout">
            <a:avLst>
              <a:gd name="adj1" fmla="val 25000"/>
              <a:gd name="adj2" fmla="val 25000"/>
              <a:gd name="adj3" fmla="val 25000"/>
              <a:gd name="adj4" fmla="val 6614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3700" dirty="0" smtClean="0">
                <a:latin typeface="Bernard MT Condensed" pitchFamily="18" charset="0"/>
              </a:rPr>
              <a:t>What are they doing?</a:t>
            </a:r>
            <a:endParaRPr lang="en-US" sz="3700" dirty="0">
              <a:latin typeface="Bernard MT Condensed" pitchFamily="18" charset="0"/>
            </a:endParaRPr>
          </a:p>
        </p:txBody>
      </p:sp>
    </p:spTree>
    <p:extLst>
      <p:ext uri="{BB962C8B-B14F-4D97-AF65-F5344CB8AC3E}">
        <p14:creationId xmlns:p14="http://schemas.microsoft.com/office/powerpoint/2010/main" xmlns="" val="8527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57831" y="0"/>
            <a:ext cx="8687806" cy="10033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solidFill>
                  <a:srgbClr val="FFFF00"/>
                </a:solidFill>
                <a:latin typeface="Bernard MT Condensed" pitchFamily="18" charset="0"/>
              </a:rPr>
              <a:t>Today’s lesson is </a:t>
            </a:r>
            <a:endParaRPr lang="en-US" sz="4200" dirty="0">
              <a:solidFill>
                <a:srgbClr val="FFFF00"/>
              </a:solidFill>
              <a:latin typeface="Bernard MT Condensed" pitchFamily="18" charset="0"/>
            </a:endParaRPr>
          </a:p>
        </p:txBody>
      </p:sp>
      <p:pic>
        <p:nvPicPr>
          <p:cNvPr id="2050" name="Picture 2" descr="J:\DCIM\Camera\IMG_20150925_2231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3834" y="3177117"/>
            <a:ext cx="9675799" cy="37623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Left-Right-Up Arrow 2"/>
          <p:cNvSpPr/>
          <p:nvPr/>
        </p:nvSpPr>
        <p:spPr>
          <a:xfrm>
            <a:off x="4343903" y="919692"/>
            <a:ext cx="5487035" cy="2257425"/>
          </a:xfrm>
          <a:prstGeom prst="leftRigh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3700" dirty="0" smtClean="0">
                <a:latin typeface="Bernard MT Condensed" pitchFamily="18" charset="0"/>
              </a:rPr>
              <a:t>NAKSHI KANTHA</a:t>
            </a:r>
            <a:endParaRPr lang="en-US" sz="3700" dirty="0">
              <a:latin typeface="Bernard MT Condensed" pitchFamily="18" charset="0"/>
            </a:endParaRPr>
          </a:p>
        </p:txBody>
      </p:sp>
    </p:spTree>
    <p:extLst>
      <p:ext uri="{BB962C8B-B14F-4D97-AF65-F5344CB8AC3E}">
        <p14:creationId xmlns:p14="http://schemas.microsoft.com/office/powerpoint/2010/main" xmlns="" val="1104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93" y="919692"/>
            <a:ext cx="12345829" cy="601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r>
              <a:rPr lang="en-US" sz="4000" dirty="0" smtClean="0">
                <a:solidFill>
                  <a:schemeClr val="tx1"/>
                </a:solidFill>
                <a:latin typeface="Bernard MT Condensed" pitchFamily="18" charset="0"/>
              </a:rPr>
              <a:t>By the end of the lesson ,the students will be able to—</a:t>
            </a:r>
          </a:p>
          <a:p>
            <a:r>
              <a:rPr lang="en-US" sz="4000" dirty="0" smtClean="0">
                <a:solidFill>
                  <a:schemeClr val="tx1"/>
                </a:solidFill>
                <a:latin typeface="Bernard MT Condensed" pitchFamily="18" charset="0"/>
              </a:rPr>
              <a:t>*read and understand texts through silent reading.</a:t>
            </a:r>
          </a:p>
          <a:p>
            <a:r>
              <a:rPr lang="en-US" sz="4000" dirty="0" smtClean="0">
                <a:solidFill>
                  <a:schemeClr val="tx1"/>
                </a:solidFill>
                <a:latin typeface="Bernard MT Condensed" pitchFamily="18" charset="0"/>
              </a:rPr>
              <a:t>*ask answer questions.</a:t>
            </a:r>
          </a:p>
          <a:p>
            <a:r>
              <a:rPr lang="en-US" sz="4000" dirty="0" smtClean="0">
                <a:solidFill>
                  <a:schemeClr val="tx1"/>
                </a:solidFill>
                <a:latin typeface="Bernard MT Condensed" pitchFamily="18" charset="0"/>
              </a:rPr>
              <a:t>*write answer to question.</a:t>
            </a:r>
          </a:p>
          <a:p>
            <a:r>
              <a:rPr lang="en-US" sz="4000" dirty="0" smtClean="0">
                <a:solidFill>
                  <a:schemeClr val="tx1"/>
                </a:solidFill>
                <a:latin typeface="Bernard MT Condensed" pitchFamily="18" charset="0"/>
              </a:rPr>
              <a:t>*write short composition</a:t>
            </a:r>
            <a:r>
              <a:rPr lang="en-US" sz="4000" dirty="0" smtClean="0"/>
              <a:t>.</a:t>
            </a:r>
          </a:p>
          <a:p>
            <a:pPr algn="ctr"/>
            <a:endParaRPr lang="en-US" sz="4200" dirty="0" smtClean="0"/>
          </a:p>
          <a:p>
            <a:pPr algn="ctr"/>
            <a:endParaRPr lang="en-US" sz="4200" dirty="0" smtClean="0"/>
          </a:p>
          <a:p>
            <a:pPr algn="ctr"/>
            <a:r>
              <a:rPr lang="en-US" dirty="0" smtClean="0"/>
              <a:t> </a:t>
            </a:r>
            <a:endParaRPr lang="en-US" dirty="0"/>
          </a:p>
        </p:txBody>
      </p:sp>
      <p:sp>
        <p:nvSpPr>
          <p:cNvPr id="4" name="Rectangle 3"/>
          <p:cNvSpPr/>
          <p:nvPr/>
        </p:nvSpPr>
        <p:spPr>
          <a:xfrm>
            <a:off x="4072712" y="0"/>
            <a:ext cx="53578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tx1"/>
                </a:solidFill>
                <a:latin typeface="Bernard MT Condensed" pitchFamily="18" charset="0"/>
              </a:rPr>
              <a:t>Learning Outcomes</a:t>
            </a:r>
            <a:endParaRPr lang="en-GB" sz="4800" dirty="0">
              <a:solidFill>
                <a:schemeClr val="tx1"/>
              </a:solidFill>
              <a:latin typeface="Bernard MT Condensed" pitchFamily="18" charset="0"/>
            </a:endParaRPr>
          </a:p>
        </p:txBody>
      </p:sp>
    </p:spTree>
    <p:extLst>
      <p:ext uri="{BB962C8B-B14F-4D97-AF65-F5344CB8AC3E}">
        <p14:creationId xmlns:p14="http://schemas.microsoft.com/office/powerpoint/2010/main" xmlns="" val="389907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p:cNvSpPr/>
          <p:nvPr/>
        </p:nvSpPr>
        <p:spPr>
          <a:xfrm>
            <a:off x="3223251" y="-9360"/>
            <a:ext cx="6515854" cy="1229168"/>
          </a:xfrm>
          <a:prstGeom prst="pen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latin typeface="Bernard MT Condensed" pitchFamily="18" charset="0"/>
              </a:rPr>
              <a:t>Key Words:</a:t>
            </a:r>
            <a:endParaRPr lang="en-US" sz="4200" dirty="0">
              <a:latin typeface="Bernard MT Condensed" pitchFamily="18" charset="0"/>
            </a:endParaRPr>
          </a:p>
        </p:txBody>
      </p:sp>
      <p:pic>
        <p:nvPicPr>
          <p:cNvPr id="3074" name="Picture 2" descr="C:\Users\Borun Sarker\Desktop\bbbb.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81817" y="1086910"/>
            <a:ext cx="4602506" cy="234103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gular Pentagon 2"/>
          <p:cNvSpPr/>
          <p:nvPr/>
        </p:nvSpPr>
        <p:spPr>
          <a:xfrm>
            <a:off x="457253" y="1421343"/>
            <a:ext cx="3658023" cy="2006600"/>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solidFill>
                  <a:srgbClr val="002060"/>
                </a:solidFill>
                <a:latin typeface="Bernard MT Condensed" pitchFamily="18" charset="0"/>
              </a:rPr>
              <a:t>Quilt-</a:t>
            </a:r>
            <a:endParaRPr lang="en-US" sz="4200" dirty="0">
              <a:solidFill>
                <a:srgbClr val="002060"/>
              </a:solidFill>
              <a:latin typeface="Bernard MT Condensed" pitchFamily="18" charset="0"/>
            </a:endParaRPr>
          </a:p>
        </p:txBody>
      </p:sp>
      <p:sp>
        <p:nvSpPr>
          <p:cNvPr id="4" name="Regular Pentagon 3"/>
          <p:cNvSpPr/>
          <p:nvPr/>
        </p:nvSpPr>
        <p:spPr>
          <a:xfrm>
            <a:off x="8717783" y="1462833"/>
            <a:ext cx="4172315" cy="1965110"/>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solidFill>
                  <a:srgbClr val="002060"/>
                </a:solidFill>
                <a:latin typeface="Bernard MT Condensed" pitchFamily="18" charset="0"/>
              </a:rPr>
              <a:t>Splotch</a:t>
            </a:r>
            <a:endParaRPr lang="en-US" sz="4200" dirty="0">
              <a:solidFill>
                <a:srgbClr val="002060"/>
              </a:solidFill>
              <a:latin typeface="Bernard MT Condensed" pitchFamily="18" charset="0"/>
            </a:endParaRPr>
          </a:p>
        </p:txBody>
      </p:sp>
      <p:sp>
        <p:nvSpPr>
          <p:cNvPr id="5" name="Oval 4"/>
          <p:cNvSpPr/>
          <p:nvPr/>
        </p:nvSpPr>
        <p:spPr>
          <a:xfrm>
            <a:off x="357936" y="3833813"/>
            <a:ext cx="3886650" cy="183938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3700" dirty="0" smtClean="0">
                <a:solidFill>
                  <a:schemeClr val="bg2">
                    <a:lumMod val="10000"/>
                  </a:schemeClr>
                </a:solidFill>
                <a:latin typeface="Bernard MT Condensed" pitchFamily="18" charset="0"/>
              </a:rPr>
              <a:t>Embroidered-</a:t>
            </a:r>
            <a:endParaRPr lang="en-US" sz="3700" dirty="0">
              <a:solidFill>
                <a:schemeClr val="bg2">
                  <a:lumMod val="10000"/>
                </a:schemeClr>
              </a:solidFill>
              <a:latin typeface="Bernard MT Condensed" pitchFamily="18" charset="0"/>
            </a:endParaRPr>
          </a:p>
        </p:txBody>
      </p:sp>
      <p:sp>
        <p:nvSpPr>
          <p:cNvPr id="7" name="Oval 6"/>
          <p:cNvSpPr/>
          <p:nvPr/>
        </p:nvSpPr>
        <p:spPr>
          <a:xfrm>
            <a:off x="8736550" y="4062335"/>
            <a:ext cx="3686057" cy="18106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21377" tIns="60689" rIns="121377" bIns="60689" rtlCol="0" anchor="ctr"/>
          <a:lstStyle/>
          <a:p>
            <a:pPr algn="ctr"/>
            <a:r>
              <a:rPr lang="en-US" sz="4200" dirty="0" smtClean="0">
                <a:solidFill>
                  <a:schemeClr val="bg2">
                    <a:lumMod val="10000"/>
                  </a:schemeClr>
                </a:solidFill>
                <a:latin typeface="Bernard MT Condensed" pitchFamily="18" charset="0"/>
              </a:rPr>
              <a:t>Designed</a:t>
            </a:r>
            <a:endParaRPr lang="en-US" sz="4200" dirty="0">
              <a:solidFill>
                <a:schemeClr val="bg2">
                  <a:lumMod val="10000"/>
                </a:schemeClr>
              </a:solidFill>
              <a:latin typeface="Bernard MT Condensed" pitchFamily="18" charset="0"/>
            </a:endParaRPr>
          </a:p>
        </p:txBody>
      </p:sp>
      <p:pic>
        <p:nvPicPr>
          <p:cNvPr id="6" name="Picture 2" descr="C:\Users\Borun Sarker\Desktop\IMG_20150926_22172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81817" y="3662545"/>
            <a:ext cx="4535966" cy="321487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a:off x="786564" y="3762375"/>
            <a:ext cx="3286148" cy="17716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07512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353</TotalTime>
  <Words>377</Words>
  <Application>Microsoft Office PowerPoint</Application>
  <PresentationFormat>Custom</PresentationFormat>
  <Paragraphs>48</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Concourse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Borun Sarker</dc:creator>
  <cp:lastModifiedBy>User</cp:lastModifiedBy>
  <cp:revision>136</cp:revision>
  <dcterms:created xsi:type="dcterms:W3CDTF">2006-08-16T00:00:00Z</dcterms:created>
  <dcterms:modified xsi:type="dcterms:W3CDTF">2020-08-04T12:06:53Z</dcterms:modified>
</cp:coreProperties>
</file>