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7" r:id="rId18"/>
    <p:sldId id="276" r:id="rId19"/>
    <p:sldId id="275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76600" y="609600"/>
            <a:ext cx="5638800" cy="646331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GB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3048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95400"/>
            <a:ext cx="3124201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2514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4114800"/>
            <a:ext cx="2743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4114800"/>
            <a:ext cx="3048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4038600"/>
            <a:ext cx="2362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 পিঠা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28600"/>
            <a:ext cx="3124200" cy="2286000"/>
          </a:xfrm>
          <a:prstGeom prst="rect">
            <a:avLst/>
          </a:prstGeom>
        </p:spPr>
      </p:pic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429000"/>
            <a:ext cx="3200400" cy="1981200"/>
          </a:xfrm>
          <a:prstGeom prst="rect">
            <a:avLst/>
          </a:prstGeom>
        </p:spPr>
      </p:pic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3276600" cy="2133600"/>
          </a:xfrm>
          <a:prstGeom prst="rect">
            <a:avLst/>
          </a:prstGeom>
        </p:spPr>
      </p:pic>
      <p:pic>
        <p:nvPicPr>
          <p:cNvPr id="5" name="Picture 4" descr="images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81000"/>
            <a:ext cx="29718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667000"/>
            <a:ext cx="2895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743200"/>
            <a:ext cx="2819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486400"/>
            <a:ext cx="3276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নারকেল পিঠা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486400"/>
            <a:ext cx="274319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বিবিখানা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6273225"/>
            <a:ext cx="9143999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81000"/>
            <a:ext cx="73152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latin typeface="Nikosh" pitchFamily="2" charset="0"/>
                <a:cs typeface="Nikosh" pitchFamily="2" charset="0"/>
              </a:rPr>
              <a:t>শিক্ষকের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latin typeface="Nikosh" pitchFamily="2" charset="0"/>
                <a:cs typeface="Nikosh" pitchFamily="2" charset="0"/>
              </a:rPr>
              <a:t>পাঠ</a:t>
            </a:r>
            <a:endParaRPr lang="en-US" sz="4000" dirty="0">
              <a:ln>
                <a:solidFill>
                  <a:srgbClr val="002060"/>
                </a:solidFill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3200400" cy="388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পাঠ্যবইয়ের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৩৬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পৃষ্ঠা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কর,আমি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পরছি,তোমরা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মনযোগ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class room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3810000" y="1752600"/>
            <a:ext cx="46482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ultidocument 6"/>
          <p:cNvSpPr/>
          <p:nvPr/>
        </p:nvSpPr>
        <p:spPr>
          <a:xfrm>
            <a:off x="1676400" y="228600"/>
            <a:ext cx="5486400" cy="1524000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শিক্ষার্থীর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সরব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</a:t>
            </a:r>
            <a:endParaRPr lang="en-US" sz="36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20757644">
            <a:off x="994502" y="2393895"/>
            <a:ext cx="3624889" cy="396240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পাঠ্য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বইয়ের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৩৬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পৃষ্ঠা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মনযোগ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 descr="Screenshot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676400"/>
            <a:ext cx="4191000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590800" y="381000"/>
            <a:ext cx="4114800" cy="137160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GB" sz="4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Screenshot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752600"/>
            <a:ext cx="2514600" cy="1905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0" y="5029200"/>
            <a:ext cx="1143000" cy="1066800"/>
          </a:xfrm>
          <a:prstGeom prst="cloudCallout">
            <a:avLst>
              <a:gd name="adj1" fmla="val 162464"/>
              <a:gd name="adj2" fmla="val 455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০২</a:t>
            </a:r>
            <a:endParaRPr lang="en-GB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038600"/>
            <a:ext cx="6400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পিঠাপুলি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খাওয়ার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ধুম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পড়ে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কখন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GB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038601"/>
            <a:ext cx="3048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শীতকালে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GB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0" y="3429000"/>
            <a:ext cx="1143000" cy="1066800"/>
          </a:xfrm>
          <a:prstGeom prst="cloudCallout">
            <a:avLst>
              <a:gd name="adj1" fmla="val 162464"/>
              <a:gd name="adj2" fmla="val 455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০১</a:t>
            </a:r>
            <a:endParaRPr lang="en-GB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5638800"/>
            <a:ext cx="6400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ভাপে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সিদ্ধ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পিঠাকে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পিঠা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GB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5715000"/>
            <a:ext cx="3048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ভাপাপিঠা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GB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752600" y="381000"/>
            <a:ext cx="5715000" cy="1295400"/>
          </a:xfrm>
          <a:prstGeom prst="ribb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জোয়ায়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GB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paTHNikoshBAN"/>
                <a:cs typeface="NikoshBAN" panose="02000000000000000000" pitchFamily="2" charset="0"/>
              </a:rPr>
              <a:t>পাঠ থেকে নতুন শব্দ খুজে বের করো ও অর্থ </a:t>
            </a:r>
            <a:r>
              <a:rPr lang="bn-BD" sz="3200" b="1" dirty="0" smtClean="0">
                <a:solidFill>
                  <a:srgbClr val="002060"/>
                </a:solidFill>
                <a:latin typeface="paTHNikoshBAN"/>
                <a:cs typeface="NikoshBAN" panose="02000000000000000000" pitchFamily="2" charset="0"/>
              </a:rPr>
              <a:t>বলো</a:t>
            </a:r>
            <a:r>
              <a:rPr lang="en-US" sz="3200" b="1" dirty="0" smtClean="0">
                <a:solidFill>
                  <a:srgbClr val="002060"/>
                </a:solidFill>
                <a:latin typeface="paTHNikoshBAN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paTHNikoshBAN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33400" y="2667000"/>
            <a:ext cx="2590800" cy="7620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ধুম</a:t>
            </a:r>
            <a:endParaRPr lang="en-GB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533400" y="3733800"/>
            <a:ext cx="2590800" cy="7620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সুন্দর</a:t>
            </a:r>
            <a:endParaRPr lang="en-GB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33400" y="4876800"/>
            <a:ext cx="2590800" cy="7620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অনুষ্ঠান</a:t>
            </a:r>
            <a:endParaRPr lang="en-GB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33400" y="5867400"/>
            <a:ext cx="2590800" cy="7620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উনুন</a:t>
            </a:r>
            <a:endParaRPr lang="en-GB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Line Callout 3 (No Border) 11"/>
          <p:cNvSpPr/>
          <p:nvPr/>
        </p:nvSpPr>
        <p:spPr>
          <a:xfrm>
            <a:off x="5029200" y="3810000"/>
            <a:ext cx="3505200" cy="685800"/>
          </a:xfrm>
          <a:prstGeom prst="callout3">
            <a:avLst>
              <a:gd name="adj1" fmla="val 2340"/>
              <a:gd name="adj2" fmla="val -4976"/>
              <a:gd name="adj3" fmla="val 14647"/>
              <a:gd name="adj4" fmla="val -16247"/>
              <a:gd name="adj5" fmla="val 46667"/>
              <a:gd name="adj6" fmla="val -57786"/>
              <a:gd name="adj7" fmla="val 96553"/>
              <a:gd name="adj8" fmla="val 5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GB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Line Callout 3 (No Border) 12"/>
          <p:cNvSpPr/>
          <p:nvPr/>
        </p:nvSpPr>
        <p:spPr>
          <a:xfrm>
            <a:off x="5181600" y="2743200"/>
            <a:ext cx="3352800" cy="685800"/>
          </a:xfrm>
          <a:prstGeom prst="callout3">
            <a:avLst>
              <a:gd name="adj1" fmla="val 2340"/>
              <a:gd name="adj2" fmla="val -4976"/>
              <a:gd name="adj3" fmla="val 14647"/>
              <a:gd name="adj4" fmla="val -16247"/>
              <a:gd name="adj5" fmla="val 44616"/>
              <a:gd name="adj6" fmla="val -61143"/>
              <a:gd name="adj7" fmla="val 96553"/>
              <a:gd name="adj8" fmla="val 5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জাঁকজমক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GB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Line Callout 3 (No Border) 13"/>
          <p:cNvSpPr/>
          <p:nvPr/>
        </p:nvSpPr>
        <p:spPr>
          <a:xfrm>
            <a:off x="4953000" y="4953000"/>
            <a:ext cx="3505200" cy="685800"/>
          </a:xfrm>
          <a:prstGeom prst="callout3">
            <a:avLst>
              <a:gd name="adj1" fmla="val 2340"/>
              <a:gd name="adj2" fmla="val -4976"/>
              <a:gd name="adj3" fmla="val 14647"/>
              <a:gd name="adj4" fmla="val -16247"/>
              <a:gd name="adj5" fmla="val 46667"/>
              <a:gd name="adj6" fmla="val -51766"/>
              <a:gd name="adj7" fmla="val 96553"/>
              <a:gd name="adj8" fmla="val 5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আয়োজন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GB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Line Callout 3 (No Border) 14"/>
          <p:cNvSpPr/>
          <p:nvPr/>
        </p:nvSpPr>
        <p:spPr>
          <a:xfrm>
            <a:off x="5029200" y="5943600"/>
            <a:ext cx="3505200" cy="685800"/>
          </a:xfrm>
          <a:prstGeom prst="callout3">
            <a:avLst>
              <a:gd name="adj1" fmla="val 2340"/>
              <a:gd name="adj2" fmla="val -4976"/>
              <a:gd name="adj3" fmla="val 14647"/>
              <a:gd name="adj4" fmla="val -16247"/>
              <a:gd name="adj5" fmla="val 46667"/>
              <a:gd name="adj6" fmla="val -55378"/>
              <a:gd name="adj7" fmla="val 96553"/>
              <a:gd name="adj8" fmla="val 5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চুলা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GB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 rot="21294009">
            <a:off x="2265099" y="581341"/>
            <a:ext cx="4572000" cy="1447800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scade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GB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143000" y="2438400"/>
            <a:ext cx="6705600" cy="335280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পাঠ্যাংশটুকু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sho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0"/>
            <a:ext cx="2057400" cy="1752600"/>
          </a:xfrm>
          <a:prstGeom prst="rect">
            <a:avLst/>
          </a:prstGeom>
        </p:spPr>
      </p:pic>
      <p:pic>
        <p:nvPicPr>
          <p:cNvPr id="5" name="Picture 4" descr="Screensho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574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irect Access Storage 4"/>
          <p:cNvSpPr/>
          <p:nvPr/>
        </p:nvSpPr>
        <p:spPr>
          <a:xfrm rot="21282515">
            <a:off x="1903849" y="508511"/>
            <a:ext cx="4730765" cy="1143000"/>
          </a:xfrm>
          <a:prstGeom prst="flowChartMagneticDrum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মূ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ল্যায়ন</a:t>
            </a:r>
            <a:endParaRPr lang="en-GB" sz="3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304800" y="3962400"/>
            <a:ext cx="2057400" cy="1066800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ন্দ</a:t>
            </a:r>
            <a:endParaRPr lang="en-GB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381000" y="2362200"/>
            <a:ext cx="2057400" cy="1066800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ষ্ঠ</a:t>
            </a:r>
            <a:endParaRPr lang="en-GB" sz="40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304800" y="5486400"/>
            <a:ext cx="2057400" cy="1066800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দ্ধ</a:t>
            </a:r>
            <a:endParaRPr lang="en-GB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00" y="2514600"/>
            <a:ext cx="9906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ষ</a:t>
            </a:r>
            <a:endParaRPr lang="en-GB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14800" y="2514600"/>
            <a:ext cx="9906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ঠ</a:t>
            </a:r>
            <a:endParaRPr lang="en-GB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67000" y="4114800"/>
            <a:ext cx="9906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</a:t>
            </a:r>
            <a:endParaRPr lang="en-GB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14800" y="4114800"/>
            <a:ext cx="9906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</a:t>
            </a:r>
            <a:endParaRPr lang="en-GB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67000" y="5638800"/>
            <a:ext cx="9906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</a:t>
            </a:r>
            <a:endParaRPr lang="en-GB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1000" y="5638800"/>
            <a:ext cx="9906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ধ</a:t>
            </a:r>
            <a:endParaRPr lang="en-GB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5257800" y="2362200"/>
            <a:ext cx="3505200" cy="1066800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অনুষ্ঠান</a:t>
            </a:r>
            <a:endParaRPr lang="en-GB" sz="40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5334000" y="3962400"/>
            <a:ext cx="3276600" cy="1066800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সুন্দর</a:t>
            </a:r>
            <a:endParaRPr lang="en-GB" sz="40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5410200" y="5486400"/>
            <a:ext cx="3200400" cy="1066800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সিদ্ধ</a:t>
            </a:r>
            <a:endParaRPr lang="en-GB" sz="40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 rot="21294009">
            <a:off x="2265099" y="581341"/>
            <a:ext cx="4572000" cy="1447800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scade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GB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143000" y="2438400"/>
            <a:ext cx="6705600" cy="335280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6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E0A199-86E5-4FA8-95D5-405D0F74965B}"/>
              </a:ext>
            </a:extLst>
          </p:cNvPr>
          <p:cNvSpPr/>
          <p:nvPr/>
        </p:nvSpPr>
        <p:spPr>
          <a:xfrm>
            <a:off x="1066800" y="3124201"/>
            <a:ext cx="6781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alt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 শিক্ষার্থী চিহ্নিত করে নিরাময়মূলক ব্যবস্থা গ্রহণ করব</a:t>
            </a:r>
            <a:r>
              <a:rPr lang="bn-IN" alt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alt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alt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alt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alt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B9BF62E-1232-437A-9478-ECBC674F262A}"/>
              </a:ext>
            </a:extLst>
          </p:cNvPr>
          <p:cNvSpPr/>
          <p:nvPr/>
        </p:nvSpPr>
        <p:spPr>
          <a:xfrm>
            <a:off x="1066799" y="381000"/>
            <a:ext cx="6858001" cy="20218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Wave2">
              <a:avLst>
                <a:gd name="adj1" fmla="val 15110"/>
                <a:gd name="adj2" fmla="val 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নিরাময়মূলক ব্যবস্থা</a:t>
            </a:r>
            <a:endParaRPr lang="en-US" sz="199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85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পল্লবী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আমড়াখাইর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বিদ্যালয়।</a:t>
            </a: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নবীগঞ্জ,হবিগঞ্জ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20155836">
            <a:off x="66364" y="952258"/>
            <a:ext cx="4392542" cy="126187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tterflie_aiwcxeo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4625">
            <a:off x="228600" y="533400"/>
            <a:ext cx="49530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prstTxWarp prst="textChevronInverted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ভালো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থাক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সবাই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GB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85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শ্রেণী-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৪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</p:txBody>
      </p:sp>
      <p:sp>
        <p:nvSpPr>
          <p:cNvPr id="2" name="Rectangle 1"/>
          <p:cNvSpPr/>
          <p:nvPr/>
        </p:nvSpPr>
        <p:spPr>
          <a:xfrm rot="20009927">
            <a:off x="85598" y="626228"/>
            <a:ext cx="3019503" cy="1364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88967">
            <a:off x="7060819" y="223913"/>
            <a:ext cx="1810296" cy="1969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8305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এসো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ছবির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পিরিচিত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GB" sz="36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600" y="1371600"/>
            <a:ext cx="6886575" cy="3276600"/>
            <a:chOff x="1371600" y="1371600"/>
            <a:chExt cx="6886575" cy="3276600"/>
          </a:xfrm>
        </p:grpSpPr>
        <p:pic>
          <p:nvPicPr>
            <p:cNvPr id="4" name="Picture 3" descr="download (8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1371600"/>
              <a:ext cx="3352800" cy="3200400"/>
            </a:xfrm>
            <a:prstGeom prst="rect">
              <a:avLst/>
            </a:prstGeom>
          </p:spPr>
        </p:pic>
        <p:pic>
          <p:nvPicPr>
            <p:cNvPr id="5" name="Picture 4" descr="images (15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1447800"/>
              <a:ext cx="3457575" cy="32004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19200" y="5181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পেলাম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GB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181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পিঠা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GB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5181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পিঠা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খেতে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কেমন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লাগে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GB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5257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অনেক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মজা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।</a:t>
            </a:r>
            <a:endParaRPr lang="en-GB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04800" y="152400"/>
            <a:ext cx="8839200" cy="17526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পাঠ</a:t>
            </a:r>
            <a:endParaRPr lang="en-GB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21050226">
            <a:off x="4419607" y="2057480"/>
            <a:ext cx="3961388" cy="3352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দাদির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হাতের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মজার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পিঠা</a:t>
            </a:r>
            <a:endParaRPr lang="en-GB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Screensho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70577">
            <a:off x="491609" y="1788797"/>
            <a:ext cx="3485504" cy="3433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1676400" y="304800"/>
            <a:ext cx="5562600" cy="1295400"/>
          </a:xfrm>
          <a:prstGeom prst="hexagon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GB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752600"/>
            <a:ext cx="9144000" cy="510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শোনা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 ৩.১.২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শুনে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বুজতে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sz="33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বলা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১.৩.২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পাঠের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প্রশ্নের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sz="33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পড়া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২.৫.৩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বর্ণনামূলক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পড়তে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sz="33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লিখা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১.৪.১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যুক্তব্যঞ্জন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ভেঙ্গে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লিখতে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609600"/>
            <a:ext cx="4191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 descr="images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609600"/>
            <a:ext cx="4114800" cy="3276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533400" y="5105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শীতকালে পিঠাপুলি খাওয়ার ধুম পড়ে যায়।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3962400" cy="3962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3810000" cy="381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57200" y="5257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"/>
            <a:ext cx="84582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কমের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পিঠা</a:t>
            </a:r>
            <a:endParaRPr lang="en-GB" sz="3600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চুষ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905000"/>
            <a:ext cx="2371725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2613902" cy="2297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flipH="1">
            <a:off x="685800" y="4267200"/>
            <a:ext cx="2438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343400"/>
            <a:ext cx="22098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চুষি পিঠা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343400"/>
            <a:ext cx="2590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00"/>
            <a:ext cx="25908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306</Words>
  <Application>Microsoft Office PowerPoint</Application>
  <PresentationFormat>On-screen Show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H2</dc:creator>
  <cp:lastModifiedBy>H2</cp:lastModifiedBy>
  <cp:revision>53</cp:revision>
  <dcterms:created xsi:type="dcterms:W3CDTF">2006-08-16T00:00:00Z</dcterms:created>
  <dcterms:modified xsi:type="dcterms:W3CDTF">2020-08-04T08:10:34Z</dcterms:modified>
</cp:coreProperties>
</file>