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9"/>
  </p:notesMasterIdLst>
  <p:sldIdLst>
    <p:sldId id="283" r:id="rId2"/>
    <p:sldId id="284" r:id="rId3"/>
    <p:sldId id="288" r:id="rId4"/>
    <p:sldId id="264" r:id="rId5"/>
    <p:sldId id="289" r:id="rId6"/>
    <p:sldId id="291" r:id="rId7"/>
    <p:sldId id="265" r:id="rId8"/>
    <p:sldId id="267" r:id="rId9"/>
    <p:sldId id="276" r:id="rId10"/>
    <p:sldId id="278" r:id="rId11"/>
    <p:sldId id="275" r:id="rId12"/>
    <p:sldId id="268" r:id="rId13"/>
    <p:sldId id="269" r:id="rId14"/>
    <p:sldId id="272" r:id="rId15"/>
    <p:sldId id="294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0366D-8B27-4FB0-AFD3-F5FCD80E6E2E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74E48-10A7-4787-B892-57217B0871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4E48-10A7-4787-B892-57217B0871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4E48-10A7-4787-B892-57217B0871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3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4E48-10A7-4787-B892-57217B0871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53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74E48-10A7-4787-B892-57217B0871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3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9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0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0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4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9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0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2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3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9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B93C7-4591-42D5-A067-4D18585BDCA0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0006-2B44-4650-97FB-C4869116C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1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3.jp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>
            <a:off x="5410200" y="6132666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2667000" y="4934539"/>
            <a:ext cx="4000500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15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427382"/>
            <a:ext cx="8229600" cy="54565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4684060"/>
            <a:ext cx="5867399" cy="191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8692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8486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৪) </a:t>
            </a:r>
            <a:r>
              <a:rPr lang="en-US" sz="32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32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2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গাছ।গাছে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ডাল,একটা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সেখান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হয়,এই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সেরকম।এ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একত্রিত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5715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চিত্রঃট্রি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টপোলজি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639437"/>
            <a:ext cx="6781800" cy="307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3908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937561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62100" y="4267200"/>
            <a:ext cx="628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685800"/>
            <a:ext cx="792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3)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en-US" sz="4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আরেকটির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বিতরনও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59436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চিত্রঃমেশ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টপোলজি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42343"/>
            <a:ext cx="5257800" cy="230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8401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66330" y="4737219"/>
            <a:ext cx="761999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600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b="1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8500" y="278814"/>
            <a:ext cx="22860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কাজ: </a:t>
            </a:r>
            <a:endParaRPr lang="bn-BD" sz="40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2954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57484" y="5334000"/>
            <a:ext cx="51054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নেটওয়ার্ক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টপোলজি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কি</a:t>
            </a:r>
            <a:r>
              <a:rPr lang="en-US" sz="4400" b="1" dirty="0" smtClean="0"/>
              <a:t>? </a:t>
            </a:r>
            <a:endParaRPr lang="en-US" sz="4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5300"/>
            <a:ext cx="6324600" cy="366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6139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98573"/>
            <a:ext cx="8686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54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54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73039"/>
            <a:ext cx="23622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একক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কাজঃ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11769"/>
            <a:ext cx="6629400" cy="3067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</p:pic>
      <p:sp>
        <p:nvSpPr>
          <p:cNvPr id="7" name="TextBox 6"/>
          <p:cNvSpPr txBox="1"/>
          <p:nvPr/>
        </p:nvSpPr>
        <p:spPr>
          <a:xfrm>
            <a:off x="1028700" y="4933650"/>
            <a:ext cx="71628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নেটওয়ার্ক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টপোলজি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কত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প্রকার</a:t>
            </a:r>
            <a:r>
              <a:rPr lang="en-US" sz="4000" b="1" dirty="0" smtClean="0"/>
              <a:t> ও </a:t>
            </a:r>
            <a:r>
              <a:rPr lang="en-US" sz="4000" b="1" dirty="0" err="1" smtClean="0"/>
              <a:t>কি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কি</a:t>
            </a:r>
            <a:r>
              <a:rPr lang="en-US" sz="4000" b="1" dirty="0" smtClean="0"/>
              <a:t> ?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39006571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87472" y="309976"/>
            <a:ext cx="2667000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দলগত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কাজঃ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3340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জনপ্রিয়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49293"/>
            <a:ext cx="2371725" cy="1924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282630"/>
            <a:ext cx="2466975" cy="1857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282630"/>
            <a:ext cx="2133600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21394"/>
            <a:ext cx="2562225" cy="17811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472" y="132823"/>
            <a:ext cx="3352800" cy="101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7489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58152" y="0"/>
            <a:ext cx="3048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মূল্যায়ণ 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882896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bn-BD" sz="2800" b="1" dirty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নেটওয়ার্কে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আনুষঙ্গিক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--- 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marL="1028700" lvl="1" indent="-571500" algn="just"/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(ক)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রিসোর্স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  (খ)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1028700" lvl="1" indent="-571500" algn="just"/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(গ)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ব্রিজ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ক্লায়েন্ট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1" algn="just"/>
            <a:r>
              <a:rPr lang="bn-BD" sz="2800" b="1" dirty="0">
                <a:latin typeface="NikoshBAN" pitchFamily="2" charset="0"/>
                <a:cs typeface="NikoshBAN" pitchFamily="2" charset="0"/>
              </a:rPr>
              <a:t>২)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marL="1028700" lvl="1" indent="-571500" algn="just"/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ক)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রাউটার</a:t>
            </a: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(খ)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হাব</a:t>
            </a:r>
            <a:endParaRPr lang="bn-BD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1028700" lvl="1" indent="-571500" algn="just"/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(গ)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ব্যাকবোন</a:t>
            </a: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(ঘ)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সুইচ</a:t>
            </a:r>
            <a:endParaRPr lang="bn-BD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1" algn="just"/>
            <a:r>
              <a:rPr lang="bn-BD" sz="2800" b="1" dirty="0">
                <a:latin typeface="NikoshBAN" pitchFamily="2" charset="0"/>
                <a:cs typeface="NikoshBAN" pitchFamily="2" charset="0"/>
              </a:rPr>
              <a:t>৩)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সবগলো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হাব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সুইচের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pPr marL="1028700" lvl="1" indent="-571500" algn="just"/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(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ক)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(খ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bn-BD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1028700" lvl="1" indent="-571500" algn="just"/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(ঘ)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endParaRPr lang="bn-BD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5552" y="6299002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উত্তরঃ  ১।</a:t>
            </a:r>
            <a:r>
              <a:rPr lang="en-US" sz="2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2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২।</a:t>
            </a:r>
            <a:r>
              <a:rPr lang="en-US" sz="2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2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৩।</a:t>
            </a:r>
            <a:r>
              <a:rPr lang="en-US" sz="2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2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755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971800"/>
            <a:ext cx="7725508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        </a:t>
            </a:r>
            <a:endParaRPr lang="bn-BD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/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/>
            <a:r>
              <a:rPr lang="bn-BD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1000"/>
            <a:ext cx="4918417" cy="296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91853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609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FF0000"/>
                </a:solidFill>
              </a:rPr>
              <a:t>ধন্যবাদ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66800"/>
            <a:ext cx="7848600" cy="396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7800" y="5029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B0F0"/>
                </a:solidFill>
              </a:rPr>
              <a:t>পরিস্কার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পরিচ্ছন্নতা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ঈমানের</a:t>
            </a:r>
            <a:r>
              <a:rPr lang="en-US" sz="4800" b="1" dirty="0" smtClean="0">
                <a:solidFill>
                  <a:srgbClr val="00B0F0"/>
                </a:solidFill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</a:rPr>
              <a:t>অঙ্গ</a:t>
            </a:r>
            <a:endParaRPr lang="en-US" sz="4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8061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914400"/>
            <a:ext cx="4343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b="1" kern="12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পাঠ</a:t>
            </a:r>
            <a:r>
              <a:rPr lang="en-US" sz="4400" b="1" kern="1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kern="1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sz="4400" b="1" kern="12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b="1" kern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28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bn-BD" sz="2800" b="1" kern="1200" dirty="0">
                <a:latin typeface="NikoshBAN" panose="02000000000000000000" pitchFamily="2" charset="0"/>
                <a:cs typeface="NikoshBAN" panose="02000000000000000000" pitchFamily="2" charset="0"/>
              </a:rPr>
              <a:t>ও যোগাযোগ </a:t>
            </a:r>
            <a:r>
              <a:rPr lang="bn-BD" sz="28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8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b="1" kern="1200" dirty="0">
                <a:latin typeface="NikoshBAN" panose="02000000000000000000" pitchFamily="2" charset="0"/>
                <a:cs typeface="NikoshBAN" panose="02000000000000000000" pitchFamily="2" charset="0"/>
              </a:rPr>
              <a:t>: অ</a:t>
            </a:r>
            <a:r>
              <a:rPr lang="bn-BD" sz="2800" b="1" kern="1200" dirty="0">
                <a:latin typeface="NikoshBAN" panose="02000000000000000000" pitchFamily="2" charset="0"/>
                <a:cs typeface="NikoshBAN" panose="02000000000000000000" pitchFamily="2" charset="0"/>
              </a:rPr>
              <a:t>ষ্টম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bn-BD" sz="28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b="1" kern="1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2800" b="1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2800" b="1" kern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সময়ঃ৪৫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lnSpc>
                <a:spcPct val="90000"/>
              </a:lnSpc>
            </a:pPr>
            <a:r>
              <a:rPr lang="en-US" sz="2400" b="1" kern="1200" dirty="0" smtClean="0">
                <a:latin typeface="Nikosh" pitchFamily="2" charset="0"/>
                <a:cs typeface="Nikosh" pitchFamily="2" charset="0"/>
              </a:rPr>
              <a:t>তারিখঃ০৪/০৮/২০২০ইং</a:t>
            </a:r>
            <a:endParaRPr lang="bn-BD" sz="2400" b="1" kern="1200" dirty="0" smtClean="0"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bn-BD" sz="2400" kern="12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914400"/>
            <a:ext cx="41148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</a:pPr>
            <a:endParaRPr lang="en-US" sz="2800" b="1" dirty="0" smtClean="0">
              <a:solidFill>
                <a:schemeClr val="accent2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endParaRPr lang="en-US" sz="2800" b="1" dirty="0" smtClean="0">
              <a:solidFill>
                <a:schemeClr val="accent2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endParaRPr lang="en-US" sz="2400" b="1" dirty="0" smtClean="0">
              <a:solidFill>
                <a:schemeClr val="accent2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endParaRPr lang="en-US" sz="2400" b="1" dirty="0" smtClean="0">
              <a:solidFill>
                <a:schemeClr val="accent2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মনিরুজ্জামান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(আইসিটি)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শরণখোলা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bn-BD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শরণখোলা,বাগেরহাট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Email:  m</a:t>
            </a:r>
            <a:r>
              <a:rPr lang="en-US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onir.khan.mdm@gmail.com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524000"/>
            <a:ext cx="2133600" cy="220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962400"/>
            <a:ext cx="3657600" cy="204973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926842" y="641445"/>
            <a:ext cx="26158" cy="5683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63631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62234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পাঠ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শিরোনামঃনেটওয়ার্ক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টপোলজি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00150"/>
            <a:ext cx="6553200" cy="2628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981450"/>
            <a:ext cx="65532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1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1752600"/>
            <a:ext cx="8153400" cy="3262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285750" lvl="0" indent="-285750"/>
            <a:r>
              <a:rPr lang="bn-BD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১।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নেটওয়ার্ক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টপোলজি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কি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তা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বলতে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  <a:p>
            <a:pPr marL="285750" indent="-285750"/>
            <a:r>
              <a:rPr lang="bn-BD" sz="36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২</a:t>
            </a:r>
            <a:r>
              <a:rPr lang="bn-BD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প্রকার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নেটওয়ার্ক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টপোলজি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বর্ননা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করতে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  <a:p>
            <a:pPr marL="285750" indent="-285750"/>
            <a:r>
              <a:rPr lang="bn-BD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৩।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বিভিন্ন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প্রকার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নেটওয়ার্ক</a:t>
            </a:r>
            <a:r>
              <a:rPr lang="en-US" sz="3200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টপোলজির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চিত্র</a:t>
            </a:r>
            <a:r>
              <a:rPr lang="bn-BD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অঙ্কন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করতে</a:t>
            </a:r>
            <a:r>
              <a:rPr lang="en-US" sz="32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পারবে</a:t>
            </a:r>
            <a:r>
              <a:rPr lang="en-US" sz="28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 </a:t>
            </a:r>
          </a:p>
          <a:p>
            <a:pPr marL="285750" lvl="0" indent="-285750"/>
            <a:endParaRPr lang="bn-BD" sz="2000" dirty="0" smtClean="0"/>
          </a:p>
          <a:p>
            <a:pPr marL="285750" indent="-285750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97958" y="152400"/>
            <a:ext cx="2438400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শিখনফলঃ</a:t>
            </a:r>
            <a:endParaRPr lang="en-US" sz="4400" b="1" dirty="0"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295400"/>
            <a:ext cx="4369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এই</a:t>
            </a:r>
            <a:r>
              <a:rPr lang="en-US" sz="3200" b="1" dirty="0" smtClean="0">
                <a:solidFill>
                  <a:srgbClr val="00B05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পাঠ</a:t>
            </a:r>
            <a:r>
              <a:rPr lang="en-US" sz="3200" b="1" dirty="0" smtClean="0">
                <a:solidFill>
                  <a:srgbClr val="00B05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শেষে</a:t>
            </a:r>
            <a:r>
              <a:rPr lang="en-US" sz="3200" b="1" dirty="0" smtClean="0">
                <a:solidFill>
                  <a:srgbClr val="00B05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  <a:r>
              <a:rPr lang="en-US" sz="3200" b="1" dirty="0" err="1" smtClean="0">
                <a:solidFill>
                  <a:srgbClr val="00B05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শিক্ষার্থীরা</a:t>
            </a:r>
            <a:r>
              <a:rPr lang="en-US" sz="3200" b="1" dirty="0" smtClean="0">
                <a:solidFill>
                  <a:srgbClr val="00B05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--------</a:t>
            </a:r>
            <a:endParaRPr lang="en-US" sz="3200" b="1" dirty="0">
              <a:solidFill>
                <a:srgbClr val="00B05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2425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609600"/>
            <a:ext cx="52245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591270"/>
            <a:ext cx="777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আনুষঙ্গিক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যন্ত্রপাতিগুলো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286133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Wingdings" panose="05000000000000000000" pitchFamily="2" charset="2"/>
              <a:buChar char="v"/>
            </a:pP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528" y="4932464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প্রকার।যথাঃ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টপোলজি,স্টার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টপোলজি,ট্রি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396" y="2608792"/>
            <a:ext cx="3897004" cy="170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5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0" y="5715000"/>
            <a:ext cx="6705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এই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 যন্ত্র?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029200"/>
            <a:ext cx="8153400" cy="1600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এগুলো হল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লজি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রিংটপোলজি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স্টার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,এবং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" y="609600"/>
            <a:ext cx="2371725" cy="16519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5" y="440567"/>
            <a:ext cx="1971675" cy="20669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02466"/>
            <a:ext cx="2133600" cy="21431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2825163"/>
            <a:ext cx="2705100" cy="166315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606" y="2663654"/>
            <a:ext cx="2228850" cy="20478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11152" y="2448336"/>
            <a:ext cx="136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r>
              <a:rPr lang="en-US" sz="2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2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10262" y="2652867"/>
            <a:ext cx="174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স্টার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7800" y="4572853"/>
            <a:ext cx="156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2381" y="4475454"/>
            <a:ext cx="2050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15615" y="2448336"/>
            <a:ext cx="1322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7030A0"/>
                </a:solidFill>
              </a:rPr>
              <a:t>বাস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টপোলজি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28625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1"/>
            <a:ext cx="7848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marL="285750" indent="-285750"/>
            <a:endParaRPr lang="bn-BD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/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043166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en-US" sz="4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40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4000" b="1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টপোলজিঃ</a:t>
            </a:r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ব্যাকবোন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হয়।বাস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চায়,তাহলে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কাছেই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পৌছে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যায়।কিন্তু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সম্পুর্ন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অকেজো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905489"/>
            <a:ext cx="5257800" cy="16524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5791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চিত্রঃবাস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টপোলজি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8472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533400"/>
            <a:ext cx="7467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গোলাকার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মতো।এই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প্রত্যেকটা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যুক্ত।এই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নির্দ্দিষ্ট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উল্লেখ্য,কোনো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সম্পূর্ন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বিকল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6096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চিত্রঃরিং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টপোলজি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581400"/>
            <a:ext cx="5410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8360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7244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" y="60960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/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৩)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হাব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সুইচের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টপোলজি।এটি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টপোলজি।এই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কম্পিউটির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বাকি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সচল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5896291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চিত্রঃ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স্টার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টপোলজি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700993"/>
            <a:ext cx="4876800" cy="307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95624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3085</TotalTime>
  <Words>546</Words>
  <Application>Microsoft Office PowerPoint</Application>
  <PresentationFormat>On-screen Show (4:3)</PresentationFormat>
  <Paragraphs>91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Nikosh</vt:lpstr>
      <vt:lpstr>NikoshBAN</vt:lpstr>
      <vt:lpstr>NikoshLightBAN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682</cp:revision>
  <dcterms:created xsi:type="dcterms:W3CDTF">2013-04-18T09:07:15Z</dcterms:created>
  <dcterms:modified xsi:type="dcterms:W3CDTF">2020-08-04T07:09:01Z</dcterms:modified>
</cp:coreProperties>
</file>