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6" r:id="rId3"/>
    <p:sldId id="265" r:id="rId4"/>
    <p:sldId id="277" r:id="rId5"/>
    <p:sldId id="278" r:id="rId6"/>
    <p:sldId id="279" r:id="rId7"/>
    <p:sldId id="305" r:id="rId8"/>
    <p:sldId id="280" r:id="rId9"/>
    <p:sldId id="294" r:id="rId10"/>
    <p:sldId id="274" r:id="rId11"/>
    <p:sldId id="273" r:id="rId12"/>
    <p:sldId id="30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354" autoAdjust="0"/>
  </p:normalViewPr>
  <p:slideViewPr>
    <p:cSldViewPr snapToGrid="0">
      <p:cViewPr varScale="1">
        <p:scale>
          <a:sx n="59" d="100"/>
          <a:sy n="59" d="100"/>
        </p:scale>
        <p:origin x="101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কী দেখলাম?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সমাধান শিক্ষার্থীদের করার পর সমীকরণ সমাধান স্ক্রি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</a:t>
            </a:r>
            <a:r>
              <a:rPr lang="bn-BD" baseline="0" dirty="0" smtClean="0"/>
              <a:t> কাজের সমাধান শিক্ষার্থীদের করার পর সমীকরণ সমাধান স্ক্রিণে আসবে।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 বইয়ের সহায়তা নেয়া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আদিবেগ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শেষবেগ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সরণ</m:t>
                        </m:r>
                      </m:num>
                      <m:den>
                        <m:r>
                          <a:rPr lang="bn-BD" sz="2800" b="0" i="1" baseline="0" smtClean="0">
                            <a:latin typeface="Cambria Math" panose="02040503050406030204" pitchFamily="18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2800" dirty="0" smtClean="0"/>
                  <a:t>   ৩)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sz="2800" dirty="0" smtClean="0"/>
                  <a:t>   </a:t>
                </a:r>
              </a:p>
              <a:p>
                <a:r>
                  <a:rPr lang="bn-BD" sz="2800" dirty="0" smtClean="0"/>
                  <a:t>৪)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</a:t>
                </a:r>
                <a:r>
                  <a:rPr lang="bn-BD" sz="2800" baseline="0" dirty="0" smtClean="0"/>
                  <a:t>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আদিবেগ+শেষবেগ)/২</a:t>
                </a:r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সরণ/সময়</a:t>
                </a:r>
                <a:r>
                  <a:rPr lang="bn-BD" sz="2800" dirty="0" smtClean="0"/>
                  <a:t>   ৩)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𝑣=𝑢+𝑎𝑡</a:t>
                </a:r>
                <a:r>
                  <a:rPr lang="en-US" sz="2800" dirty="0" smtClean="0"/>
                  <a:t>   </a:t>
                </a:r>
              </a:p>
              <a:p>
                <a:r>
                  <a:rPr lang="bn-BD" sz="2800" dirty="0" smtClean="0"/>
                  <a:t>৪)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2=</a:t>
                </a:r>
                <a:r>
                  <a:rPr lang="bn-BD" sz="2800" dirty="0" smtClean="0"/>
                  <a:t>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𝑢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+2𝑎𝑠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শিক্ষার্থীরা বাড়ির কাজ খাতায় করে আনবে।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76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37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174" y="764499"/>
            <a:ext cx="546732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1544" r="5359" b="28716"/>
          <a:stretch/>
        </p:blipFill>
        <p:spPr>
          <a:xfrm>
            <a:off x="5294526" y="3615279"/>
            <a:ext cx="3849474" cy="1171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63440"/>
            <a:ext cx="9144000" cy="12297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1.0010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5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852" y="2523005"/>
            <a:ext cx="8172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কী প্রতীক দ্বারা প্রকাশ করা হয়?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উপায়ে গড়বেগ বের করা যায়?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ত্বরণে আদিবেগ, শেষবেগ ও গতিকালের সম্পর্ক কেমন?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৪ নং সমীকরণ টি কী?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51" y="1096567"/>
            <a:ext cx="26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সোজা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রাস্তায়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স্থির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বাস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সুষম ত্বরণে চলার সময়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দুরত্বে রাস্তার পাসে দাঁড়ানো এক ব্যক্তিকে কত বেগে অতিক্রম 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2" y="3205176"/>
                <a:ext cx="853611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714" t="-4545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56" y="1898682"/>
            <a:ext cx="3619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bn-BD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56" y="3351925"/>
            <a:ext cx="4942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 বা নির্দিষ্ট দিকে অতিক্রান্ত দূরত্ব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63" y="2165924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2" y="159398"/>
            <a:ext cx="9143999" cy="66986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7567" y="176463"/>
            <a:ext cx="8452515" cy="5066811"/>
            <a:chOff x="630829" y="24176"/>
            <a:chExt cx="11270020" cy="4940018"/>
          </a:xfrm>
        </p:grpSpPr>
        <p:grpSp>
          <p:nvGrpSpPr>
            <p:cNvPr id="12" name="Group 11"/>
            <p:cNvGrpSpPr/>
            <p:nvPr/>
          </p:nvGrpSpPr>
          <p:grpSpPr>
            <a:xfrm>
              <a:off x="630829" y="2909585"/>
              <a:ext cx="5660787" cy="2054609"/>
              <a:chOff x="630829" y="2909585"/>
              <a:chExt cx="5660787" cy="205460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21338" y="2909585"/>
                <a:ext cx="2654971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শফিকুল</a:t>
                </a:r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7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86873" y="3357520"/>
                <a:ext cx="4743078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7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ট্রেড</a:t>
                </a:r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7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0829" y="4165245"/>
                <a:ext cx="5587606" cy="79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মোবাইল ফোন</a:t>
                </a:r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27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১৯২০১৫৪১৪৪</a:t>
                </a:r>
                <a:endParaRPr lang="bn-BD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25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Soheleng</a:t>
                </a:r>
                <a:r>
                  <a:rPr lang="en-US" sz="2025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sz="2025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@gmail.com</a:t>
                </a:r>
                <a:endParaRPr lang="en-US" sz="2025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25206" y="3790380"/>
                <a:ext cx="5466410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কনেশ্বর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এস.সি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এডওয়ার্ড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ইন্সস্টিটিউশন</a:t>
                </a:r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552606" y="24176"/>
              <a:ext cx="1478017" cy="58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18187" y="2497360"/>
              <a:ext cx="4782662" cy="2039676"/>
              <a:chOff x="7118187" y="2497360"/>
              <a:chExt cx="4782662" cy="20396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118187" y="2497360"/>
                <a:ext cx="3924585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7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বম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27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ভোকেশনাল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02624" y="3032104"/>
                <a:ext cx="3698225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পদার্থবিজ্ঞান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57939" y="3574580"/>
                <a:ext cx="2584833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দ্বিতীয় 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87835" y="4041913"/>
                <a:ext cx="2584833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৩৬, ৩৭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7" y="850339"/>
            <a:ext cx="2074000" cy="2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374" y="447144"/>
            <a:ext cx="1116226" cy="11102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2" name="TextBox 11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10391" y="6019913"/>
            <a:ext cx="4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গুলো কী নির্দেশ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  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5274243"/>
                <a:ext cx="3483428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6" y="3558537"/>
                <a:ext cx="3483428" cy="855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5" y="2915130"/>
                <a:ext cx="3483428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3" y="435805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8135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3396" y="1058438"/>
            <a:ext cx="4476568" cy="3351266"/>
            <a:chOff x="2433396" y="1058438"/>
            <a:chExt cx="4476568" cy="3351266"/>
          </a:xfrm>
        </p:grpSpPr>
        <p:sp>
          <p:nvSpPr>
            <p:cNvPr id="9" name="Flowchart: Multidocument 8"/>
            <p:cNvSpPr/>
            <p:nvPr/>
          </p:nvSpPr>
          <p:spPr>
            <a:xfrm>
              <a:off x="2433396" y="1058438"/>
              <a:ext cx="4476568" cy="3351266"/>
            </a:xfrm>
            <a:prstGeom prst="flowChartMultidocumen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1663" y="2280539"/>
              <a:ext cx="3300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/>
          <a:stretch/>
        </p:blipFill>
        <p:spPr>
          <a:xfrm>
            <a:off x="7017613" y="2734071"/>
            <a:ext cx="1467803" cy="34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7059" y="494952"/>
            <a:ext cx="6340838" cy="1917030"/>
            <a:chOff x="1067059" y="494952"/>
            <a:chExt cx="6340838" cy="1917030"/>
          </a:xfrm>
        </p:grpSpPr>
        <p:sp>
          <p:nvSpPr>
            <p:cNvPr id="11" name="Rectangle 10"/>
            <p:cNvSpPr/>
            <p:nvPr/>
          </p:nvSpPr>
          <p:spPr>
            <a:xfrm>
              <a:off x="1067059" y="1452211"/>
              <a:ext cx="6340838" cy="959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07857" y="1721538"/>
              <a:ext cx="38307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</a:t>
              </a:r>
              <a:r>
                <a:rPr lang="bn-BD" sz="3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9563" y="494952"/>
              <a:ext cx="16251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797" y="2769077"/>
            <a:ext cx="8406945" cy="996425"/>
            <a:chOff x="912251" y="2500593"/>
            <a:chExt cx="10817676" cy="1328567"/>
          </a:xfrm>
        </p:grpSpPr>
        <p:sp>
          <p:nvSpPr>
            <p:cNvPr id="3" name="TextBox 2"/>
            <p:cNvSpPr txBox="1"/>
            <p:nvPr/>
          </p:nvSpPr>
          <p:spPr>
            <a:xfrm>
              <a:off x="912251" y="2500593"/>
              <a:ext cx="1081767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আদিবেগ, ত্বরণ, শেষবেগ ও সময়ের মধ্যে সম্পর্ক স্থাপন করতে 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2252" y="3131533"/>
              <a:ext cx="968072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সমীকরণগুলো প্রয়োগ করতে </a:t>
              </a:r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6697" y="631851"/>
            <a:ext cx="887469" cy="9138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24857" y="1750017"/>
            <a:ext cx="7598229" cy="1247198"/>
            <a:chOff x="1124857" y="1750017"/>
            <a:chExt cx="7598229" cy="1978708"/>
          </a:xfrm>
        </p:grpSpPr>
        <p:sp>
          <p:nvSpPr>
            <p:cNvPr id="15" name="TextBox 14"/>
            <p:cNvSpPr txBox="1"/>
            <p:nvPr/>
          </p:nvSpPr>
          <p:spPr>
            <a:xfrm>
              <a:off x="3824143" y="3220894"/>
              <a:ext cx="34267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907" y="1413094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52106" y="833657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1512240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………… ………(ii</a:t>
                </a:r>
                <a:r>
                  <a: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4029561"/>
                <a:ext cx="7080107" cy="1082219"/>
              </a:xfrm>
              <a:prstGeom prst="rect">
                <a:avLst/>
              </a:prstGeom>
              <a:blipFill rotWithShape="0">
                <a:blip r:embed="rId5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……………………(i)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7" y="3237785"/>
                <a:ext cx="6252791" cy="648254"/>
              </a:xfrm>
              <a:prstGeom prst="rect">
                <a:avLst/>
              </a:prstGeom>
              <a:blipFill rotWithShape="0">
                <a:blip r:embed="rId6"/>
                <a:stretch>
                  <a:fillRect l="-185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89705" y="4816507"/>
            <a:ext cx="708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7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পাই-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7918" y="4783407"/>
            <a:ext cx="1226053" cy="830099"/>
            <a:chOff x="3526485" y="5116418"/>
            <a:chExt cx="1226053" cy="83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28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072" b="-14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>বা,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………(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5739687"/>
                <a:ext cx="5575918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21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81354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3" grpId="0"/>
      <p:bldP spid="2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–এই সমীকরণে </a:t>
                </a:r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" y="1414427"/>
                <a:ext cx="3686628" cy="737189"/>
              </a:xfrm>
              <a:prstGeom prst="rect">
                <a:avLst/>
              </a:prstGeom>
              <a:blipFill rotWithShape="0">
                <a:blip r:embed="rId3"/>
                <a:stretch>
                  <a:fillRect l="-330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00914" y="637216"/>
            <a:ext cx="240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𝑎𝑡</m:t>
                    </m:r>
                    <m:r>
                      <a:rPr lang="bn-BD" sz="27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বসাও।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5" y="1529105"/>
                <a:ext cx="4034971" cy="507831"/>
              </a:xfrm>
              <a:prstGeom prst="rect">
                <a:avLst/>
              </a:prstGeom>
              <a:blipFill rotWithShape="0">
                <a:blip r:embed="rId4"/>
                <a:stretch>
                  <a:fillRect t="-9639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5426" y="2534032"/>
            <a:ext cx="510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মিলিয়ে নিই-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131584"/>
                <a:ext cx="2764973" cy="658514"/>
              </a:xfrm>
              <a:prstGeom prst="rect">
                <a:avLst/>
              </a:prstGeom>
              <a:blipFill rotWithShape="0">
                <a:blip r:embed="rId5"/>
                <a:stretch>
                  <a:fillRect l="-353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7" y="3818417"/>
                <a:ext cx="2068288" cy="677558"/>
              </a:xfrm>
              <a:prstGeom prst="rect">
                <a:avLst/>
              </a:prstGeom>
              <a:blipFill rotWithShape="0">
                <a:blip r:embed="rId6"/>
                <a:stretch>
                  <a:fillRect l="-472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26" y="4533569"/>
                <a:ext cx="5109029" cy="677558"/>
              </a:xfrm>
              <a:prstGeom prst="rect">
                <a:avLst/>
              </a:prstGeom>
              <a:blipFill rotWithShape="0">
                <a:blip r:embed="rId7"/>
                <a:stretch>
                  <a:fillRect l="-1909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" y="5211127"/>
                <a:ext cx="3483428" cy="870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207884" y="434459"/>
            <a:ext cx="4293030" cy="852408"/>
            <a:chOff x="1465924" y="1131378"/>
            <a:chExt cx="4293030" cy="852408"/>
          </a:xfrm>
        </p:grpSpPr>
        <p:sp>
          <p:nvSpPr>
            <p:cNvPr id="17" name="Rounded Rectangle 16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665" y="226345"/>
            <a:ext cx="21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0857" y="272511"/>
            <a:ext cx="24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21938"/>
            <a:ext cx="9048224" cy="972010"/>
            <a:chOff x="0" y="1817398"/>
            <a:chExt cx="9048224" cy="129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cs typeface="NikoshBAN" panose="02000000000000000000" pitchFamily="2" charset="0"/>
                    </a:rPr>
                    <a:t>S=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a14:m>
                  <a:r>
                    <a:rPr lang="bn-BD" sz="28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–এই সমীকরণে </a:t>
                  </a:r>
                  <a:endPara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801" y="1817398"/>
                  <a:ext cx="3474423" cy="7371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09" r="-5965" b="-483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  <m:r>
                        <a:rPr lang="bn-BD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a14:m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 থেকে </a:t>
                  </a:r>
                  <a:r>
                    <a:rPr lang="en-US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t</a:t>
                  </a:r>
                  <a:r>
                    <a:rPr lang="bn-BD" sz="2700" dirty="0" smtClean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-এর মান বের করে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33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0" y="2554587"/>
              <a:ext cx="35441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t-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মান বসাও।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74440" y="2046657"/>
            <a:ext cx="22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81027" y="2741359"/>
            <a:ext cx="0" cy="3106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2802626"/>
                <a:ext cx="2490630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4" y="3350845"/>
                <a:ext cx="2490630" cy="8045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2979"/>
                <a:ext cx="3483428" cy="8558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3520316"/>
                <a:ext cx="3483428" cy="8558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7653"/>
                <a:ext cx="3483428" cy="1034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478" y="5593501"/>
                <a:ext cx="348342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314" y="1297534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বেগে</m:t>
                    </m:r>
                    <m:r>
                      <a:rPr lang="bn-BD" sz="3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চলন্ত একটি গাড়িতে 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যাবত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ত্বরণ প্রয়োগ করা হলো। গাড়িটির শেষবেগ কত এবং ত্বরণকালে কত দূরত্ব অতিক্রম করবে? </a:t>
                </a:r>
                <a:endParaRPr lang="en-US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523004"/>
                <a:ext cx="8536116" cy="1516825"/>
              </a:xfrm>
              <a:prstGeom prst="rect">
                <a:avLst/>
              </a:prstGeom>
              <a:blipFill rotWithShape="0">
                <a:blip r:embed="rId3"/>
                <a:stretch>
                  <a:fillRect l="-1643" t="-4418" b="-8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1365</TotalTime>
  <Words>415</Words>
  <Application>Microsoft Office PowerPoint</Application>
  <PresentationFormat>On-screen Show (4:3)</PresentationFormat>
  <Paragraphs>86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Windows User</cp:lastModifiedBy>
  <cp:revision>311</cp:revision>
  <dcterms:created xsi:type="dcterms:W3CDTF">2014-09-20T16:42:22Z</dcterms:created>
  <dcterms:modified xsi:type="dcterms:W3CDTF">2020-08-04T11:09:44Z</dcterms:modified>
</cp:coreProperties>
</file>