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3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50D9-7845-4834-AB43-6137515C2F7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98D2-999A-4463-9E37-9AE96D61C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499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50D9-7845-4834-AB43-6137515C2F7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98D2-999A-4463-9E37-9AE96D61C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2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50D9-7845-4834-AB43-6137515C2F7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98D2-999A-4463-9E37-9AE96D61C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591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50D9-7845-4834-AB43-6137515C2F7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98D2-999A-4463-9E37-9AE96D61C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840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50D9-7845-4834-AB43-6137515C2F7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98D2-999A-4463-9E37-9AE96D61C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09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50D9-7845-4834-AB43-6137515C2F7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98D2-999A-4463-9E37-9AE96D61C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679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50D9-7845-4834-AB43-6137515C2F7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98D2-999A-4463-9E37-9AE96D61C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4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50D9-7845-4834-AB43-6137515C2F7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98D2-999A-4463-9E37-9AE96D61C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0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50D9-7845-4834-AB43-6137515C2F7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98D2-999A-4463-9E37-9AE96D61C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86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50D9-7845-4834-AB43-6137515C2F7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98D2-999A-4463-9E37-9AE96D61C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535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50D9-7845-4834-AB43-6137515C2F7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98D2-999A-4463-9E37-9AE96D61C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1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650D9-7845-4834-AB43-6137515C2F7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98D2-999A-4463-9E37-9AE96D61C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464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" y="558800"/>
            <a:ext cx="33067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1060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060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101" name="Picture 5" descr="uryh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57400"/>
            <a:ext cx="6324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3287241" y="820271"/>
            <a:ext cx="1264024" cy="186914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51265" y="2689412"/>
            <a:ext cx="2837329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503562" y="2671766"/>
            <a:ext cx="2017059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 1"/>
          <p:cNvSpPr/>
          <p:nvPr/>
        </p:nvSpPr>
        <p:spPr>
          <a:xfrm>
            <a:off x="3090441" y="1693990"/>
            <a:ext cx="2681930" cy="1990846"/>
          </a:xfrm>
          <a:prstGeom prst="arc">
            <a:avLst>
              <a:gd name="adj1" fmla="val 14366854"/>
              <a:gd name="adj2" fmla="val 0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>
            <a:off x="1840375" y="1648271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flipH="1">
            <a:off x="3512092" y="1890474"/>
            <a:ext cx="1319445" cy="1307939"/>
          </a:xfrm>
          <a:prstGeom prst="arc">
            <a:avLst>
              <a:gd name="adj1" fmla="val 17035007"/>
              <a:gd name="adj2" fmla="val 825696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99381" y="-36711"/>
            <a:ext cx="71846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04900" y="2498145"/>
            <a:ext cx="68640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19836" y="2451846"/>
            <a:ext cx="67678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82013" y="2544444"/>
            <a:ext cx="7521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/>
              <a:t>D</a:t>
            </a:r>
            <a:endParaRPr lang="en-US" sz="72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831537" y="2451846"/>
            <a:ext cx="99278" cy="23632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996805" y="2498145"/>
            <a:ext cx="834732" cy="23632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55484" y="4528867"/>
            <a:ext cx="3414306" cy="131951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099363" y="4630878"/>
            <a:ext cx="2606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28651" y="4716095"/>
            <a:ext cx="2867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১।সরল কোণ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796496" y="2201254"/>
            <a:ext cx="323340" cy="26423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768769" y="2154955"/>
            <a:ext cx="323340" cy="26423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4703" y="4215208"/>
            <a:ext cx="10757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28979" y="4362223"/>
            <a:ext cx="1998916" cy="146064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19686" y="4524942"/>
            <a:ext cx="1707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১৮০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8466097" y="4861367"/>
            <a:ext cx="161365" cy="13457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390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7" grpId="0" animBg="1"/>
      <p:bldP spid="4" grpId="0" animBg="1"/>
      <p:bldP spid="19" grpId="0" animBg="1"/>
      <p:bldP spid="7" grpId="0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1632030" y="3472405"/>
            <a:ext cx="6250329" cy="3472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655180" y="810228"/>
            <a:ext cx="2118167" cy="266217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773347" y="804441"/>
            <a:ext cx="1597306" cy="266796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370653" y="931762"/>
            <a:ext cx="2048719" cy="257536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582364" y="1250066"/>
            <a:ext cx="381965" cy="4282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20181" y="2500132"/>
            <a:ext cx="381965" cy="4282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45489" y="2928395"/>
            <a:ext cx="468774" cy="34724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984112" y="3026779"/>
            <a:ext cx="468774" cy="34724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un 41"/>
          <p:cNvSpPr/>
          <p:nvPr/>
        </p:nvSpPr>
        <p:spPr>
          <a:xfrm>
            <a:off x="4404167" y="2928395"/>
            <a:ext cx="613459" cy="509286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710897" y="3423213"/>
            <a:ext cx="1041721" cy="1794076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9" idx="4"/>
          </p:cNvCxnSpPr>
          <p:nvPr/>
        </p:nvCxnSpPr>
        <p:spPr>
          <a:xfrm>
            <a:off x="5411164" y="2928395"/>
            <a:ext cx="312516" cy="227442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1" idx="2"/>
          </p:cNvCxnSpPr>
          <p:nvPr/>
        </p:nvCxnSpPr>
        <p:spPr>
          <a:xfrm flipH="1">
            <a:off x="5723680" y="3374020"/>
            <a:ext cx="494819" cy="185773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5202098" y="5069711"/>
            <a:ext cx="2976140" cy="12847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479876" y="1775231"/>
            <a:ext cx="1293470" cy="330026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0" idx="2"/>
          </p:cNvCxnSpPr>
          <p:nvPr/>
        </p:nvCxnSpPr>
        <p:spPr>
          <a:xfrm>
            <a:off x="2479876" y="3275636"/>
            <a:ext cx="0" cy="1759351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2" idx="2"/>
          </p:cNvCxnSpPr>
          <p:nvPr/>
        </p:nvCxnSpPr>
        <p:spPr>
          <a:xfrm flipH="1">
            <a:off x="2479876" y="3437681"/>
            <a:ext cx="2231021" cy="1597306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723680" y="5295418"/>
            <a:ext cx="22230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সমকোণ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41036" y="5272014"/>
            <a:ext cx="1808906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সমকোণ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8" name="Right Arrow 67"/>
          <p:cNvSpPr/>
          <p:nvPr/>
        </p:nvSpPr>
        <p:spPr>
          <a:xfrm>
            <a:off x="783283" y="4988688"/>
            <a:ext cx="3227347" cy="1145894"/>
          </a:xfrm>
          <a:prstGeom prst="rightArrow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656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4974" y="657224"/>
            <a:ext cx="6186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7144" y="1442054"/>
            <a:ext cx="60188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।প্রমাণ করযে ত্রিভুজের দুই বাহুর দৈর্ঘের সমষ্টি এর তৃতীয় বাহুর দৈর্ঘ্য অপেক্ষা বৃহত্তর।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48314" y="657225"/>
            <a:ext cx="3078866" cy="7848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7426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387833" y="3753207"/>
            <a:ext cx="1458410" cy="157415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87833" y="5310002"/>
            <a:ext cx="1689904" cy="115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583424" y="4841227"/>
            <a:ext cx="578735" cy="937549"/>
          </a:xfrm>
          <a:prstGeom prst="arc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077737" y="5310002"/>
            <a:ext cx="253485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08671" y="3701754"/>
            <a:ext cx="1400537" cy="157994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182632" y="3842795"/>
            <a:ext cx="1273215" cy="145262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3296017" y="4852802"/>
            <a:ext cx="578735" cy="937549"/>
          </a:xfrm>
          <a:prstGeom prst="arc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ltiply 17"/>
          <p:cNvSpPr/>
          <p:nvPr/>
        </p:nvSpPr>
        <p:spPr>
          <a:xfrm>
            <a:off x="1655261" y="4178461"/>
            <a:ext cx="231493" cy="20834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y 18"/>
          <p:cNvSpPr/>
          <p:nvPr/>
        </p:nvSpPr>
        <p:spPr>
          <a:xfrm>
            <a:off x="3066885" y="4769976"/>
            <a:ext cx="231493" cy="20834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251779" y="3443468"/>
            <a:ext cx="579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907" y="5421019"/>
            <a:ext cx="4828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87681" y="5474721"/>
            <a:ext cx="303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528435" y="3947495"/>
            <a:ext cx="495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Q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97975" y="5502371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8562" y="1122583"/>
            <a:ext cx="3351680" cy="18158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বলি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5598" y="1088020"/>
            <a:ext cx="41701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MNP =?</a:t>
            </a:r>
          </a:p>
          <a:p>
            <a:r>
              <a:rPr lang="en-US" sz="4400" dirty="0" smtClean="0"/>
              <a:t>     NMP =?</a:t>
            </a:r>
          </a:p>
          <a:p>
            <a:r>
              <a:rPr lang="en-US" sz="4400" dirty="0" smtClean="0"/>
              <a:t>   NMP+   MNP=?</a:t>
            </a:r>
            <a:endParaRPr lang="en-US" sz="44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794237" y="1122744"/>
            <a:ext cx="312516" cy="60188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782662" y="1713053"/>
            <a:ext cx="775504" cy="1157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863685" y="1782501"/>
            <a:ext cx="312516" cy="60188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852110" y="2372810"/>
            <a:ext cx="775504" cy="1157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782662" y="2523281"/>
            <a:ext cx="312516" cy="60188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771087" y="3113590"/>
            <a:ext cx="775504" cy="1157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530439" y="2419109"/>
            <a:ext cx="312516" cy="601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518864" y="3009418"/>
            <a:ext cx="775504" cy="11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542014" y="2430684"/>
            <a:ext cx="312516" cy="60188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530439" y="3020993"/>
            <a:ext cx="775504" cy="1157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7338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8491" y="1851950"/>
            <a:ext cx="7349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কোনো ত্রিভুজের একটি বাহু অপর বাহু অপেক্ষা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বহত্তর হলে বহত্তর বাহুর বিপরীত কোণ ক্ষুদ্রতর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 বিপরীত কোণ অপেক্ষা বহত্তর </a:t>
            </a:r>
            <a:r>
              <a:rPr lang="bn-BD" sz="4000" smtClean="0">
                <a:latin typeface="NikoshBAN" panose="02000000000000000000" pitchFamily="2" charset="0"/>
                <a:cs typeface="NikoshBAN" panose="02000000000000000000" pitchFamily="2" charset="0"/>
              </a:rPr>
              <a:t>হবে প্রমা</a:t>
            </a:r>
            <a:r>
              <a:rPr lang="bn-BD" sz="400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4000" smtClean="0">
                <a:latin typeface="NikoshBAN" panose="02000000000000000000" pitchFamily="2" charset="0"/>
                <a:cs typeface="NikoshBAN" panose="02000000000000000000" pitchFamily="2" charset="0"/>
              </a:rPr>
              <a:t> কর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5408" y="416689"/>
            <a:ext cx="4224759" cy="92333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09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 descr="Blue tissue paper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7772400" cy="18288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bn-BD" sz="1370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70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460" name="Picture 4" descr="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8450" y="228600"/>
            <a:ext cx="58547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bn-BD" sz="6000" i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“পরিচিতি”</a:t>
            </a:r>
            <a:endParaRPr lang="en-US" sz="6000" i="1" smtClean="0">
              <a:solidFill>
                <a:srgbClr val="0000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bn-BD" sz="3200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bn-BD" smtClean="0">
                <a:latin typeface="NikoshBAN" pitchFamily="2" charset="0"/>
                <a:cs typeface="NikoshBAN" pitchFamily="2" charset="0"/>
              </a:rPr>
              <a:t>মৃণাল কান্তি সাহা</a:t>
            </a:r>
          </a:p>
          <a:p>
            <a:pPr eaLnBrk="1" hangingPunct="1">
              <a:buFontTx/>
              <a:buNone/>
            </a:pPr>
            <a:r>
              <a:rPr lang="bn-BD" smtClean="0">
                <a:latin typeface="NikoshBAN" pitchFamily="2" charset="0"/>
                <a:cs typeface="NikoshBAN" pitchFamily="2" charset="0"/>
              </a:rPr>
              <a:t>এমএসসি (গণিত), বি.এড</a:t>
            </a:r>
          </a:p>
          <a:p>
            <a:pPr eaLnBrk="1" hangingPunct="1">
              <a:buFontTx/>
              <a:buNone/>
            </a:pPr>
            <a:r>
              <a:rPr lang="bn-BD" smtClean="0">
                <a:latin typeface="NikoshBAN" pitchFamily="2" charset="0"/>
                <a:cs typeface="NikoshBAN" pitchFamily="2" charset="0"/>
              </a:rPr>
              <a:t>সহকারি শিক্ষক (গণিত)</a:t>
            </a:r>
          </a:p>
          <a:p>
            <a:pPr eaLnBrk="1" hangingPunct="1">
              <a:buFontTx/>
              <a:buNone/>
            </a:pPr>
            <a:r>
              <a:rPr lang="bn-BD" smtClean="0">
                <a:latin typeface="NikoshBAN" pitchFamily="2" charset="0"/>
                <a:cs typeface="NikoshBAN" pitchFamily="2" charset="0"/>
              </a:rPr>
              <a:t>বাংগাখাঁ উচ্চ বিদ্যালয়</a:t>
            </a:r>
          </a:p>
          <a:p>
            <a:pPr eaLnBrk="1" hangingPunct="1">
              <a:buFontTx/>
              <a:buNone/>
            </a:pPr>
            <a:r>
              <a:rPr lang="bn-BD" smtClean="0">
                <a:latin typeface="NikoshBAN" pitchFamily="2" charset="0"/>
                <a:cs typeface="NikoshBAN" pitchFamily="2" charset="0"/>
              </a:rPr>
              <a:t>জকসিন হাট, সদর, লক্ষ্মীপুর।</a:t>
            </a:r>
          </a:p>
          <a:p>
            <a:pPr eaLnBrk="1" hangingPunct="1">
              <a:buFontTx/>
              <a:buNone/>
            </a:pPr>
            <a:r>
              <a:rPr lang="bn-BD" smtClean="0">
                <a:latin typeface="NikoshBAN" pitchFamily="2" charset="0"/>
                <a:cs typeface="NikoshBAN" pitchFamily="2" charset="0"/>
                <a:sym typeface="Wingdings" pitchFamily="2" charset="2"/>
              </a:rPr>
              <a:t></a:t>
            </a:r>
            <a:r>
              <a:rPr lang="en-US" sz="1400" smtClean="0">
                <a:latin typeface="NikoshBAN" pitchFamily="2" charset="0"/>
                <a:cs typeface="NikoshBAN" pitchFamily="2" charset="0"/>
              </a:rPr>
              <a:t>mrinalkantisahamsc@gmail.com</a:t>
            </a:r>
            <a:endParaRPr lang="bn-BD" sz="140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NikoshBAN" pitchFamily="2" charset="0"/>
                <a:cs typeface="NikoshBAN" pitchFamily="2" charset="0"/>
                <a:sym typeface="Webdings" pitchFamily="18" charset="2"/>
              </a:rPr>
              <a:t>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০১৭২৬৭০৭৩৭৭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০১৬১৬৭০৭৩৭৭	</a:t>
            </a:r>
          </a:p>
          <a:p>
            <a:pPr eaLnBrk="1" hangingPunct="1">
              <a:buFontTx/>
              <a:buNone/>
            </a:pPr>
            <a:endParaRPr lang="en-US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/>
            <a:r>
              <a:rPr lang="bn-BD" sz="3600" u="sng" smtClean="0">
                <a:solidFill>
                  <a:srgbClr val="D7B8FA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3600" u="sng" smtClean="0">
              <a:solidFill>
                <a:srgbClr val="D7B8FA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শ্রেণি: দশম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বিষয়: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গণিত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পিরিয়ড: ৩য়	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সময়: ৪৫ মিনিট</a:t>
            </a:r>
          </a:p>
          <a:p>
            <a:pPr eaLnBrk="1" hangingPunct="1">
              <a:buFontTx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তারিখ: জুলাই ০১, ২০১৮ খ্রিষ্টাব্দ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qual 55"/>
          <p:cNvSpPr/>
          <p:nvPr/>
        </p:nvSpPr>
        <p:spPr>
          <a:xfrm>
            <a:off x="4677485" y="4926929"/>
            <a:ext cx="2048256" cy="646176"/>
          </a:xfrm>
          <a:prstGeom prst="mathEqua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58" name="Plus 57"/>
          <p:cNvSpPr/>
          <p:nvPr/>
        </p:nvSpPr>
        <p:spPr>
          <a:xfrm>
            <a:off x="1572324" y="3467098"/>
            <a:ext cx="1024128" cy="780288"/>
          </a:xfrm>
          <a:prstGeom prst="mathPl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59" name="Plus 58"/>
          <p:cNvSpPr/>
          <p:nvPr/>
        </p:nvSpPr>
        <p:spPr>
          <a:xfrm>
            <a:off x="4010022" y="3424426"/>
            <a:ext cx="902208" cy="865633"/>
          </a:xfrm>
          <a:prstGeom prst="mathPl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5860204" y="1804857"/>
            <a:ext cx="1066800" cy="1072896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851231" y="2835948"/>
            <a:ext cx="2048256" cy="48768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881148" y="1782204"/>
            <a:ext cx="1005840" cy="1109474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883480" y="3219640"/>
            <a:ext cx="960699" cy="13542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09133" y="4573878"/>
            <a:ext cx="18166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>
            <a:off x="2799243" y="3882004"/>
            <a:ext cx="899583" cy="1238491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52" name="Arc 51"/>
          <p:cNvSpPr/>
          <p:nvPr/>
        </p:nvSpPr>
        <p:spPr>
          <a:xfrm>
            <a:off x="4927550" y="3935376"/>
            <a:ext cx="899583" cy="1238491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53" name="Arc 52"/>
          <p:cNvSpPr/>
          <p:nvPr/>
        </p:nvSpPr>
        <p:spPr>
          <a:xfrm>
            <a:off x="152475" y="3935376"/>
            <a:ext cx="899583" cy="1238491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54" name="Arc 53"/>
          <p:cNvSpPr/>
          <p:nvPr/>
        </p:nvSpPr>
        <p:spPr>
          <a:xfrm>
            <a:off x="3674727" y="2300468"/>
            <a:ext cx="899583" cy="1238491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cxnSp>
        <p:nvCxnSpPr>
          <p:cNvPr id="55" name="Straight Connector 54"/>
          <p:cNvCxnSpPr/>
          <p:nvPr/>
        </p:nvCxnSpPr>
        <p:spPr>
          <a:xfrm>
            <a:off x="475589" y="2600192"/>
            <a:ext cx="2233914" cy="231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537662" y="1442939"/>
            <a:ext cx="1389888" cy="147785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537662" y="2938850"/>
            <a:ext cx="19446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85057" y="3113575"/>
            <a:ext cx="1099595" cy="14462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93543" y="4554622"/>
            <a:ext cx="199084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726605" y="3086663"/>
            <a:ext cx="1170354" cy="145841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720051" y="4499995"/>
            <a:ext cx="177385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86137" y="2098145"/>
            <a:ext cx="2233914" cy="231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28354" y="302727"/>
            <a:ext cx="6178732" cy="923330"/>
          </a:xfrm>
          <a:prstGeom prst="rect">
            <a:avLst/>
          </a:prstGeom>
          <a:solidFill>
            <a:srgbClr val="FFFFFF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দেখে নাম বলো।</a:t>
            </a:r>
            <a:endParaRPr lang="bn-BD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9811" y="3588817"/>
            <a:ext cx="19616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</a:rPr>
              <a:t>?</a:t>
            </a:r>
            <a:endParaRPr lang="en-US" sz="2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647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  <p:bldP spid="59" grpId="0" animBg="1"/>
      <p:bldP spid="50" grpId="0" animBg="1"/>
      <p:bldP spid="52" grpId="0" animBg="1"/>
      <p:bldP spid="53" grpId="0" animBg="1"/>
      <p:bldP spid="54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2082218"/>
            <a:ext cx="7696961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সমান্তরাল,  ছেদক, একান্তর কোণ </a:t>
            </a:r>
            <a:r>
              <a:rPr lang="bn-BD" sz="4800" smtClean="0">
                <a:latin typeface="NikoshBAN" panose="02000000000000000000" pitchFamily="2" charset="0"/>
                <a:cs typeface="NikoshBAN" panose="02000000000000000000" pitchFamily="2" charset="0"/>
              </a:rPr>
              <a:t>ও অনুরূপ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কোণ চিহ্নিত করণ ও ব্যাখ্যা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2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5392" y="1028700"/>
            <a:ext cx="3669792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8469" y="2189752"/>
            <a:ext cx="624363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 শিক্ষার্থীরাঃ 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 বাহু ,ছেদক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২।একান্তর কোণ সম্পর্কে বর্ণনা দিতে পারবে।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৩।অনুরুপ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কোণ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ব্যখ্যা করতে পারবে।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99104" y="1028700"/>
            <a:ext cx="2182368" cy="7694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2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978303" y="968188"/>
            <a:ext cx="4128247" cy="2689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91750" y="2326341"/>
            <a:ext cx="4087906" cy="1344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462392" y="5892967"/>
            <a:ext cx="7697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/>
              <a:t>C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56628" y="5842337"/>
            <a:ext cx="2452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/>
              <a:t>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97088" y="3960560"/>
            <a:ext cx="4605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41" name="Rectangle 40"/>
          <p:cNvSpPr/>
          <p:nvPr/>
        </p:nvSpPr>
        <p:spPr>
          <a:xfrm>
            <a:off x="941294" y="0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A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620935" y="-21488"/>
            <a:ext cx="233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B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3597088" y="4510904"/>
            <a:ext cx="4740088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597088" y="6037729"/>
            <a:ext cx="4740088" cy="1344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664323" y="4510904"/>
            <a:ext cx="4605618" cy="1523171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509682" y="3523130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A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856628" y="3430797"/>
            <a:ext cx="233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B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07451" y="2144395"/>
            <a:ext cx="7697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/>
              <a:t>C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642781" y="2144395"/>
            <a:ext cx="2452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/>
              <a:t>D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6669741" y="2433918"/>
            <a:ext cx="389965" cy="360015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565493" y="2447365"/>
            <a:ext cx="1144589" cy="206353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11588" y="1738836"/>
            <a:ext cx="2891118" cy="76944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 বাহু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 flipV="1">
            <a:off x="2534711" y="5230905"/>
            <a:ext cx="3365186" cy="41584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08504" y="4856990"/>
            <a:ext cx="2017059" cy="101566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ছেদক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368233" y="995082"/>
            <a:ext cx="1943355" cy="949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055716" y="1960636"/>
            <a:ext cx="2255872" cy="36162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468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5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  <p:bldP spid="49" grpId="0"/>
      <p:bldP spid="50" grpId="0"/>
      <p:bldP spid="51" grpId="0"/>
      <p:bldP spid="52" grpId="0"/>
      <p:bldP spid="57" grpId="0" animBg="1"/>
      <p:bldP spid="57" grpId="1" animBg="1"/>
      <p:bldP spid="60" grpId="0" animBg="1"/>
      <p:bldP spid="6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9326" y="160908"/>
            <a:ext cx="649198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 </a:t>
            </a:r>
            <a:r>
              <a:rPr lang="en-US" sz="23900" dirty="0" smtClean="0"/>
              <a:t> </a:t>
            </a:r>
            <a:r>
              <a:rPr lang="en-US" sz="6600" dirty="0" smtClean="0"/>
              <a:t>C</a:t>
            </a:r>
            <a:endParaRPr lang="en-US" sz="66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914400" y="1044276"/>
            <a:ext cx="2433918" cy="28847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3928997"/>
            <a:ext cx="658905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276165" y="1178746"/>
            <a:ext cx="2447364" cy="275025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1103078" y="2657856"/>
            <a:ext cx="1718981" cy="2515389"/>
          </a:xfrm>
          <a:prstGeom prst="arc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>
            <a:off x="4574985" y="2671303"/>
            <a:ext cx="1644280" cy="2515389"/>
          </a:xfrm>
          <a:prstGeom prst="arc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493816" y="487371"/>
            <a:ext cx="71846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5338" y="3711439"/>
            <a:ext cx="64472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B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036850" y="3781740"/>
            <a:ext cx="6575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/>
              <a:t>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56903" y="547046"/>
            <a:ext cx="78899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E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03760" y="3788873"/>
            <a:ext cx="1976718" cy="227255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910913" y="3533379"/>
            <a:ext cx="1559859" cy="252804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86453" y="5849471"/>
            <a:ext cx="40744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অনুরুপ কোণ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499847" y="3091806"/>
            <a:ext cx="371603" cy="45175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497594" y="3279435"/>
            <a:ext cx="371603" cy="45175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762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575994" y="0"/>
            <a:ext cx="5854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41462" y="3347391"/>
            <a:ext cx="68640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98783" y="3439725"/>
            <a:ext cx="5950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/>
              <a:t>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71032" y="114172"/>
            <a:ext cx="5229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E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459761" y="585985"/>
            <a:ext cx="2136637" cy="295835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446059" y="827738"/>
            <a:ext cx="1896035" cy="272675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56671" y="575837"/>
            <a:ext cx="1976718" cy="297865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Multiply 20"/>
          <p:cNvSpPr/>
          <p:nvPr/>
        </p:nvSpPr>
        <p:spPr>
          <a:xfrm>
            <a:off x="3269099" y="1104739"/>
            <a:ext cx="590319" cy="524436"/>
          </a:xfrm>
          <a:prstGeom prst="mathMultiply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ultiply 22"/>
          <p:cNvSpPr/>
          <p:nvPr/>
        </p:nvSpPr>
        <p:spPr>
          <a:xfrm>
            <a:off x="5267683" y="2384595"/>
            <a:ext cx="590319" cy="524436"/>
          </a:xfrm>
          <a:prstGeom prst="mathMultiply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3530934" y="1618491"/>
            <a:ext cx="39727" cy="330797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597783" y="2698723"/>
            <a:ext cx="1669900" cy="22277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83342" y="4926468"/>
            <a:ext cx="63604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একান্তর  কোণ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16206" y="4926468"/>
            <a:ext cx="4894730" cy="120539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692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648480" y="482707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63923" y="779929"/>
            <a:ext cx="1304364" cy="217842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412" y="2958353"/>
            <a:ext cx="4061012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768287" y="779929"/>
            <a:ext cx="1082489" cy="21784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823883" y="914400"/>
            <a:ext cx="1485900" cy="204395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 44"/>
          <p:cNvSpPr/>
          <p:nvPr/>
        </p:nvSpPr>
        <p:spPr>
          <a:xfrm>
            <a:off x="363071" y="2185147"/>
            <a:ext cx="1008528" cy="1546411"/>
          </a:xfrm>
          <a:prstGeom prst="arc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>
            <a:off x="2857504" y="2171701"/>
            <a:ext cx="1008528" cy="1546411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Multiply 46"/>
          <p:cNvSpPr/>
          <p:nvPr/>
        </p:nvSpPr>
        <p:spPr>
          <a:xfrm>
            <a:off x="1676929" y="1270748"/>
            <a:ext cx="336177" cy="3630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Multiply 47"/>
          <p:cNvSpPr/>
          <p:nvPr/>
        </p:nvSpPr>
        <p:spPr>
          <a:xfrm>
            <a:off x="2646898" y="2198595"/>
            <a:ext cx="463923" cy="42358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3361768" y="6078071"/>
            <a:ext cx="2709582" cy="26894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282641" y="3745006"/>
            <a:ext cx="1079127" cy="2333065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795688" y="971372"/>
            <a:ext cx="2985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  </a:t>
            </a:r>
            <a:endParaRPr lang="en-US" sz="7200" dirty="0"/>
          </a:p>
        </p:txBody>
      </p:sp>
      <p:sp>
        <p:nvSpPr>
          <p:cNvPr id="58" name="Rectangle 57"/>
          <p:cNvSpPr/>
          <p:nvPr/>
        </p:nvSpPr>
        <p:spPr>
          <a:xfrm>
            <a:off x="1025776" y="337840"/>
            <a:ext cx="7425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A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0172" y="2774335"/>
            <a:ext cx="64472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B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377912" y="2840514"/>
            <a:ext cx="67678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C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710625" y="5837395"/>
            <a:ext cx="89639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D 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663411" y="237160"/>
            <a:ext cx="6799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E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65" name="Rectangle 64"/>
          <p:cNvSpPr/>
          <p:nvPr/>
        </p:nvSpPr>
        <p:spPr>
          <a:xfrm>
            <a:off x="1632037" y="3431683"/>
            <a:ext cx="7425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A 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597505" y="5791229"/>
            <a:ext cx="67678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C</a:t>
            </a:r>
          </a:p>
        </p:txBody>
      </p:sp>
      <p:sp>
        <p:nvSpPr>
          <p:cNvPr id="67" name="Arc 66"/>
          <p:cNvSpPr/>
          <p:nvPr/>
        </p:nvSpPr>
        <p:spPr>
          <a:xfrm>
            <a:off x="1371600" y="5042645"/>
            <a:ext cx="3092824" cy="2124637"/>
          </a:xfrm>
          <a:prstGeom prst="arc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798653" y="2485024"/>
            <a:ext cx="475872" cy="3554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69035" y="2504944"/>
            <a:ext cx="475872" cy="35549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36438" y="2182810"/>
            <a:ext cx="687974" cy="3638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624412" y="2758550"/>
            <a:ext cx="96578" cy="30168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177661" y="2959724"/>
            <a:ext cx="89639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D </a:t>
            </a:r>
          </a:p>
        </p:txBody>
      </p:sp>
    </p:spTree>
    <p:extLst>
      <p:ext uri="{BB962C8B-B14F-4D97-AF65-F5344CB8AC3E}">
        <p14:creationId xmlns:p14="http://schemas.microsoft.com/office/powerpoint/2010/main" xmlns="" val="1692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</TotalTime>
  <Words>209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“পরিচিতি”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BKHS</cp:lastModifiedBy>
  <cp:revision>146</cp:revision>
  <dcterms:created xsi:type="dcterms:W3CDTF">2013-11-21T04:24:55Z</dcterms:created>
  <dcterms:modified xsi:type="dcterms:W3CDTF">2019-05-30T07:41:49Z</dcterms:modified>
</cp:coreProperties>
</file>