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7" r:id="rId7"/>
    <p:sldId id="265" r:id="rId8"/>
    <p:sldId id="274" r:id="rId9"/>
    <p:sldId id="275" r:id="rId10"/>
    <p:sldId id="268" r:id="rId11"/>
    <p:sldId id="269" r:id="rId12"/>
    <p:sldId id="271" r:id="rId13"/>
    <p:sldId id="270" r:id="rId14"/>
    <p:sldId id="272" r:id="rId15"/>
    <p:sldId id="273" r:id="rId16"/>
    <p:sldId id="266" r:id="rId17"/>
    <p:sldId id="264" r:id="rId18"/>
    <p:sldId id="26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302A7C7-C0B8-4C91-AC9B-1E9F320FA59D}" type="datetimeFigureOut">
              <a:rPr lang="en-US" smtClean="0"/>
              <a:pPr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8832865-3556-4ED1-B892-AE422DD0A6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VE_20200724_164207 - Copy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76250"/>
            <a:ext cx="8077200" cy="600075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0588" y="112544"/>
            <a:ext cx="8508612" cy="29354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বিমার প্রকারভেদঃ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৪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  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বিমা,  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বিমা,  ৩। অগ্নি বিমা ,  ৪। দূর্ঘটনা বিমা ।  </a:t>
            </a:r>
          </a:p>
          <a:p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VE_20200726_144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584" y="5063196"/>
            <a:ext cx="3324664" cy="1604896"/>
          </a:xfrm>
          <a:prstGeom prst="rect">
            <a:avLst/>
          </a:prstGeom>
        </p:spPr>
      </p:pic>
      <p:pic>
        <p:nvPicPr>
          <p:cNvPr id="5" name="Picture 4" descr="SAVE_20200726_144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48" y="3290479"/>
            <a:ext cx="3121852" cy="1501913"/>
          </a:xfrm>
          <a:prstGeom prst="rect">
            <a:avLst/>
          </a:prstGeom>
        </p:spPr>
      </p:pic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5" y="5071404"/>
            <a:ext cx="3200401" cy="1576760"/>
          </a:xfrm>
          <a:prstGeom prst="rect">
            <a:avLst/>
          </a:prstGeom>
        </p:spPr>
      </p:pic>
      <p:pic>
        <p:nvPicPr>
          <p:cNvPr id="7" name="Picture 6" descr="Pictur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56" y="3323944"/>
            <a:ext cx="3276600" cy="1577480"/>
          </a:xfrm>
          <a:prstGeom prst="rect">
            <a:avLst/>
          </a:prstGeom>
        </p:spPr>
      </p:pic>
      <p:pic>
        <p:nvPicPr>
          <p:cNvPr id="8" name="Picture 7" descr="SAVE_20200726_144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89144"/>
            <a:ext cx="3121852" cy="150191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33400"/>
            <a:ext cx="8077200" cy="3276600"/>
          </a:xfrm>
          <a:prstGeom prst="roundRect">
            <a:avLst>
              <a:gd name="adj" fmla="val 1163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 বিমাঃ</a:t>
            </a:r>
          </a:p>
          <a:p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বিমা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ব্যবসায়ে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বিমা।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বিমাকারী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কিস্তির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গ্রহনকারী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মনোনিত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উত্তরাধিকারীকে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বিমাগ্রহীতার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মৃত্যুতে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বিমাকৃত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চুক্তিকেই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ক্ষতিপূরণ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বিমাকে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ক্ষতিপূরণের চুক্তি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হয়না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।   </a:t>
            </a: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27" y="4210928"/>
            <a:ext cx="3773477" cy="2250981"/>
          </a:xfrm>
          <a:prstGeom prst="rect">
            <a:avLst/>
          </a:prstGeom>
        </p:spPr>
      </p:pic>
      <p:pic>
        <p:nvPicPr>
          <p:cNvPr id="5" name="Picture 4" descr="SAVE_20200726_144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308" y="4229246"/>
            <a:ext cx="3581275" cy="2246575"/>
          </a:xfrm>
          <a:prstGeom prst="rect">
            <a:avLst/>
          </a:prstGeom>
          <a:ln w="28575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305800" cy="1908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বিমাঃ 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যাত্রা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ক্ষতিপূরন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দেয়ার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প্রতিশ্রুতি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 নৌপথে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দূর্ঘটনার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এড়াতে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VE_20200726_1446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5336" y="2822615"/>
            <a:ext cx="3886200" cy="2148468"/>
          </a:xfrm>
          <a:prstGeom prst="rect">
            <a:avLst/>
          </a:prstGeom>
        </p:spPr>
      </p:pic>
      <p:pic>
        <p:nvPicPr>
          <p:cNvPr id="4" name="Picture 3" descr="SAVE_20200726_1447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536" y="2846569"/>
            <a:ext cx="3936462" cy="21136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65144" y="5362136"/>
            <a:ext cx="5334000" cy="9144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নৌপথে দূর্ঘটনার দৃশ্য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536" y="457200"/>
            <a:ext cx="8001000" cy="228600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latin typeface="NikoshBAN" pitchFamily="2" charset="0"/>
                <a:cs typeface="NikoshBAN" pitchFamily="2" charset="0"/>
              </a:rPr>
              <a:t>অগ্নি বিমাঃ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অগ্নিজনিত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ক্ষতিপূরণ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অগ্নি বিমা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পণ্য,ঘরবাড়ি,গুদাম,কারখানা,যন্ত্রপাতি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আগুনে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সুরক্ষার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অগ্নি বিমা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ictur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76600"/>
            <a:ext cx="2876754" cy="1819656"/>
          </a:xfrm>
          <a:prstGeom prst="rect">
            <a:avLst/>
          </a:prstGeom>
        </p:spPr>
      </p:pic>
      <p:pic>
        <p:nvPicPr>
          <p:cNvPr id="4" name="Picture 3" descr="SAVE_20200725_200306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660" y="3276600"/>
            <a:ext cx="2653991" cy="17707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 descr="SAVE_20200725_2010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588" y="3288320"/>
            <a:ext cx="2562644" cy="1752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52600" y="5334000"/>
            <a:ext cx="5638800" cy="1066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অগ্নিজনিত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দৃশ্য।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1072" y="597880"/>
            <a:ext cx="8382000" cy="233910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দূর্ঘটনা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বিমাঃ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বিনাশের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দূর্ঘটনা বিমার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আওতাভূক্ত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বিমার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শর্তানুসারে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প্রিমিয়ামের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আশাঙ্কিত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দূর্ঘটনাজনিত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সংঘটিত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বিমাগ্রহিতাকে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28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u="sng" dirty="0"/>
          </a:p>
        </p:txBody>
      </p:sp>
      <p:pic>
        <p:nvPicPr>
          <p:cNvPr id="4" name="Picture 3" descr="SAVE_20200726_144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3518005"/>
            <a:ext cx="2895599" cy="1630763"/>
          </a:xfrm>
          <a:prstGeom prst="rect">
            <a:avLst/>
          </a:prstGeom>
        </p:spPr>
      </p:pic>
      <p:pic>
        <p:nvPicPr>
          <p:cNvPr id="5" name="Picture 4" descr="SAVE_20200726_1446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2992" y="3518387"/>
            <a:ext cx="2763348" cy="1560479"/>
          </a:xfrm>
          <a:prstGeom prst="rect">
            <a:avLst/>
          </a:prstGeom>
        </p:spPr>
      </p:pic>
      <p:pic>
        <p:nvPicPr>
          <p:cNvPr id="6" name="Picture 5" descr="SAVE_20200726_1447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4940" y="3526038"/>
            <a:ext cx="2514600" cy="1568771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057400" y="5723208"/>
            <a:ext cx="4876800" cy="685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দূর্ঘটনার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53064" y="533400"/>
            <a:ext cx="5257800" cy="1752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36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340" y="2907272"/>
            <a:ext cx="8229600" cy="29238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‘ক’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2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ক্ষতিপূরণের চুক্তি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‘খ’ </a:t>
            </a:r>
            <a:r>
              <a:rPr lang="en-US" sz="3200" b="1" u="sng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দলঃ</a:t>
            </a:r>
            <a:endParaRPr lang="en-US" sz="32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গুদামে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আশংকা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কোম্পানির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মেয়াদে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চুক্তি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”। 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চুক্তি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উদ্দিপকের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868" y="381000"/>
            <a:ext cx="8438272" cy="52783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4000" b="1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(খ)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(গ)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(ঘ)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240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কোন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বিমাকে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পূরনের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চুক্তি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বিমা    (খ) অগ্নি বিমা     (গ)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বিমা      (ঘ)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বিমা </a:t>
            </a: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৩।অগ্নি বিমা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ii)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iii)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ঘরবাড়ির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240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ii        (খ)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iii        (গ)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iii          (ঘ)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ii ও iii</a:t>
            </a: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বিমা কোন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করে ? </a:t>
            </a:r>
          </a:p>
          <a:p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(খ)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সময়গত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ঝুঁকিগত</a:t>
            </a:r>
            <a:r>
              <a:rPr lang="en-US" sz="2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(ঘ) </a:t>
            </a:r>
            <a:r>
              <a:rPr lang="en-US" sz="2400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চাহিদাগত</a:t>
            </a:r>
            <a:endParaRPr lang="en-US" sz="2400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5336" y="5937740"/>
            <a:ext cx="8125264" cy="69166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১। (খ) ,           ২। (ক) ,         ৩। (ঘ) ,              ৪। (গ)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24000" y="541608"/>
            <a:ext cx="6166884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বাড়ির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কাজ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066800" y="3200400"/>
            <a:ext cx="7086600" cy="2971800"/>
          </a:xfrm>
          <a:prstGeom prst="roundRect">
            <a:avLst>
              <a:gd name="adj" fmla="val 2774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বিমা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i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i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i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E_20200724_1643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08" y="440488"/>
            <a:ext cx="8077200" cy="60579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2324" y="467756"/>
            <a:ext cx="4038600" cy="16002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u="sng" dirty="0" smtClean="0">
                <a:solidFill>
                  <a:srgbClr val="FFFF00"/>
                </a:solidFill>
                <a:latin typeface="+mj-lt"/>
              </a:rPr>
              <a:t>পরিচিতি</a:t>
            </a:r>
            <a:endParaRPr lang="en-US" sz="4400" b="1" u="sng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7" name="Picture 6" descr="IMG_20160816_073212_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08" y="2536876"/>
            <a:ext cx="2219437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05984" y="4760744"/>
            <a:ext cx="3962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এম.কম</a:t>
            </a:r>
            <a:r>
              <a:rPr lang="en-US" sz="1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600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এম.এড</a:t>
            </a:r>
            <a:r>
              <a:rPr lang="en-US" sz="1600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নলুয়া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বাছেত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সখিপুর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pPr algn="ctr"/>
            <a:r>
              <a:rPr lang="en-US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০১৭১২৮২৪৭৩০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2415552" y="4420192"/>
            <a:ext cx="3886200" cy="0"/>
          </a:xfrm>
          <a:prstGeom prst="straightConnector1">
            <a:avLst/>
          </a:prstGeom>
          <a:ln>
            <a:solidFill>
              <a:srgbClr val="002060"/>
            </a:solidFill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917840" y="2427844"/>
            <a:ext cx="3771308" cy="3810000"/>
          </a:xfrm>
          <a:prstGeom prst="roundRect">
            <a:avLst>
              <a:gd name="adj" fmla="val 7052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en-US" sz="2800" b="1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- ব্যবসায় উদ্যোগ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- ৯ম  (বিমা)  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  - ৪০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- ২৫/০৭/২০২০ </a:t>
            </a:r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খ্রীঃ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65872" y="349352"/>
            <a:ext cx="7868528" cy="1479448"/>
          </a:xfrm>
          <a:prstGeom prst="roundRect">
            <a:avLst>
              <a:gd name="adj" fmla="val 4352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করে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কি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 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VE_20200726_1445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672" y="2101952"/>
            <a:ext cx="3657600" cy="3038476"/>
          </a:xfrm>
          <a:prstGeom prst="rect">
            <a:avLst/>
          </a:prstGeom>
        </p:spPr>
      </p:pic>
      <p:pic>
        <p:nvPicPr>
          <p:cNvPr id="4" name="Picture 3" descr="SAVE_20200726_1445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72" y="2130088"/>
            <a:ext cx="3505200" cy="29845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48500" y="5472332"/>
            <a:ext cx="6722016" cy="1024596"/>
          </a:xfrm>
          <a:prstGeom prst="roundRect">
            <a:avLst>
              <a:gd name="adj" fmla="val 3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বিমার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78152" y="2590800"/>
            <a:ext cx="5105400" cy="3429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বিমা 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713936"/>
            <a:ext cx="5836916" cy="155799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u="sng" dirty="0" smtClean="0">
                <a:solidFill>
                  <a:srgbClr val="002060"/>
                </a:solidFill>
              </a:rPr>
              <a:t>আজকের পাঠ </a:t>
            </a:r>
            <a:endParaRPr lang="en-US" sz="48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6716" y="1038664"/>
            <a:ext cx="8265944" cy="4904936"/>
          </a:xfrm>
          <a:prstGeom prst="roundRect">
            <a:avLst>
              <a:gd name="adj" fmla="val 214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u="sng" dirty="0" smtClean="0">
                <a:latin typeface="NikoshBAN" pitchFamily="2" charset="0"/>
                <a:cs typeface="NikoshBAN" pitchFamily="2" charset="0"/>
              </a:rPr>
              <a:t>শিখণফলঃ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এই পাঠ শেষে শিক্ষার্থীরা-- 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বীমা কাকে বলে বলতে পারবে । </a:t>
            </a: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বীমার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প্রয়োজনীয়তা বর্ণনা করতে পারবে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বীমা কত প্রকার ও কি কি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 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1126" y="2895600"/>
            <a:ext cx="8864988" cy="368752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বিমার </a:t>
            </a:r>
            <a:r>
              <a:rPr lang="en-US" sz="3200" b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ধারণাঃ</a:t>
            </a:r>
            <a:r>
              <a:rPr lang="en-US" sz="32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প্রতিরোধমূলক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কোম্পানি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প্রিমিয়ামের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বিনিময়ে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ঘটনাজনিত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বিমাচুক্তি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বিমাগ্রহিতা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বলে।বিমাকে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ক্ষতিপূরণের চুক্তি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হয়,জীবন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ব্যতিত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১৯৩৮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উপমহাদেশে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প্রবর্তিত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থাকলেও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২০১০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VE_20200726_1446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16" y="291521"/>
            <a:ext cx="3733800" cy="2347088"/>
          </a:xfrm>
          <a:prstGeom prst="rect">
            <a:avLst/>
          </a:prstGeom>
        </p:spPr>
      </p:pic>
      <p:pic>
        <p:nvPicPr>
          <p:cNvPr id="4" name="Picture 3" descr="SAVE_20200726_1445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5516"/>
            <a:ext cx="3657600" cy="2391508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1524000"/>
            <a:ext cx="8229600" cy="3962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u="sng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b="1" u="sng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কাজঃ</a:t>
            </a:r>
          </a:p>
          <a:p>
            <a:pPr algn="ctr"/>
            <a:endParaRPr lang="en-US" sz="3600" b="1" dirty="0" smtClean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বিমা চুক্তি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বিমা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>
              <a:spcAft>
                <a:spcPts val="600"/>
              </a:spcAft>
            </a:pP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বিমা </a:t>
            </a:r>
            <a:r>
              <a:rPr lang="en-US" sz="2400" b="1" i="1" dirty="0" err="1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400" b="1" i="1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চুক্তি? </a:t>
            </a:r>
            <a:endParaRPr lang="en-US" sz="2400" b="1" i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8534400" cy="35394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NikoshBAN" pitchFamily="2" charset="0"/>
                <a:cs typeface="NikoshBAN" pitchFamily="2" charset="0"/>
              </a:rPr>
              <a:t>বিমার প্রয়োজনীয়তা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বিমা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কারবারের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অনিশ্চিত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প্রতিষ্ঠানসমূহ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বিক্রয়ের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বহুবিধ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ঝুঁকি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বিমাকৃত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চুক্তিমাফিক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ক্ষতিপূরণ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 অত্যন্ত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বিমা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ঝুঁকির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আশঙ্কায়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ব্যবসায়ীকে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বিমাপত্র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কারবারী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বিপর্যয়ের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ঝুঁকিগত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বিরাজমান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অনিশ্চয়তা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ব্যবসায়কে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নিরবচ্ছিন্নভাবে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বিমার প্রয়োজনীয়তা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</a:t>
            </a:r>
            <a:endParaRPr lang="en-US" sz="2800" b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AVE_20200726_1445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1852" y="4056772"/>
            <a:ext cx="2514600" cy="1434829"/>
          </a:xfrm>
          <a:prstGeom prst="rect">
            <a:avLst/>
          </a:prstGeom>
        </p:spPr>
      </p:pic>
      <p:pic>
        <p:nvPicPr>
          <p:cNvPr id="5" name="Picture 4" descr="SAVE_20200726_1444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069342"/>
            <a:ext cx="2438400" cy="1378957"/>
          </a:xfrm>
          <a:prstGeom prst="rect">
            <a:avLst/>
          </a:prstGeom>
        </p:spPr>
      </p:pic>
      <p:pic>
        <p:nvPicPr>
          <p:cNvPr id="6" name="Picture 5" descr="Picture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056684"/>
            <a:ext cx="2971800" cy="15146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13936" y="5763064"/>
            <a:ext cx="7620000" cy="838200"/>
          </a:xfrm>
          <a:prstGeom prst="roundRect">
            <a:avLst>
              <a:gd name="adj" fmla="val 3923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বিমা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392" y="1644752"/>
            <a:ext cx="8658664" cy="206210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</a:p>
          <a:p>
            <a:pPr algn="ctr"/>
            <a:endParaRPr lang="en-US" sz="4000" b="1" u="sng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বিমাগ্রহীতা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সমূহের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551</TotalTime>
  <Words>774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Shahidul Dada</dc:creator>
  <cp:lastModifiedBy>Shahidul Dada</cp:lastModifiedBy>
  <cp:revision>131</cp:revision>
  <dcterms:created xsi:type="dcterms:W3CDTF">2020-07-26T09:17:22Z</dcterms:created>
  <dcterms:modified xsi:type="dcterms:W3CDTF">2020-08-04T10:40:59Z</dcterms:modified>
</cp:coreProperties>
</file>