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7" r:id="rId2"/>
    <p:sldId id="278" r:id="rId3"/>
    <p:sldId id="27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79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4BA03-4F40-4F24-B907-DDE65D12FF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0CC286-5B86-4FCC-BD0A-723BC735C560}">
      <dgm:prSet phldrT="[Text]"/>
      <dgm:spPr/>
      <dgm:t>
        <a:bodyPr/>
        <a:lstStyle/>
        <a:p>
          <a:r>
            <a:rPr lang="en-US" dirty="0" err="1"/>
            <a:t>রাসায়নিক</a:t>
          </a:r>
          <a:r>
            <a:rPr lang="en-US" dirty="0"/>
            <a:t> </a:t>
          </a:r>
          <a:r>
            <a:rPr lang="en-US" dirty="0" err="1"/>
            <a:t>পদার্থ</a:t>
          </a:r>
          <a:r>
            <a:rPr lang="en-US" dirty="0"/>
            <a:t> </a:t>
          </a:r>
          <a:r>
            <a:rPr lang="en-US" dirty="0" err="1"/>
            <a:t>বা</a:t>
          </a:r>
          <a:r>
            <a:rPr lang="en-US" dirty="0"/>
            <a:t> </a:t>
          </a:r>
          <a:r>
            <a:rPr lang="en-US" dirty="0" err="1"/>
            <a:t>এদের</a:t>
          </a:r>
          <a:r>
            <a:rPr lang="en-US" dirty="0"/>
            <a:t> </a:t>
          </a:r>
          <a:r>
            <a:rPr lang="en-US" dirty="0" err="1"/>
            <a:t>মিশ্রণ</a:t>
          </a:r>
          <a:endParaRPr lang="en-US" dirty="0"/>
        </a:p>
      </dgm:t>
    </dgm:pt>
    <dgm:pt modelId="{0F04B993-CBCB-494B-A0EE-6F726D291833}" type="parTrans" cxnId="{F97D88EB-7EF7-4FB1-9680-4F9102198833}">
      <dgm:prSet/>
      <dgm:spPr/>
      <dgm:t>
        <a:bodyPr/>
        <a:lstStyle/>
        <a:p>
          <a:endParaRPr lang="en-US"/>
        </a:p>
      </dgm:t>
    </dgm:pt>
    <dgm:pt modelId="{759B2ECA-DC44-4E0F-9EF1-67DDE986F001}" type="sibTrans" cxnId="{F97D88EB-7EF7-4FB1-9680-4F9102198833}">
      <dgm:prSet/>
      <dgm:spPr/>
      <dgm:t>
        <a:bodyPr/>
        <a:lstStyle/>
        <a:p>
          <a:endParaRPr lang="en-US"/>
        </a:p>
      </dgm:t>
    </dgm:pt>
    <dgm:pt modelId="{2A094227-182A-4146-A753-531B825F1413}">
      <dgm:prSet phldrT="[Text]"/>
      <dgm:spPr/>
      <dgm:t>
        <a:bodyPr/>
        <a:lstStyle/>
        <a:p>
          <a:r>
            <a:rPr lang="en-US" dirty="0" err="1"/>
            <a:t>শনাক্তকরণ</a:t>
          </a:r>
          <a:endParaRPr lang="en-US" dirty="0"/>
        </a:p>
      </dgm:t>
    </dgm:pt>
    <dgm:pt modelId="{534FF19D-7F1B-4942-8A00-7A581223D602}" type="parTrans" cxnId="{2989F63C-4987-4A12-8082-AD4A3209ED01}">
      <dgm:prSet/>
      <dgm:spPr/>
      <dgm:t>
        <a:bodyPr/>
        <a:lstStyle/>
        <a:p>
          <a:endParaRPr lang="en-US"/>
        </a:p>
      </dgm:t>
    </dgm:pt>
    <dgm:pt modelId="{20ADE427-EDD3-4921-B210-01AA1081E49E}" type="sibTrans" cxnId="{2989F63C-4987-4A12-8082-AD4A3209ED01}">
      <dgm:prSet/>
      <dgm:spPr/>
      <dgm:t>
        <a:bodyPr/>
        <a:lstStyle/>
        <a:p>
          <a:endParaRPr lang="en-US"/>
        </a:p>
      </dgm:t>
    </dgm:pt>
    <dgm:pt modelId="{005949EC-5DDD-4EDF-8A0C-B39185D22D29}">
      <dgm:prSet/>
      <dgm:spPr/>
      <dgm:t>
        <a:bodyPr/>
        <a:lstStyle/>
        <a:p>
          <a:r>
            <a:rPr lang="en-US" dirty="0" err="1"/>
            <a:t>পরিমান</a:t>
          </a:r>
          <a:r>
            <a:rPr lang="en-US" dirty="0"/>
            <a:t> </a:t>
          </a:r>
          <a:r>
            <a:rPr lang="en-US" dirty="0" err="1"/>
            <a:t>নির্ধারণ</a:t>
          </a:r>
          <a:endParaRPr lang="en-US" dirty="0"/>
        </a:p>
      </dgm:t>
    </dgm:pt>
    <dgm:pt modelId="{91B56DED-DE2B-4F63-8A0B-424B7091B45B}" type="parTrans" cxnId="{15665DC0-090A-4BB0-8EBC-BC70FC40A92A}">
      <dgm:prSet/>
      <dgm:spPr/>
      <dgm:t>
        <a:bodyPr/>
        <a:lstStyle/>
        <a:p>
          <a:endParaRPr lang="en-US"/>
        </a:p>
      </dgm:t>
    </dgm:pt>
    <dgm:pt modelId="{5FB4066E-BD13-4A93-AD67-3FBE164FC4A3}" type="sibTrans" cxnId="{15665DC0-090A-4BB0-8EBC-BC70FC40A92A}">
      <dgm:prSet/>
      <dgm:spPr/>
      <dgm:t>
        <a:bodyPr/>
        <a:lstStyle/>
        <a:p>
          <a:endParaRPr lang="en-US"/>
        </a:p>
      </dgm:t>
    </dgm:pt>
    <dgm:pt modelId="{0FC6B100-3A67-4E41-9343-70B919AC9FF1}">
      <dgm:prSet/>
      <dgm:spPr/>
      <dgm:t>
        <a:bodyPr/>
        <a:lstStyle/>
        <a:p>
          <a:r>
            <a:rPr lang="en-US" dirty="0" err="1"/>
            <a:t>রাসায়নিক</a:t>
          </a:r>
          <a:r>
            <a:rPr lang="en-US" dirty="0"/>
            <a:t> </a:t>
          </a:r>
          <a:r>
            <a:rPr lang="en-US" dirty="0" err="1"/>
            <a:t>বিশ্লেষণ</a:t>
          </a:r>
          <a:endParaRPr lang="en-US" dirty="0"/>
        </a:p>
      </dgm:t>
    </dgm:pt>
    <dgm:pt modelId="{C180611C-059A-4329-B699-13B109FBD36C}" type="parTrans" cxnId="{1844F7A9-B943-4745-BCA3-D2E47B26AD68}">
      <dgm:prSet/>
      <dgm:spPr/>
      <dgm:t>
        <a:bodyPr/>
        <a:lstStyle/>
        <a:p>
          <a:endParaRPr lang="en-US"/>
        </a:p>
      </dgm:t>
    </dgm:pt>
    <dgm:pt modelId="{BC3ECA90-1070-4D6C-BB9F-30936159887E}" type="sibTrans" cxnId="{1844F7A9-B943-4745-BCA3-D2E47B26AD68}">
      <dgm:prSet/>
      <dgm:spPr/>
      <dgm:t>
        <a:bodyPr/>
        <a:lstStyle/>
        <a:p>
          <a:endParaRPr lang="en-US"/>
        </a:p>
      </dgm:t>
    </dgm:pt>
    <dgm:pt modelId="{0F37F616-35A0-4419-9B24-57738AFCA926}">
      <dgm:prSet/>
      <dgm:spPr/>
      <dgm:t>
        <a:bodyPr/>
        <a:lstStyle/>
        <a:p>
          <a:endParaRPr lang="en-US"/>
        </a:p>
      </dgm:t>
    </dgm:pt>
    <dgm:pt modelId="{9420B761-E46D-4080-8A2C-3D29829F7BAF}" type="parTrans" cxnId="{3C61187B-4CE4-4A44-AB31-89D7DDBA5EE0}">
      <dgm:prSet/>
      <dgm:spPr/>
      <dgm:t>
        <a:bodyPr/>
        <a:lstStyle/>
        <a:p>
          <a:endParaRPr lang="en-US"/>
        </a:p>
      </dgm:t>
    </dgm:pt>
    <dgm:pt modelId="{30134632-0E22-491C-9163-AF72C1F8F180}" type="sibTrans" cxnId="{3C61187B-4CE4-4A44-AB31-89D7DDBA5EE0}">
      <dgm:prSet/>
      <dgm:spPr/>
      <dgm:t>
        <a:bodyPr/>
        <a:lstStyle/>
        <a:p>
          <a:endParaRPr lang="en-US"/>
        </a:p>
      </dgm:t>
    </dgm:pt>
    <dgm:pt modelId="{C00B1AE4-43D0-437E-ACB6-8A2F72FB888B}" type="pres">
      <dgm:prSet presAssocID="{5C14BA03-4F40-4F24-B907-DDE65D12FF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07E4382-D07F-41F9-BF0F-8CD232FB0E24}" type="pres">
      <dgm:prSet presAssocID="{780CC286-5B86-4FCC-BD0A-723BC735C560}" presName="root1" presStyleCnt="0"/>
      <dgm:spPr/>
    </dgm:pt>
    <dgm:pt modelId="{A34B4D3F-C75B-41AF-B7FE-40FEC4517722}" type="pres">
      <dgm:prSet presAssocID="{780CC286-5B86-4FCC-BD0A-723BC735C560}" presName="LevelOneTextNode" presStyleLbl="node0" presStyleIdx="0" presStyleCnt="1" custScaleX="143309">
        <dgm:presLayoutVars>
          <dgm:chPref val="3"/>
        </dgm:presLayoutVars>
      </dgm:prSet>
      <dgm:spPr/>
    </dgm:pt>
    <dgm:pt modelId="{6D36FA44-91DD-40D3-9147-9D1B1D4E9237}" type="pres">
      <dgm:prSet presAssocID="{780CC286-5B86-4FCC-BD0A-723BC735C560}" presName="level2hierChild" presStyleCnt="0"/>
      <dgm:spPr/>
    </dgm:pt>
    <dgm:pt modelId="{C79EA6F5-81FB-46A9-8C17-D9C2BE22BC49}" type="pres">
      <dgm:prSet presAssocID="{534FF19D-7F1B-4942-8A00-7A581223D602}" presName="conn2-1" presStyleLbl="parChTrans1D2" presStyleIdx="0" presStyleCnt="2"/>
      <dgm:spPr/>
    </dgm:pt>
    <dgm:pt modelId="{31F525D8-D8F7-4829-90FF-8ACA4708541D}" type="pres">
      <dgm:prSet presAssocID="{534FF19D-7F1B-4942-8A00-7A581223D602}" presName="connTx" presStyleLbl="parChTrans1D2" presStyleIdx="0" presStyleCnt="2"/>
      <dgm:spPr/>
    </dgm:pt>
    <dgm:pt modelId="{A57BB437-6658-4559-856C-91A0C9097FC9}" type="pres">
      <dgm:prSet presAssocID="{2A094227-182A-4146-A753-531B825F1413}" presName="root2" presStyleCnt="0"/>
      <dgm:spPr/>
    </dgm:pt>
    <dgm:pt modelId="{DA47A6C4-E438-47A9-A5B6-C719154D5AFD}" type="pres">
      <dgm:prSet presAssocID="{2A094227-182A-4146-A753-531B825F1413}" presName="LevelTwoTextNode" presStyleLbl="node2" presStyleIdx="0" presStyleCnt="2">
        <dgm:presLayoutVars>
          <dgm:chPref val="3"/>
        </dgm:presLayoutVars>
      </dgm:prSet>
      <dgm:spPr/>
    </dgm:pt>
    <dgm:pt modelId="{A3172D6D-08D1-45FD-B2FA-DF39027824AE}" type="pres">
      <dgm:prSet presAssocID="{2A094227-182A-4146-A753-531B825F1413}" presName="level3hierChild" presStyleCnt="0"/>
      <dgm:spPr/>
    </dgm:pt>
    <dgm:pt modelId="{4EA0222C-A8BB-4EB7-BC8B-D377AB60BACF}" type="pres">
      <dgm:prSet presAssocID="{9420B761-E46D-4080-8A2C-3D29829F7BAF}" presName="conn2-1" presStyleLbl="parChTrans1D3" presStyleIdx="0" presStyleCnt="2"/>
      <dgm:spPr/>
    </dgm:pt>
    <dgm:pt modelId="{51744722-A77A-40F8-9252-15454A95D604}" type="pres">
      <dgm:prSet presAssocID="{9420B761-E46D-4080-8A2C-3D29829F7BAF}" presName="connTx" presStyleLbl="parChTrans1D3" presStyleIdx="0" presStyleCnt="2"/>
      <dgm:spPr/>
    </dgm:pt>
    <dgm:pt modelId="{6F20FB84-A0DE-483C-B9E6-130C65CA3357}" type="pres">
      <dgm:prSet presAssocID="{0F37F616-35A0-4419-9B24-57738AFCA926}" presName="root2" presStyleCnt="0"/>
      <dgm:spPr/>
    </dgm:pt>
    <dgm:pt modelId="{4FE5943E-BFD5-4A7E-B0C1-9A672224E761}" type="pres">
      <dgm:prSet presAssocID="{0F37F616-35A0-4419-9B24-57738AFCA926}" presName="LevelTwoTextNode" presStyleLbl="node3" presStyleIdx="0" presStyleCnt="2" custLinFactNeighborY="79915">
        <dgm:presLayoutVars>
          <dgm:chPref val="3"/>
        </dgm:presLayoutVars>
      </dgm:prSet>
      <dgm:spPr/>
    </dgm:pt>
    <dgm:pt modelId="{9E35F68C-B243-41E6-A7AD-F3BEED1B7AD1}" type="pres">
      <dgm:prSet presAssocID="{0F37F616-35A0-4419-9B24-57738AFCA926}" presName="level3hierChild" presStyleCnt="0"/>
      <dgm:spPr/>
    </dgm:pt>
    <dgm:pt modelId="{FB45ACE1-A980-48C8-AEC2-333BD37D4248}" type="pres">
      <dgm:prSet presAssocID="{91B56DED-DE2B-4F63-8A0B-424B7091B45B}" presName="conn2-1" presStyleLbl="parChTrans1D2" presStyleIdx="1" presStyleCnt="2"/>
      <dgm:spPr/>
    </dgm:pt>
    <dgm:pt modelId="{E5E1EA1C-8F0C-418D-965F-170DA5E86845}" type="pres">
      <dgm:prSet presAssocID="{91B56DED-DE2B-4F63-8A0B-424B7091B45B}" presName="connTx" presStyleLbl="parChTrans1D2" presStyleIdx="1" presStyleCnt="2"/>
      <dgm:spPr/>
    </dgm:pt>
    <dgm:pt modelId="{EF9A6F48-3E0C-4AAB-AF7D-C9612F4EE7E2}" type="pres">
      <dgm:prSet presAssocID="{005949EC-5DDD-4EDF-8A0C-B39185D22D29}" presName="root2" presStyleCnt="0"/>
      <dgm:spPr/>
    </dgm:pt>
    <dgm:pt modelId="{ACA6CE4E-B76F-4E57-B71A-18F3FA75FEFE}" type="pres">
      <dgm:prSet presAssocID="{005949EC-5DDD-4EDF-8A0C-B39185D22D29}" presName="LevelTwoTextNode" presStyleLbl="node2" presStyleIdx="1" presStyleCnt="2">
        <dgm:presLayoutVars>
          <dgm:chPref val="3"/>
        </dgm:presLayoutVars>
      </dgm:prSet>
      <dgm:spPr/>
    </dgm:pt>
    <dgm:pt modelId="{6B4C8318-E580-4736-B96E-18F8C83329B4}" type="pres">
      <dgm:prSet presAssocID="{005949EC-5DDD-4EDF-8A0C-B39185D22D29}" presName="level3hierChild" presStyleCnt="0"/>
      <dgm:spPr/>
    </dgm:pt>
    <dgm:pt modelId="{FB352D24-1416-4970-9293-F190AF0B6898}" type="pres">
      <dgm:prSet presAssocID="{C180611C-059A-4329-B699-13B109FBD36C}" presName="conn2-1" presStyleLbl="parChTrans1D3" presStyleIdx="1" presStyleCnt="2"/>
      <dgm:spPr/>
    </dgm:pt>
    <dgm:pt modelId="{E167AD77-41C5-4307-AC60-E32D3F232CED}" type="pres">
      <dgm:prSet presAssocID="{C180611C-059A-4329-B699-13B109FBD36C}" presName="connTx" presStyleLbl="parChTrans1D3" presStyleIdx="1" presStyleCnt="2"/>
      <dgm:spPr/>
    </dgm:pt>
    <dgm:pt modelId="{3F9E8072-4677-449A-9FC2-F85968F830F5}" type="pres">
      <dgm:prSet presAssocID="{0FC6B100-3A67-4E41-9343-70B919AC9FF1}" presName="root2" presStyleCnt="0"/>
      <dgm:spPr/>
    </dgm:pt>
    <dgm:pt modelId="{3982E4D9-71B5-4573-87DC-4087D8AAAA9A}" type="pres">
      <dgm:prSet presAssocID="{0FC6B100-3A67-4E41-9343-70B919AC9FF1}" presName="LevelTwoTextNode" presStyleLbl="node3" presStyleIdx="1" presStyleCnt="2" custLinFactNeighborX="1213" custLinFactNeighborY="-42883">
        <dgm:presLayoutVars>
          <dgm:chPref val="3"/>
        </dgm:presLayoutVars>
      </dgm:prSet>
      <dgm:spPr/>
    </dgm:pt>
    <dgm:pt modelId="{F1786C96-7B2E-4DE9-9517-427AFDB4F1F2}" type="pres">
      <dgm:prSet presAssocID="{0FC6B100-3A67-4E41-9343-70B919AC9FF1}" presName="level3hierChild" presStyleCnt="0"/>
      <dgm:spPr/>
    </dgm:pt>
  </dgm:ptLst>
  <dgm:cxnLst>
    <dgm:cxn modelId="{ABFC711C-E63E-43F0-9134-EB1AEF06689A}" type="presOf" srcId="{780CC286-5B86-4FCC-BD0A-723BC735C560}" destId="{A34B4D3F-C75B-41AF-B7FE-40FEC4517722}" srcOrd="0" destOrd="0" presId="urn:microsoft.com/office/officeart/2008/layout/HorizontalMultiLevelHierarchy"/>
    <dgm:cxn modelId="{5D00941D-0228-4906-87EC-8A0BED22C41F}" type="presOf" srcId="{C180611C-059A-4329-B699-13B109FBD36C}" destId="{E167AD77-41C5-4307-AC60-E32D3F232CED}" srcOrd="1" destOrd="0" presId="urn:microsoft.com/office/officeart/2008/layout/HorizontalMultiLevelHierarchy"/>
    <dgm:cxn modelId="{BFD5DA1E-9519-420C-B91C-274B7047666D}" type="presOf" srcId="{534FF19D-7F1B-4942-8A00-7A581223D602}" destId="{C79EA6F5-81FB-46A9-8C17-D9C2BE22BC49}" srcOrd="0" destOrd="0" presId="urn:microsoft.com/office/officeart/2008/layout/HorizontalMultiLevelHierarchy"/>
    <dgm:cxn modelId="{2989F63C-4987-4A12-8082-AD4A3209ED01}" srcId="{780CC286-5B86-4FCC-BD0A-723BC735C560}" destId="{2A094227-182A-4146-A753-531B825F1413}" srcOrd="0" destOrd="0" parTransId="{534FF19D-7F1B-4942-8A00-7A581223D602}" sibTransId="{20ADE427-EDD3-4921-B210-01AA1081E49E}"/>
    <dgm:cxn modelId="{5B677E5B-E07D-43AC-A7EC-7BA5BFB4D155}" type="presOf" srcId="{91B56DED-DE2B-4F63-8A0B-424B7091B45B}" destId="{FB45ACE1-A980-48C8-AEC2-333BD37D4248}" srcOrd="0" destOrd="0" presId="urn:microsoft.com/office/officeart/2008/layout/HorizontalMultiLevelHierarchy"/>
    <dgm:cxn modelId="{2FFB2F61-B3E4-4BB1-B54A-50119BBE9478}" type="presOf" srcId="{C180611C-059A-4329-B699-13B109FBD36C}" destId="{FB352D24-1416-4970-9293-F190AF0B6898}" srcOrd="0" destOrd="0" presId="urn:microsoft.com/office/officeart/2008/layout/HorizontalMultiLevelHierarchy"/>
    <dgm:cxn modelId="{7B973161-6DD1-4C00-A0D8-C76A3D398BA0}" type="presOf" srcId="{9420B761-E46D-4080-8A2C-3D29829F7BAF}" destId="{4EA0222C-A8BB-4EB7-BC8B-D377AB60BACF}" srcOrd="0" destOrd="0" presId="urn:microsoft.com/office/officeart/2008/layout/HorizontalMultiLevelHierarchy"/>
    <dgm:cxn modelId="{9B0CDF53-45E2-433F-81B9-2AFF87A65D12}" type="presOf" srcId="{91B56DED-DE2B-4F63-8A0B-424B7091B45B}" destId="{E5E1EA1C-8F0C-418D-965F-170DA5E86845}" srcOrd="1" destOrd="0" presId="urn:microsoft.com/office/officeart/2008/layout/HorizontalMultiLevelHierarchy"/>
    <dgm:cxn modelId="{80634678-1900-42B4-A090-DC4BEE0262E3}" type="presOf" srcId="{0F37F616-35A0-4419-9B24-57738AFCA926}" destId="{4FE5943E-BFD5-4A7E-B0C1-9A672224E761}" srcOrd="0" destOrd="0" presId="urn:microsoft.com/office/officeart/2008/layout/HorizontalMultiLevelHierarchy"/>
    <dgm:cxn modelId="{3C61187B-4CE4-4A44-AB31-89D7DDBA5EE0}" srcId="{2A094227-182A-4146-A753-531B825F1413}" destId="{0F37F616-35A0-4419-9B24-57738AFCA926}" srcOrd="0" destOrd="0" parTransId="{9420B761-E46D-4080-8A2C-3D29829F7BAF}" sibTransId="{30134632-0E22-491C-9163-AF72C1F8F180}"/>
    <dgm:cxn modelId="{4FE32DA7-CCEE-4406-A489-346CBDDF621B}" type="presOf" srcId="{005949EC-5DDD-4EDF-8A0C-B39185D22D29}" destId="{ACA6CE4E-B76F-4E57-B71A-18F3FA75FEFE}" srcOrd="0" destOrd="0" presId="urn:microsoft.com/office/officeart/2008/layout/HorizontalMultiLevelHierarchy"/>
    <dgm:cxn modelId="{ADFA33A9-8843-4658-AE37-2E68C112F01F}" type="presOf" srcId="{2A094227-182A-4146-A753-531B825F1413}" destId="{DA47A6C4-E438-47A9-A5B6-C719154D5AFD}" srcOrd="0" destOrd="0" presId="urn:microsoft.com/office/officeart/2008/layout/HorizontalMultiLevelHierarchy"/>
    <dgm:cxn modelId="{1844F7A9-B943-4745-BCA3-D2E47B26AD68}" srcId="{005949EC-5DDD-4EDF-8A0C-B39185D22D29}" destId="{0FC6B100-3A67-4E41-9343-70B919AC9FF1}" srcOrd="0" destOrd="0" parTransId="{C180611C-059A-4329-B699-13B109FBD36C}" sibTransId="{BC3ECA90-1070-4D6C-BB9F-30936159887E}"/>
    <dgm:cxn modelId="{56275FB2-D34F-44C1-8CEC-938E3C15B1B5}" type="presOf" srcId="{9420B761-E46D-4080-8A2C-3D29829F7BAF}" destId="{51744722-A77A-40F8-9252-15454A95D604}" srcOrd="1" destOrd="0" presId="urn:microsoft.com/office/officeart/2008/layout/HorizontalMultiLevelHierarchy"/>
    <dgm:cxn modelId="{414109BB-6E8A-4C9B-82CB-9239F8621F61}" type="presOf" srcId="{5C14BA03-4F40-4F24-B907-DDE65D12FFCE}" destId="{C00B1AE4-43D0-437E-ACB6-8A2F72FB888B}" srcOrd="0" destOrd="0" presId="urn:microsoft.com/office/officeart/2008/layout/HorizontalMultiLevelHierarchy"/>
    <dgm:cxn modelId="{15665DC0-090A-4BB0-8EBC-BC70FC40A92A}" srcId="{780CC286-5B86-4FCC-BD0A-723BC735C560}" destId="{005949EC-5DDD-4EDF-8A0C-B39185D22D29}" srcOrd="1" destOrd="0" parTransId="{91B56DED-DE2B-4F63-8A0B-424B7091B45B}" sibTransId="{5FB4066E-BD13-4A93-AD67-3FBE164FC4A3}"/>
    <dgm:cxn modelId="{8C58E5CE-12DA-4A36-A369-2B6D60492648}" type="presOf" srcId="{0FC6B100-3A67-4E41-9343-70B919AC9FF1}" destId="{3982E4D9-71B5-4573-87DC-4087D8AAAA9A}" srcOrd="0" destOrd="0" presId="urn:microsoft.com/office/officeart/2008/layout/HorizontalMultiLevelHierarchy"/>
    <dgm:cxn modelId="{F97D88EB-7EF7-4FB1-9680-4F9102198833}" srcId="{5C14BA03-4F40-4F24-B907-DDE65D12FFCE}" destId="{780CC286-5B86-4FCC-BD0A-723BC735C560}" srcOrd="0" destOrd="0" parTransId="{0F04B993-CBCB-494B-A0EE-6F726D291833}" sibTransId="{759B2ECA-DC44-4E0F-9EF1-67DDE986F001}"/>
    <dgm:cxn modelId="{71C9B2ED-EE6E-4F73-AB3D-E1C88B1F5BBD}" type="presOf" srcId="{534FF19D-7F1B-4942-8A00-7A581223D602}" destId="{31F525D8-D8F7-4829-90FF-8ACA4708541D}" srcOrd="1" destOrd="0" presId="urn:microsoft.com/office/officeart/2008/layout/HorizontalMultiLevelHierarchy"/>
    <dgm:cxn modelId="{E8856EBE-68A8-4E43-A72C-A3F0B30D3E03}" type="presParOf" srcId="{C00B1AE4-43D0-437E-ACB6-8A2F72FB888B}" destId="{E07E4382-D07F-41F9-BF0F-8CD232FB0E24}" srcOrd="0" destOrd="0" presId="urn:microsoft.com/office/officeart/2008/layout/HorizontalMultiLevelHierarchy"/>
    <dgm:cxn modelId="{2A93B983-2B90-420C-AE47-37F21C081DD9}" type="presParOf" srcId="{E07E4382-D07F-41F9-BF0F-8CD232FB0E24}" destId="{A34B4D3F-C75B-41AF-B7FE-40FEC4517722}" srcOrd="0" destOrd="0" presId="urn:microsoft.com/office/officeart/2008/layout/HorizontalMultiLevelHierarchy"/>
    <dgm:cxn modelId="{E737F5DB-8F70-4965-BD1A-6A586CB41163}" type="presParOf" srcId="{E07E4382-D07F-41F9-BF0F-8CD232FB0E24}" destId="{6D36FA44-91DD-40D3-9147-9D1B1D4E9237}" srcOrd="1" destOrd="0" presId="urn:microsoft.com/office/officeart/2008/layout/HorizontalMultiLevelHierarchy"/>
    <dgm:cxn modelId="{12FD34DD-1CED-4E41-BF88-06DCB28B032C}" type="presParOf" srcId="{6D36FA44-91DD-40D3-9147-9D1B1D4E9237}" destId="{C79EA6F5-81FB-46A9-8C17-D9C2BE22BC49}" srcOrd="0" destOrd="0" presId="urn:microsoft.com/office/officeart/2008/layout/HorizontalMultiLevelHierarchy"/>
    <dgm:cxn modelId="{08107879-C6A4-4B5D-B6D4-F25EADB69D84}" type="presParOf" srcId="{C79EA6F5-81FB-46A9-8C17-D9C2BE22BC49}" destId="{31F525D8-D8F7-4829-90FF-8ACA4708541D}" srcOrd="0" destOrd="0" presId="urn:microsoft.com/office/officeart/2008/layout/HorizontalMultiLevelHierarchy"/>
    <dgm:cxn modelId="{BE678777-78C8-427C-89C6-DB1889BF564A}" type="presParOf" srcId="{6D36FA44-91DD-40D3-9147-9D1B1D4E9237}" destId="{A57BB437-6658-4559-856C-91A0C9097FC9}" srcOrd="1" destOrd="0" presId="urn:microsoft.com/office/officeart/2008/layout/HorizontalMultiLevelHierarchy"/>
    <dgm:cxn modelId="{72670CE0-7B2F-4A41-9AFB-0974D0540101}" type="presParOf" srcId="{A57BB437-6658-4559-856C-91A0C9097FC9}" destId="{DA47A6C4-E438-47A9-A5B6-C719154D5AFD}" srcOrd="0" destOrd="0" presId="urn:microsoft.com/office/officeart/2008/layout/HorizontalMultiLevelHierarchy"/>
    <dgm:cxn modelId="{C011E714-D505-47F6-9B8A-76D60B740E24}" type="presParOf" srcId="{A57BB437-6658-4559-856C-91A0C9097FC9}" destId="{A3172D6D-08D1-45FD-B2FA-DF39027824AE}" srcOrd="1" destOrd="0" presId="urn:microsoft.com/office/officeart/2008/layout/HorizontalMultiLevelHierarchy"/>
    <dgm:cxn modelId="{568FB033-26D0-4D17-BB0F-0D3676FB2E7F}" type="presParOf" srcId="{A3172D6D-08D1-45FD-B2FA-DF39027824AE}" destId="{4EA0222C-A8BB-4EB7-BC8B-D377AB60BACF}" srcOrd="0" destOrd="0" presId="urn:microsoft.com/office/officeart/2008/layout/HorizontalMultiLevelHierarchy"/>
    <dgm:cxn modelId="{C03DD76F-2D0B-4FB6-979C-FEEBAB26119C}" type="presParOf" srcId="{4EA0222C-A8BB-4EB7-BC8B-D377AB60BACF}" destId="{51744722-A77A-40F8-9252-15454A95D604}" srcOrd="0" destOrd="0" presId="urn:microsoft.com/office/officeart/2008/layout/HorizontalMultiLevelHierarchy"/>
    <dgm:cxn modelId="{89AFAF87-9DB9-4714-9B57-FC13C392C386}" type="presParOf" srcId="{A3172D6D-08D1-45FD-B2FA-DF39027824AE}" destId="{6F20FB84-A0DE-483C-B9E6-130C65CA3357}" srcOrd="1" destOrd="0" presId="urn:microsoft.com/office/officeart/2008/layout/HorizontalMultiLevelHierarchy"/>
    <dgm:cxn modelId="{FA623BC7-7A5E-4E4E-835F-D23B2B87D14D}" type="presParOf" srcId="{6F20FB84-A0DE-483C-B9E6-130C65CA3357}" destId="{4FE5943E-BFD5-4A7E-B0C1-9A672224E761}" srcOrd="0" destOrd="0" presId="urn:microsoft.com/office/officeart/2008/layout/HorizontalMultiLevelHierarchy"/>
    <dgm:cxn modelId="{C2AD7CC9-621D-49AA-9BF6-4194CA74C036}" type="presParOf" srcId="{6F20FB84-A0DE-483C-B9E6-130C65CA3357}" destId="{9E35F68C-B243-41E6-A7AD-F3BEED1B7AD1}" srcOrd="1" destOrd="0" presId="urn:microsoft.com/office/officeart/2008/layout/HorizontalMultiLevelHierarchy"/>
    <dgm:cxn modelId="{BEED0B1E-B873-4D6B-9407-1089CBE01C45}" type="presParOf" srcId="{6D36FA44-91DD-40D3-9147-9D1B1D4E9237}" destId="{FB45ACE1-A980-48C8-AEC2-333BD37D4248}" srcOrd="2" destOrd="0" presId="urn:microsoft.com/office/officeart/2008/layout/HorizontalMultiLevelHierarchy"/>
    <dgm:cxn modelId="{AEC5BF6F-0CBF-40E5-A843-53AC6ED0D585}" type="presParOf" srcId="{FB45ACE1-A980-48C8-AEC2-333BD37D4248}" destId="{E5E1EA1C-8F0C-418D-965F-170DA5E86845}" srcOrd="0" destOrd="0" presId="urn:microsoft.com/office/officeart/2008/layout/HorizontalMultiLevelHierarchy"/>
    <dgm:cxn modelId="{10B24B00-EF9C-4643-9140-77B6A7AAD156}" type="presParOf" srcId="{6D36FA44-91DD-40D3-9147-9D1B1D4E9237}" destId="{EF9A6F48-3E0C-4AAB-AF7D-C9612F4EE7E2}" srcOrd="3" destOrd="0" presId="urn:microsoft.com/office/officeart/2008/layout/HorizontalMultiLevelHierarchy"/>
    <dgm:cxn modelId="{41D878AF-85B1-4C3B-9D93-EA9A52B6F4E6}" type="presParOf" srcId="{EF9A6F48-3E0C-4AAB-AF7D-C9612F4EE7E2}" destId="{ACA6CE4E-B76F-4E57-B71A-18F3FA75FEFE}" srcOrd="0" destOrd="0" presId="urn:microsoft.com/office/officeart/2008/layout/HorizontalMultiLevelHierarchy"/>
    <dgm:cxn modelId="{8FEE52EF-8A66-4341-8149-6036D24CC477}" type="presParOf" srcId="{EF9A6F48-3E0C-4AAB-AF7D-C9612F4EE7E2}" destId="{6B4C8318-E580-4736-B96E-18F8C83329B4}" srcOrd="1" destOrd="0" presId="urn:microsoft.com/office/officeart/2008/layout/HorizontalMultiLevelHierarchy"/>
    <dgm:cxn modelId="{C31742E3-039D-4CD5-8571-5E43C3C7C060}" type="presParOf" srcId="{6B4C8318-E580-4736-B96E-18F8C83329B4}" destId="{FB352D24-1416-4970-9293-F190AF0B6898}" srcOrd="0" destOrd="0" presId="urn:microsoft.com/office/officeart/2008/layout/HorizontalMultiLevelHierarchy"/>
    <dgm:cxn modelId="{5C6CFA52-0225-419A-B43D-5258E34A1771}" type="presParOf" srcId="{FB352D24-1416-4970-9293-F190AF0B6898}" destId="{E167AD77-41C5-4307-AC60-E32D3F232CED}" srcOrd="0" destOrd="0" presId="urn:microsoft.com/office/officeart/2008/layout/HorizontalMultiLevelHierarchy"/>
    <dgm:cxn modelId="{8F73A94D-0632-48CE-975C-7976A23613A4}" type="presParOf" srcId="{6B4C8318-E580-4736-B96E-18F8C83329B4}" destId="{3F9E8072-4677-449A-9FC2-F85968F830F5}" srcOrd="1" destOrd="0" presId="urn:microsoft.com/office/officeart/2008/layout/HorizontalMultiLevelHierarchy"/>
    <dgm:cxn modelId="{72EE53CA-4393-4FE3-87DE-14021CFE2055}" type="presParOf" srcId="{3F9E8072-4677-449A-9FC2-F85968F830F5}" destId="{3982E4D9-71B5-4573-87DC-4087D8AAAA9A}" srcOrd="0" destOrd="0" presId="urn:microsoft.com/office/officeart/2008/layout/HorizontalMultiLevelHierarchy"/>
    <dgm:cxn modelId="{85B9A674-2691-435C-AAED-0ED1490E2A50}" type="presParOf" srcId="{3F9E8072-4677-449A-9FC2-F85968F830F5}" destId="{F1786C96-7B2E-4DE9-9517-427AFDB4F1F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52D24-1416-4970-9293-F190AF0B6898}">
      <dsp:nvSpPr>
        <dsp:cNvPr id="0" name=""/>
        <dsp:cNvSpPr/>
      </dsp:nvSpPr>
      <dsp:spPr>
        <a:xfrm>
          <a:off x="5200746" y="2899268"/>
          <a:ext cx="637455" cy="415200"/>
        </a:xfrm>
        <a:custGeom>
          <a:avLst/>
          <a:gdLst/>
          <a:ahLst/>
          <a:cxnLst/>
          <a:rect l="0" t="0" r="0" b="0"/>
          <a:pathLst>
            <a:path>
              <a:moveTo>
                <a:pt x="0" y="415200"/>
              </a:moveTo>
              <a:lnTo>
                <a:pt x="318727" y="415200"/>
              </a:lnTo>
              <a:lnTo>
                <a:pt x="318727" y="0"/>
              </a:lnTo>
              <a:lnTo>
                <a:pt x="637455" y="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00455" y="3087849"/>
        <a:ext cx="38037" cy="38037"/>
      </dsp:txXfrm>
    </dsp:sp>
    <dsp:sp modelId="{FB45ACE1-A980-48C8-AEC2-333BD37D4248}">
      <dsp:nvSpPr>
        <dsp:cNvPr id="0" name=""/>
        <dsp:cNvSpPr/>
      </dsp:nvSpPr>
      <dsp:spPr>
        <a:xfrm>
          <a:off x="1389847" y="2709333"/>
          <a:ext cx="635149" cy="60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574" y="0"/>
              </a:lnTo>
              <a:lnTo>
                <a:pt x="317574" y="605135"/>
              </a:lnTo>
              <a:lnTo>
                <a:pt x="635149" y="60513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85490" y="2989969"/>
        <a:ext cx="43863" cy="43863"/>
      </dsp:txXfrm>
    </dsp:sp>
    <dsp:sp modelId="{4EA0222C-A8BB-4EB7-BC8B-D377AB60BACF}">
      <dsp:nvSpPr>
        <dsp:cNvPr id="0" name=""/>
        <dsp:cNvSpPr/>
      </dsp:nvSpPr>
      <dsp:spPr>
        <a:xfrm>
          <a:off x="5200746" y="2104198"/>
          <a:ext cx="635149" cy="7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574" y="0"/>
              </a:lnTo>
              <a:lnTo>
                <a:pt x="317574" y="773750"/>
              </a:lnTo>
              <a:lnTo>
                <a:pt x="635149" y="773750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93295" y="2466047"/>
        <a:ext cx="50052" cy="50052"/>
      </dsp:txXfrm>
    </dsp:sp>
    <dsp:sp modelId="{C79EA6F5-81FB-46A9-8C17-D9C2BE22BC49}">
      <dsp:nvSpPr>
        <dsp:cNvPr id="0" name=""/>
        <dsp:cNvSpPr/>
      </dsp:nvSpPr>
      <dsp:spPr>
        <a:xfrm>
          <a:off x="1389847" y="2104198"/>
          <a:ext cx="635149" cy="605135"/>
        </a:xfrm>
        <a:custGeom>
          <a:avLst/>
          <a:gdLst/>
          <a:ahLst/>
          <a:cxnLst/>
          <a:rect l="0" t="0" r="0" b="0"/>
          <a:pathLst>
            <a:path>
              <a:moveTo>
                <a:pt x="0" y="605135"/>
              </a:moveTo>
              <a:lnTo>
                <a:pt x="317574" y="605135"/>
              </a:lnTo>
              <a:lnTo>
                <a:pt x="317574" y="0"/>
              </a:lnTo>
              <a:lnTo>
                <a:pt x="635149" y="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85490" y="2384834"/>
        <a:ext cx="43863" cy="43863"/>
      </dsp:txXfrm>
    </dsp:sp>
    <dsp:sp modelId="{A34B4D3F-C75B-41AF-B7FE-40FEC4517722}">
      <dsp:nvSpPr>
        <dsp:cNvPr id="0" name=""/>
        <dsp:cNvSpPr/>
      </dsp:nvSpPr>
      <dsp:spPr>
        <a:xfrm rot="16200000">
          <a:off x="-1851861" y="2015562"/>
          <a:ext cx="5095875" cy="1387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রাসায়নিক</a:t>
          </a:r>
          <a:r>
            <a:rPr lang="en-US" sz="4200" kern="1200" dirty="0"/>
            <a:t> </a:t>
          </a:r>
          <a:r>
            <a:rPr lang="en-US" sz="4200" kern="1200" dirty="0" err="1"/>
            <a:t>পদার্থ</a:t>
          </a:r>
          <a:r>
            <a:rPr lang="en-US" sz="4200" kern="1200" dirty="0"/>
            <a:t> </a:t>
          </a:r>
          <a:r>
            <a:rPr lang="en-US" sz="4200" kern="1200" dirty="0" err="1"/>
            <a:t>বা</a:t>
          </a:r>
          <a:r>
            <a:rPr lang="en-US" sz="4200" kern="1200" dirty="0"/>
            <a:t> </a:t>
          </a:r>
          <a:r>
            <a:rPr lang="en-US" sz="4200" kern="1200" dirty="0" err="1"/>
            <a:t>এদের</a:t>
          </a:r>
          <a:r>
            <a:rPr lang="en-US" sz="4200" kern="1200" dirty="0"/>
            <a:t> </a:t>
          </a:r>
          <a:r>
            <a:rPr lang="en-US" sz="4200" kern="1200" dirty="0" err="1"/>
            <a:t>মিশ্রণ</a:t>
          </a:r>
          <a:endParaRPr lang="en-US" sz="4200" kern="1200" dirty="0"/>
        </a:p>
      </dsp:txBody>
      <dsp:txXfrm>
        <a:off x="-1851861" y="2015562"/>
        <a:ext cx="5095875" cy="1387541"/>
      </dsp:txXfrm>
    </dsp:sp>
    <dsp:sp modelId="{DA47A6C4-E438-47A9-A5B6-C719154D5AFD}">
      <dsp:nvSpPr>
        <dsp:cNvPr id="0" name=""/>
        <dsp:cNvSpPr/>
      </dsp:nvSpPr>
      <dsp:spPr>
        <a:xfrm>
          <a:off x="2024997" y="1620090"/>
          <a:ext cx="3175749" cy="96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শনাক্তকরণ</a:t>
          </a:r>
          <a:endParaRPr lang="en-US" sz="3100" kern="1200" dirty="0"/>
        </a:p>
      </dsp:txBody>
      <dsp:txXfrm>
        <a:off x="2024997" y="1620090"/>
        <a:ext cx="3175749" cy="968216"/>
      </dsp:txXfrm>
    </dsp:sp>
    <dsp:sp modelId="{4FE5943E-BFD5-4A7E-B0C1-9A672224E761}">
      <dsp:nvSpPr>
        <dsp:cNvPr id="0" name=""/>
        <dsp:cNvSpPr/>
      </dsp:nvSpPr>
      <dsp:spPr>
        <a:xfrm>
          <a:off x="5835896" y="2393840"/>
          <a:ext cx="3175749" cy="96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835896" y="2393840"/>
        <a:ext cx="3175749" cy="968216"/>
      </dsp:txXfrm>
    </dsp:sp>
    <dsp:sp modelId="{ACA6CE4E-B76F-4E57-B71A-18F3FA75FEFE}">
      <dsp:nvSpPr>
        <dsp:cNvPr id="0" name=""/>
        <dsp:cNvSpPr/>
      </dsp:nvSpPr>
      <dsp:spPr>
        <a:xfrm>
          <a:off x="2024997" y="2830360"/>
          <a:ext cx="3175749" cy="96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পরিমান</a:t>
          </a:r>
          <a:r>
            <a:rPr lang="en-US" sz="3100" kern="1200" dirty="0"/>
            <a:t> </a:t>
          </a:r>
          <a:r>
            <a:rPr lang="en-US" sz="3100" kern="1200" dirty="0" err="1"/>
            <a:t>নির্ধারণ</a:t>
          </a:r>
          <a:endParaRPr lang="en-US" sz="3100" kern="1200" dirty="0"/>
        </a:p>
      </dsp:txBody>
      <dsp:txXfrm>
        <a:off x="2024997" y="2830360"/>
        <a:ext cx="3175749" cy="968216"/>
      </dsp:txXfrm>
    </dsp:sp>
    <dsp:sp modelId="{3982E4D9-71B5-4573-87DC-4087D8AAAA9A}">
      <dsp:nvSpPr>
        <dsp:cNvPr id="0" name=""/>
        <dsp:cNvSpPr/>
      </dsp:nvSpPr>
      <dsp:spPr>
        <a:xfrm>
          <a:off x="5838202" y="2415160"/>
          <a:ext cx="3175749" cy="96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রাসায়নিক</a:t>
          </a:r>
          <a:r>
            <a:rPr lang="en-US" sz="3100" kern="1200" dirty="0"/>
            <a:t> </a:t>
          </a:r>
          <a:r>
            <a:rPr lang="en-US" sz="3100" kern="1200" dirty="0" err="1"/>
            <a:t>বিশ্লেষণ</a:t>
          </a:r>
          <a:endParaRPr lang="en-US" sz="3100" kern="1200" dirty="0"/>
        </a:p>
      </dsp:txBody>
      <dsp:txXfrm>
        <a:off x="5838202" y="2415160"/>
        <a:ext cx="3175749" cy="968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E1687-14A8-4189-9DD6-FC37F3B000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966B-00E1-475C-98B4-271FAABC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966B-00E1-475C-98B4-271FAABCB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6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91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2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7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12648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91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12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4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400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097B79-EC07-427F-B18C-7A844B41FEEA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09BDC5-6188-4274-ABFB-BD975AF2C9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76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84527F-5141-4A9D-B93C-812BB5DDEADD}"/>
              </a:ext>
            </a:extLst>
          </p:cNvPr>
          <p:cNvSpPr/>
          <p:nvPr/>
        </p:nvSpPr>
        <p:spPr>
          <a:xfrm>
            <a:off x="3939981" y="2967335"/>
            <a:ext cx="452877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wellcome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891355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7269"/>
            <a:ext cx="10515600" cy="1325563"/>
          </a:xfr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আঙ্গিক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905" y="2661319"/>
            <a:ext cx="10515600" cy="28523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প্রকৃয়ায়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মিশ্রণের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মূলকসমূহের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বর্ণযুক্ত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দ্রবণ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অধ:ক্ষেপ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শনাক্তকরণ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আঙ্গিক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7414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1861"/>
            <a:ext cx="105156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1929"/>
            <a:ext cx="10515600" cy="28282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রাসাযনিক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উপাদানসমূহের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আনুপাতিক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মাত্রিক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0653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মেজরিং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পরিমাপন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মেজরিং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ব্যুরেট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পিপেট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38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32"/>
          </a:xfr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anose="02000000000000000000" pitchFamily="2" charset="0"/>
              </a:rPr>
              <a:t>কাচ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মেজরিং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সিলিন্ডার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24259"/>
            <a:ext cx="6997506" cy="45935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চ্যাপটা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5cm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10cm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50cm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100 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200cm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,250cm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sz="28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নির্ভুলভাবে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বক্রতল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Lower Meniscus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1582200"/>
            <a:ext cx="3257550" cy="26178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4482884"/>
            <a:ext cx="3257550" cy="2134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0449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মেজরিং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62" y="2435878"/>
            <a:ext cx="3614738" cy="4039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12873" y="2612392"/>
            <a:ext cx="6261315" cy="40767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স্টপার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ফ্রাক্সের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গলাযুক্ত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মাঝামাঝি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চারদিক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ঘনমাত্রার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পরীক্ষাগারে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100cm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, 250cm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, 500cm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 ও 1 dm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27815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-65029"/>
            <a:ext cx="10178322" cy="149213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5217" y="1825625"/>
            <a:ext cx="6699796" cy="4912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দাগাঙ্কিত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নলটির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স্টপকক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25 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, 50cm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25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50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1 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১০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NikoshBAN" panose="02000000000000000000" pitchFamily="2" charset="0"/>
              </a:rPr>
              <a:t>0.1cm</a:t>
            </a:r>
            <a:r>
              <a:rPr lang="en-US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টাইট্রেশনে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ব্যুরেট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186" y="1825625"/>
            <a:ext cx="36666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97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2606" y="2333778"/>
            <a:ext cx="5181600" cy="40433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কাচ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নর্মিত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মুখটি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বাল্ব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নলের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পিপেটের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0.5mL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50mL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দ্রবণকে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পিপেট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757641"/>
            <a:ext cx="2952567" cy="3619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973013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কনিক্যাল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92" y="1874517"/>
            <a:ext cx="5297006" cy="448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চ্যাপ্টা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250cm</a:t>
            </a:r>
            <a:r>
              <a:rPr lang="en-US" sz="2400" baseline="300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প্রয়োজনবোধে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চোট-বড়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টাইট্রেশন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কনিক্যাল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125112" y="2353114"/>
            <a:ext cx="4697090" cy="2630370"/>
          </a:xfrm>
        </p:spPr>
      </p:pic>
    </p:spTree>
    <p:extLst>
      <p:ext uri="{BB962C8B-B14F-4D97-AF65-F5344CB8AC3E}">
        <p14:creationId xmlns:p14="http://schemas.microsoft.com/office/powerpoint/2010/main" val="197425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ব্যবহারবিধি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ফানেল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5505" y="2490355"/>
            <a:ext cx="4800600" cy="36195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কোণআকৃতির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কাচের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বিশিষ্ট্য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ফ্লাক্সে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ব্যুরেটে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949817"/>
              </p:ext>
            </p:extLst>
          </p:nvPr>
        </p:nvGraphicFramePr>
        <p:xfrm>
          <a:off x="1720948" y="3018773"/>
          <a:ext cx="3161749" cy="3456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Flash Document" r:id="rId3" imgW="1746360" imgH="3084120" progId="Flash.Movie">
                  <p:embed/>
                </p:oleObj>
              </mc:Choice>
              <mc:Fallback>
                <p:oleObj name="Flash Document" r:id="rId3" imgW="1746360" imgH="3084120" progId="Flash.Movi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0948" y="3018773"/>
                        <a:ext cx="3161749" cy="3456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104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510492"/>
            <a:ext cx="10515600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5092" y="2786917"/>
            <a:ext cx="10515600" cy="2676037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কাচ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243782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430986F-5F06-4BB6-9031-73E5DCDF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208412" cy="128484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Autofit/>
          </a:bodyPr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4A32C9-51E4-4146-826D-008960D16F38}"/>
              </a:ext>
            </a:extLst>
          </p:cNvPr>
          <p:cNvSpPr/>
          <p:nvPr/>
        </p:nvSpPr>
        <p:spPr>
          <a:xfrm>
            <a:off x="0" y="1275471"/>
            <a:ext cx="12132212" cy="55731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6DD62-1ED0-4171-B8E7-506492C85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24" y="2554458"/>
            <a:ext cx="2951053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A05CBE-C4DC-4558-9C81-1E0E9F8B0296}"/>
              </a:ext>
            </a:extLst>
          </p:cNvPr>
          <p:cNvSpPr/>
          <p:nvPr/>
        </p:nvSpPr>
        <p:spPr>
          <a:xfrm>
            <a:off x="3350701" y="2281631"/>
            <a:ext cx="7052922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800" dirty="0" err="1"/>
              <a:t>মোঃ</a:t>
            </a:r>
            <a:r>
              <a:rPr lang="en-US" sz="2800" dirty="0"/>
              <a:t> </a:t>
            </a:r>
            <a:r>
              <a:rPr lang="en-US" sz="2800" dirty="0" err="1"/>
              <a:t>সেলিম</a:t>
            </a:r>
            <a:r>
              <a:rPr lang="en-US" sz="2800" dirty="0"/>
              <a:t> </a:t>
            </a:r>
            <a:r>
              <a:rPr lang="en-US" sz="2800" dirty="0" err="1"/>
              <a:t>জাহাঙ্গীর</a:t>
            </a:r>
            <a:endParaRPr lang="en-US" sz="2800" dirty="0"/>
          </a:p>
          <a:p>
            <a:r>
              <a:rPr lang="en-US" sz="2800" dirty="0" err="1"/>
              <a:t>রসায়ন</a:t>
            </a:r>
            <a:r>
              <a:rPr lang="en-US" sz="2800" dirty="0"/>
              <a:t> </a:t>
            </a:r>
            <a:r>
              <a:rPr lang="en-US" sz="2800" dirty="0" err="1"/>
              <a:t>প্রভাষক</a:t>
            </a:r>
            <a:endParaRPr lang="en-US" sz="2800" dirty="0"/>
          </a:p>
          <a:p>
            <a:r>
              <a:rPr lang="en-US" sz="2800" dirty="0" err="1"/>
              <a:t>ডিমলা</a:t>
            </a:r>
            <a:r>
              <a:rPr lang="en-US" sz="2800" dirty="0"/>
              <a:t> </a:t>
            </a:r>
            <a:r>
              <a:rPr lang="en-US" sz="2800" dirty="0" err="1"/>
              <a:t>ইসলামিয়া</a:t>
            </a:r>
            <a:r>
              <a:rPr lang="en-US" sz="2800" dirty="0"/>
              <a:t> </a:t>
            </a:r>
            <a:r>
              <a:rPr lang="en-US" sz="2800" dirty="0" err="1"/>
              <a:t>ডিগ্রী</a:t>
            </a:r>
            <a:r>
              <a:rPr lang="en-US" sz="2800" dirty="0"/>
              <a:t> </a:t>
            </a:r>
            <a:r>
              <a:rPr lang="en-US" sz="2800" dirty="0" err="1"/>
              <a:t>কলেজ</a:t>
            </a:r>
            <a:endParaRPr lang="en-US" sz="2800" dirty="0"/>
          </a:p>
          <a:p>
            <a:r>
              <a:rPr lang="en-US" sz="2800" dirty="0" err="1"/>
              <a:t>ডিমলা</a:t>
            </a:r>
            <a:r>
              <a:rPr lang="en-US" sz="2800" dirty="0"/>
              <a:t> </a:t>
            </a:r>
            <a:r>
              <a:rPr lang="en-US" sz="2800" dirty="0" err="1"/>
              <a:t>নীলফামারী</a:t>
            </a:r>
            <a:endParaRPr lang="en-US" sz="2800" dirty="0"/>
          </a:p>
          <a:p>
            <a:r>
              <a:rPr lang="en-US" sz="2800" dirty="0" err="1"/>
              <a:t>ইমেইল</a:t>
            </a:r>
            <a:r>
              <a:rPr lang="en-US" sz="2800" dirty="0"/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2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92" y="1091956"/>
            <a:ext cx="105156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18337"/>
            <a:ext cx="10515600" cy="3058625"/>
          </a:xfr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88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যন্ত্রগুলোর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6575309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১।আয়তনিক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কাচপাত্রগুলোর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কাচপাত্রগুলোর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76284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7030A0"/>
            </a:gs>
            <a:gs pos="69000">
              <a:srgbClr val="FFFF00">
                <a:lumMod val="83000"/>
                <a:lumOff val="17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253" y="2604743"/>
            <a:ext cx="10515600" cy="1325563"/>
          </a:xfrm>
          <a:noFill/>
        </p:spPr>
        <p:txBody>
          <a:bodyPr/>
          <a:lstStyle/>
          <a:p>
            <a:pPr algn="ctr"/>
            <a:r>
              <a:rPr lang="bn-BD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</a:rPr>
              <a:t>Thank you</a:t>
            </a:r>
            <a:endParaRPr lang="en-US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30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82463"/>
            <a:ext cx="11082528" cy="11430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 পরিচিতি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08025"/>
            <a:ext cx="11082528" cy="4525963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glow rad="139700">
              <a:srgbClr val="C0504D">
                <a:satMod val="175000"/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রসায়ন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: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</a:t>
            </a:r>
            <a:endParaRPr lang="bn-BD" sz="4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পাঠঃ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২৩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: ৫০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মিনিট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51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411" y="1004825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296" y="1004825"/>
            <a:ext cx="2247348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405" y="1004825"/>
            <a:ext cx="247077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61" y="3744381"/>
            <a:ext cx="3281290" cy="18752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297" y="3744382"/>
            <a:ext cx="3291130" cy="1989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744813" y="228790"/>
            <a:ext cx="2887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5735" y="6017210"/>
            <a:ext cx="2797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2034" y="6021078"/>
            <a:ext cx="4004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783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00B050"/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3765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2985"/>
            <a:ext cx="10515600" cy="1831975"/>
          </a:xfr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179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4059"/>
            <a:ext cx="10515600" cy="13255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4158"/>
            <a:ext cx="10515600" cy="2390775"/>
          </a:xfrm>
          <a:solidFill>
            <a:schemeClr val="bg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70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আয়তনিক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কাচ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কাচপাত্রের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chemeClr val="accent3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50046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5058785"/>
              </p:ext>
            </p:extLst>
          </p:nvPr>
        </p:nvGraphicFramePr>
        <p:xfrm>
          <a:off x="1501648" y="975698"/>
          <a:ext cx="9013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023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293"/>
            <a:ext cx="10515600" cy="1325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5977"/>
            <a:ext cx="10515600" cy="3551047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মিশ্রণের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উপাদানসমূহকে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শনাক্তকরণ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পরমিান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91873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32342"/>
            <a:ext cx="10178322" cy="1492132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রাসয়নিক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		(ক)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		(খ)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18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1268</TotalTime>
  <Words>737</Words>
  <Application>Microsoft Office PowerPoint</Application>
  <PresentationFormat>Widescreen</PresentationFormat>
  <Paragraphs>95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Gill Sans MT</vt:lpstr>
      <vt:lpstr>Impact</vt:lpstr>
      <vt:lpstr>NikoshBAN</vt:lpstr>
      <vt:lpstr>Times New Roman</vt:lpstr>
      <vt:lpstr>Badge</vt:lpstr>
      <vt:lpstr>Flash Document</vt:lpstr>
      <vt:lpstr>PowerPoint Presentation</vt:lpstr>
      <vt:lpstr>শিক্ষক পরিচিতিঃ</vt:lpstr>
      <vt:lpstr>PowerPoint Presentation</vt:lpstr>
      <vt:lpstr>PowerPoint Presentation</vt:lpstr>
      <vt:lpstr>পাঠ শিরোনাম</vt:lpstr>
      <vt:lpstr>শিখন ফল</vt:lpstr>
      <vt:lpstr>PowerPoint Presentation</vt:lpstr>
      <vt:lpstr>একক কাজ  </vt:lpstr>
      <vt:lpstr>রাসায়নিক বিশ্লেষনের প্রকারভেদ</vt:lpstr>
      <vt:lpstr>আঙ্গিক বিশ্লেষণ</vt:lpstr>
      <vt:lpstr>মাত্রিক বিশ্লেষণ</vt:lpstr>
      <vt:lpstr>আয়তনিক বিশ্লেষনে যে যন্ত্রপাতি ব্যবহৃত হয়-</vt:lpstr>
      <vt:lpstr>কাচ পাত্রের গঠনগত বৈশিষ্ট্য, ব্যবহারের ক্ষেত্র ও ব্যবহারবিধি  (মেজরিং সিলিন্ডার)</vt:lpstr>
      <vt:lpstr>কাচ পাত্রের গঠনগত বৈশিষ্ট্য, ব্যবহারের ক্ষেত্র ও ব্যবহারবিধি  (মেজরিং ফ্লাক্স)</vt:lpstr>
      <vt:lpstr>কাচ পাত্রের গঠনগত বৈশিষ্ট্য, ব্যবহারের ক্ষেত্র ও ব্যবহারবিধি  (ব্যুরেট)</vt:lpstr>
      <vt:lpstr>কাচ পাত্রের গঠনগত বৈশিষ্ট্য, ব্যবহারের ক্ষেত্র ও ব্যবহারবিধি  (পিপেট)</vt:lpstr>
      <vt:lpstr>কাচ পাত্রের গঠনগত বৈশিষ্ট্য, ব্যবহারের ক্ষেত্র ও ব্যবহারবিধি  (কনিক্যাল ফ্লাক্স)</vt:lpstr>
      <vt:lpstr>কাচ পাত্রের গঠনগত বৈশিষ্ট্য, ব্যবহারের ক্ষেত্র ও ব্যবহারবিধি  (ফানেল)</vt:lpstr>
      <vt:lpstr>দলীয় কাজ</vt:lpstr>
      <vt:lpstr>বাড়ীর কাজ</vt:lpstr>
      <vt:lpstr>মূল্যায়ন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Imtiaz Adnan</cp:lastModifiedBy>
  <cp:revision>35</cp:revision>
  <dcterms:created xsi:type="dcterms:W3CDTF">2019-04-27T06:58:45Z</dcterms:created>
  <dcterms:modified xsi:type="dcterms:W3CDTF">2020-08-05T06:11:31Z</dcterms:modified>
</cp:coreProperties>
</file>