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3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731" r:id="rId4"/>
    <p:sldMasterId id="2147483748" r:id="rId5"/>
    <p:sldMasterId id="2147483765" r:id="rId6"/>
    <p:sldMasterId id="2147483777" r:id="rId7"/>
    <p:sldMasterId id="2147483795" r:id="rId8"/>
    <p:sldMasterId id="2147483813" r:id="rId9"/>
    <p:sldMasterId id="2147483831" r:id="rId10"/>
    <p:sldMasterId id="2147483855" r:id="rId11"/>
    <p:sldMasterId id="2147483884" r:id="rId12"/>
    <p:sldMasterId id="2147483919" r:id="rId13"/>
    <p:sldMasterId id="2147483937" r:id="rId14"/>
    <p:sldMasterId id="2147483966" r:id="rId15"/>
  </p:sldMasterIdLst>
  <p:notesMasterIdLst>
    <p:notesMasterId r:id="rId31"/>
  </p:notesMasterIdLst>
  <p:handoutMasterIdLst>
    <p:handoutMasterId r:id="rId32"/>
  </p:handout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0C726-A4AE-4781-BC3E-C220A87F2A6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4BDF4-F048-47D9-9167-B9FCEE3B7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454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716AA-6535-4DC5-B6EC-ACFD642FDAA0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50B9-25BC-4F64-A135-5AB6E2977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3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9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33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506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102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17634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38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3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096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3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9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9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3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7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7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7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990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622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187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5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0528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1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4406"/>
      </p:ext>
    </p:extLst>
  </p:cSld>
  <p:clrMapOvr>
    <a:masterClrMapping/>
  </p:clrMapOvr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0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646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3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3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8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6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64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28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0174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91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3585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081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19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917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5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3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2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0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8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6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277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71221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4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0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59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440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3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962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8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22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3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6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1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771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89729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14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4683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915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5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2189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0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6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09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77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71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296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2061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712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8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40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964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25120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3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97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016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3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2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7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7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08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49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3063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9363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83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6370"/>
      </p:ext>
    </p:extLst>
  </p:cSld>
  <p:clrMapOvr>
    <a:masterClrMapping/>
  </p:clrMapOvr>
  <p:hf hdr="0" ftr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8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6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0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63713"/>
      </p:ext>
    </p:extLst>
  </p:cSld>
  <p:clrMapOvr>
    <a:masterClrMapping/>
  </p:clrMapOvr>
  <p:hf hdr="0" ftr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33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7273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5876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43986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94528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0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1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3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69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0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331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77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2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6763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99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5489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35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6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52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7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4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7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8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7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5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0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39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03060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72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5527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466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51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8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8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8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0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5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939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12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757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65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4964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47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1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728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63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8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0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7760-9989-4095-A952-D655B7B0D6B4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AE2C-0F27-456B-B531-CB2235C5E269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5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47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418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56F0-E04B-4052-A67D-BBA7D374D35D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AAD0-AD98-4DF5-8911-4480F4B80F3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0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573D-1EC4-4CDC-81BC-122D0DA7BCFB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8973-ED27-4A3B-B265-0791E1D80B97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F04E-99B1-4C39-A80E-7CE9C77809BC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6DD2-BE1E-46D1-9801-18012CA9F9C3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1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5C10D-F85B-48DF-B76C-4954BDC2F726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AEB40-A632-4CFC-AB81-A4FD412DC54F}" type="datetime2">
              <a:rPr lang="en-US" smtClean="0"/>
              <a:t>Tuesday, August 4,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2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477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597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0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8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5900" y="6337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6150" y="6337299"/>
            <a:ext cx="1003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18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812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57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47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071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3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236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60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703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4808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5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51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1822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21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725E19-5F10-4A8D-8311-9FBD303AC6DF}" type="datetime2">
              <a:rPr lang="en-US" smtClean="0"/>
              <a:pPr/>
              <a:t>Tuesday, August 4,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D5590D-9509-49C0-B838-2E1663E221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067050" y="6337299"/>
            <a:ext cx="7874000" cy="520701"/>
          </a:xfrm>
          <a:prstGeom prst="rect">
            <a:avLst/>
          </a:prstGeom>
          <a:pattFill prst="wdDnDiag">
            <a:fgClr>
              <a:srgbClr val="00B0F0"/>
            </a:fgClr>
            <a:bgClr>
              <a:schemeClr val="bg1"/>
            </a:bgClr>
          </a:pattFill>
          <a:ln>
            <a:solidFill>
              <a:schemeClr val="accent6">
                <a:alpha val="81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1314"/>
              </a:avLst>
            </a:prstTxWarp>
            <a:spAutoFit/>
          </a:bodyPr>
          <a:lstStyle/>
          <a:p>
            <a:pPr algn="ctr"/>
            <a:r>
              <a:rPr lang="bn-BD" sz="5400" b="1" i="0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Shabiulislam@gmail.com</a:t>
            </a:r>
            <a:endParaRPr lang="en-US" sz="5400" b="1" i="0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79014"/>
            <a:ext cx="1270000" cy="136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0" y="1"/>
            <a:ext cx="1377950" cy="14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0605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1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7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3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9.xml"/><Relationship Id="rId5" Type="http://schemas.openxmlformats.org/officeDocument/2006/relationships/audio" Target="../media/audio6.wav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0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A12F-6855-4A4C-9577-576C1144D9BE}" type="datetime2">
              <a:rPr lang="en-US" smtClean="0">
                <a:solidFill>
                  <a:srgbClr val="FF0000"/>
                </a:solidFill>
              </a:rPr>
              <a:t>Tuesday, August 4, 2020</a:t>
            </a:fld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590D-9509-49C0-B838-2E1663E22129}" type="slidenum">
              <a:rPr lang="en-US" sz="2400" smtClean="0">
                <a:solidFill>
                  <a:srgbClr val="FF0000"/>
                </a:solidFill>
              </a:rPr>
              <a:t>1</a:t>
            </a:fld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63"/>
            <a:ext cx="12192000" cy="6182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286037" y="891591"/>
            <a:ext cx="10051726" cy="47089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3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9" presetClass="exit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3098042" cy="365125"/>
          </a:xfrm>
        </p:spPr>
        <p:txBody>
          <a:bodyPr/>
          <a:lstStyle/>
          <a:p>
            <a:fld id="{9CF656F0-E04B-4052-A67D-BBA7D374D35D}" type="datetime2">
              <a:rPr lang="en-US" sz="2000" smtClean="0">
                <a:solidFill>
                  <a:srgbClr val="C00000"/>
                </a:solidFill>
              </a:rPr>
              <a:t>Tuesday, August 4, 2020</a:t>
            </a:fld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5628" y="6492875"/>
            <a:ext cx="790433" cy="365125"/>
          </a:xfrm>
        </p:spPr>
        <p:txBody>
          <a:bodyPr/>
          <a:lstStyle/>
          <a:p>
            <a:fld id="{DED5590D-9509-49C0-B838-2E1663E22129}" type="slidenum">
              <a:rPr lang="en-US" sz="3200" smtClean="0">
                <a:solidFill>
                  <a:srgbClr val="C00000"/>
                </a:solidFill>
              </a:rPr>
              <a:t>10</a:t>
            </a:fld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344305" y="232011"/>
            <a:ext cx="2067636" cy="1214652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a¦wbZË¡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ar-SA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:</a:t>
            </a:r>
            <a:r>
              <a:rPr lang="en-US" sz="48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endParaRPr lang="en-US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1124" y="259306"/>
            <a:ext cx="7206017" cy="27295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aŸwbZ‡Ë¡ mvaviYZ aŸwb, </a:t>
            </a:r>
            <a:r>
              <a:rPr lang="ar-SA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aŸwbi</a:t>
            </a:r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D”PviY</a:t>
            </a:r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,</a:t>
            </a:r>
            <a:r>
              <a:rPr lang="ar-SA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ar-SA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aŸwbi </a:t>
            </a:r>
            <a:r>
              <a:rPr lang="ar-SA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web</a:t>
            </a:r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¨</a:t>
            </a:r>
            <a:r>
              <a:rPr lang="ar-SA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vm</a:t>
            </a:r>
            <a:r>
              <a:rPr lang="ar-SA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, aŸwb cwieZ©b, eY©, mwÜ, </a:t>
            </a:r>
            <a:r>
              <a:rPr lang="ar-SA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Y-Z</a:t>
            </a:r>
            <a:r>
              <a:rPr lang="ar-SA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¡ I l-Z¡ weavb cÖf…wZ Av‡jvwPZ </a:t>
            </a:r>
            <a:r>
              <a:rPr lang="ar-SA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nq</a:t>
            </a:r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|</a:t>
            </a:r>
            <a:endParaRPr lang="en-US" sz="4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824" y="3253237"/>
            <a:ext cx="5165676" cy="1296538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iæ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cZË</a:t>
            </a:r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¡ ev c` 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cÖKiY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: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Flowchart: Card 9"/>
          <p:cNvSpPr/>
          <p:nvPr/>
        </p:nvSpPr>
        <p:spPr>
          <a:xfrm>
            <a:off x="5172500" y="2961562"/>
            <a:ext cx="6877333" cy="3002509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dirty="0">
                <a:latin typeface="SutonnyMJ" pitchFamily="2" charset="0"/>
              </a:rPr>
              <a:t>G As‡k k‡ãi </a:t>
            </a:r>
            <a:r>
              <a:rPr lang="ar-SA" sz="4000" dirty="0" smtClean="0">
                <a:latin typeface="SutonnyMJ" pitchFamily="2" charset="0"/>
              </a:rPr>
              <a:t>cÖKvi</a:t>
            </a:r>
            <a:r>
              <a:rPr lang="en-US" sz="4000" dirty="0" smtClean="0">
                <a:latin typeface="SutonnyMJ" pitchFamily="2" charset="0"/>
              </a:rPr>
              <a:t>,</a:t>
            </a:r>
            <a:r>
              <a:rPr lang="ar-SA" sz="4000" dirty="0" smtClean="0">
                <a:latin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</a:rPr>
              <a:t>c‡`</a:t>
            </a:r>
            <a:r>
              <a:rPr lang="en-US" sz="4000" dirty="0" err="1" smtClean="0">
                <a:latin typeface="SutonnyMJ" pitchFamily="2" charset="0"/>
              </a:rPr>
              <a:t>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cwiPq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k‡ãi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ar-SA" sz="4000" dirty="0" smtClean="0">
                <a:latin typeface="SutonnyMJ" pitchFamily="2" charset="0"/>
              </a:rPr>
              <a:t>MVb</a:t>
            </a:r>
            <a:r>
              <a:rPr lang="ar-SA" sz="4000" dirty="0">
                <a:latin typeface="SutonnyMJ" pitchFamily="2" charset="0"/>
              </a:rPr>
              <a:t>, DcmM©, </a:t>
            </a:r>
            <a:r>
              <a:rPr lang="ar-SA" sz="4000" dirty="0" smtClean="0">
                <a:latin typeface="SutonnyMJ" pitchFamily="2" charset="0"/>
              </a:rPr>
              <a:t>cÖZ</a:t>
            </a:r>
            <a:r>
              <a:rPr lang="en-US" sz="4000" dirty="0" smtClean="0">
                <a:latin typeface="SutonnyMJ" pitchFamily="2" charset="0"/>
              </a:rPr>
              <a:t>¨</a:t>
            </a:r>
            <a:r>
              <a:rPr lang="ar-SA" sz="4000" dirty="0" smtClean="0">
                <a:latin typeface="SutonnyMJ" pitchFamily="2" charset="0"/>
              </a:rPr>
              <a:t>q</a:t>
            </a:r>
            <a:r>
              <a:rPr lang="ar-SA" sz="4000" dirty="0">
                <a:latin typeface="SutonnyMJ" pitchFamily="2" charset="0"/>
              </a:rPr>
              <a:t>, </a:t>
            </a:r>
            <a:r>
              <a:rPr lang="ar-SA" sz="4000" dirty="0" smtClean="0">
                <a:latin typeface="SutonnyMJ" pitchFamily="2" charset="0"/>
              </a:rPr>
              <a:t>w</a:t>
            </a:r>
            <a:r>
              <a:rPr lang="en-US" sz="4000" dirty="0" smtClean="0">
                <a:latin typeface="SutonnyMJ" pitchFamily="2" charset="0"/>
              </a:rPr>
              <a:t>efw³</a:t>
            </a:r>
            <a:r>
              <a:rPr lang="ar-SA" sz="4000" dirty="0" smtClean="0">
                <a:latin typeface="SutonnyMJ" pitchFamily="2" charset="0"/>
              </a:rPr>
              <a:t>, </a:t>
            </a:r>
            <a:r>
              <a:rPr lang="ar-SA" sz="4000" dirty="0">
                <a:latin typeface="SutonnyMJ" pitchFamily="2" charset="0"/>
              </a:rPr>
              <a:t>wj•M, ePb, KviK, mgvm, wµqvcÖKiY, k‡ãi </a:t>
            </a:r>
            <a:r>
              <a:rPr lang="ar-SA" sz="4000" dirty="0" smtClean="0">
                <a:latin typeface="SutonnyMJ" pitchFamily="2" charset="0"/>
              </a:rPr>
              <a:t>e</a:t>
            </a:r>
            <a:r>
              <a:rPr lang="en-US" sz="4000" dirty="0" smtClean="0">
                <a:latin typeface="SutonnyMJ" pitchFamily="2" charset="0"/>
              </a:rPr>
              <a:t>¨</a:t>
            </a:r>
            <a:r>
              <a:rPr lang="ar-SA" sz="4000" dirty="0" smtClean="0">
                <a:latin typeface="SutonnyMJ" pitchFamily="2" charset="0"/>
              </a:rPr>
              <a:t>rcwË </a:t>
            </a:r>
            <a:r>
              <a:rPr lang="en-US" sz="4000" dirty="0" err="1" smtClean="0">
                <a:latin typeface="SutonnyMJ" pitchFamily="2" charset="0"/>
              </a:rPr>
              <a:t>BZ¨vw</a:t>
            </a:r>
            <a:r>
              <a:rPr lang="en-US" sz="4000" dirty="0" smtClean="0">
                <a:latin typeface="SutonnyMJ" pitchFamily="2" charset="0"/>
              </a:rPr>
              <a:t>` </a:t>
            </a:r>
            <a:r>
              <a:rPr lang="ar-SA" sz="4000" dirty="0" smtClean="0">
                <a:latin typeface="SutonnyMJ" pitchFamily="2" charset="0"/>
              </a:rPr>
              <a:t>wel‡q </a:t>
            </a:r>
            <a:r>
              <a:rPr lang="ar-SA" sz="4000" dirty="0">
                <a:latin typeface="SutonnyMJ" pitchFamily="2" charset="0"/>
              </a:rPr>
              <a:t>Av‡jvwPZ nq|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0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36883"/>
            <a:ext cx="3043451" cy="365125"/>
          </a:xfrm>
        </p:spPr>
        <p:txBody>
          <a:bodyPr/>
          <a:lstStyle/>
          <a:p>
            <a:fld id="{9CF656F0-E04B-4052-A67D-BBA7D374D35D}" type="datetime2">
              <a:rPr lang="en-US" sz="2000" smtClean="0">
                <a:solidFill>
                  <a:srgbClr val="FF0000"/>
                </a:solidFill>
              </a:rPr>
              <a:t>Tuesday, August 4, 2020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46619" y="6436882"/>
            <a:ext cx="1312025" cy="365125"/>
          </a:xfrm>
        </p:spPr>
        <p:txBody>
          <a:bodyPr/>
          <a:lstStyle/>
          <a:p>
            <a:fld id="{DED5590D-9509-49C0-B838-2E1663E22129}" type="slidenum">
              <a:rPr lang="en-US" sz="2400" smtClean="0">
                <a:solidFill>
                  <a:srgbClr val="FF0000"/>
                </a:solidFill>
              </a:rPr>
              <a:t>11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6472" y="0"/>
            <a:ext cx="6346209" cy="124194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evK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¨</a:t>
            </a:r>
            <a:r>
              <a:rPr lang="ar-S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ZË</a:t>
            </a:r>
            <a:r>
              <a:rPr lang="ar-S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¡ ev </a:t>
            </a:r>
            <a:r>
              <a:rPr lang="ar-S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evK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¨</a:t>
            </a:r>
            <a:r>
              <a:rPr lang="ar-SA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cÖKiY</a:t>
            </a:r>
            <a:r>
              <a:rPr lang="ar-S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: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319" y="1501254"/>
            <a:ext cx="11464120" cy="249754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evK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¤^‡Ü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Av‡jvPbv,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c`µg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 </a:t>
            </a:r>
            <a:r>
              <a:rPr lang="ar-SA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evMaviv, 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evK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ms‡KvPb, we‡qvRb weivgwP‡ýi 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envi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BZ¨vw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`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welq wb‡q Av‡jvPbv Kiv </a:t>
            </a:r>
            <a:r>
              <a:rPr lang="ar-SA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|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6257" y="4112369"/>
            <a:ext cx="5049671" cy="736979"/>
          </a:xfrm>
          <a:prstGeom prst="roundRect">
            <a:avLst>
              <a:gd name="adj" fmla="val 29630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A_©ZË¡</a:t>
            </a:r>
            <a:r>
              <a:rPr lang="ar-SA" sz="44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ev </a:t>
            </a:r>
            <a:r>
              <a:rPr lang="en-US" sz="44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evMv</a:t>
            </a:r>
            <a:r>
              <a:rPr lang="en-US" sz="44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 </a:t>
            </a:r>
            <a:r>
              <a:rPr lang="ar-SA" sz="44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weÁvb</a:t>
            </a:r>
            <a:r>
              <a:rPr lang="ar-SA" sz="44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:</a:t>
            </a:r>
            <a:endParaRPr lang="en-US" sz="44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63774" y="4962923"/>
            <a:ext cx="11423175" cy="1360382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</a:endParaRPr>
          </a:p>
          <a:p>
            <a:r>
              <a:rPr lang="ar-SA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k‡ãi 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A_©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wePvi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,</a:t>
            </a:r>
            <a:r>
              <a:rPr lang="ar-SA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ev‡K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i 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A_©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wePvi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, A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‡_©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i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wewfbœ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cÖKvi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BZ¨vw</a:t>
            </a:r>
            <a:r>
              <a:rPr lang="en-US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` </a:t>
            </a:r>
            <a:r>
              <a:rPr lang="en-US" sz="44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welq</a:t>
            </a:r>
            <a:r>
              <a:rPr lang="en-US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Av‡jvwPZ </a:t>
            </a:r>
            <a:r>
              <a:rPr lang="ar-SA" sz="4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</a:rPr>
              <a:t>nq|  </a:t>
            </a:r>
            <a:endParaRPr lang="en-US" sz="4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sz="4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2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1281" y="6487604"/>
            <a:ext cx="2822170" cy="370396"/>
          </a:xfrm>
        </p:spPr>
        <p:txBody>
          <a:bodyPr/>
          <a:lstStyle/>
          <a:p>
            <a:pPr algn="l"/>
            <a:fld id="{9CF656F0-E04B-4052-A67D-BBA7D374D35D}" type="datetime2">
              <a:rPr lang="en-US" sz="2000" smtClean="0">
                <a:solidFill>
                  <a:srgbClr val="FF0000"/>
                </a:solidFill>
              </a:rPr>
              <a:pPr algn="l"/>
              <a:t>Tuesday, August 4, 2020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86248" y="6487604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z="2400" smtClean="0">
                <a:solidFill>
                  <a:srgbClr val="FF0000"/>
                </a:solidFill>
              </a:rPr>
              <a:t>12</a:t>
            </a:fld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774209" y="191069"/>
            <a:ext cx="8693624" cy="1282889"/>
          </a:xfrm>
          <a:prstGeom prst="flowChartTerminator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e¨</a:t>
            </a:r>
            <a:r>
              <a:rPr lang="ar-SA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vKiY </a:t>
            </a: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cv‡Vi ¸iæZ¡ ev cÖ‡qvRbxqZv: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5093" y="1583141"/>
            <a:ext cx="11232107" cy="1378424"/>
          </a:xfrm>
          <a:prstGeom prst="roundRect">
            <a:avLst>
              <a:gd name="adj" fmla="val 20627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e</a:t>
            </a:r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¨</a:t>
            </a:r>
            <a:r>
              <a:rPr lang="ar-S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vKi‡Yi gva</a:t>
            </a:r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¨</a:t>
            </a:r>
            <a:r>
              <a:rPr lang="ar-S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‡g </a:t>
            </a:r>
            <a:r>
              <a:rPr lang="ar-SA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fvlvq wewfbœ </a:t>
            </a:r>
            <a:r>
              <a:rPr lang="en-US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Dc`v‡bi</a:t>
            </a:r>
            <a:r>
              <a:rPr lang="ar-S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cÖK</a:t>
            </a:r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…</a:t>
            </a:r>
            <a:r>
              <a:rPr lang="en-US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wZ</a:t>
            </a:r>
            <a:r>
              <a:rPr lang="ar-S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ar-SA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I </a:t>
            </a:r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¯^</a:t>
            </a:r>
            <a:r>
              <a:rPr lang="en-US" sz="4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iƒc</a:t>
            </a:r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ar-S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we‡kølY </a:t>
            </a:r>
            <a:r>
              <a:rPr lang="ar-SA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Kiv </a:t>
            </a:r>
            <a:r>
              <a:rPr lang="ar-SA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hvq</a:t>
            </a:r>
            <a:r>
              <a:rPr lang="en-US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|</a:t>
            </a:r>
            <a:endParaRPr lang="en-US" sz="4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7229" y="3164375"/>
            <a:ext cx="11028785" cy="928048"/>
          </a:xfrm>
          <a:prstGeom prst="roundRect">
            <a:avLst>
              <a:gd name="adj" fmla="val 40197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e</a:t>
            </a:r>
            <a:r>
              <a:rPr lang="en-US" sz="4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¨</a:t>
            </a:r>
            <a:r>
              <a:rPr lang="ar-SA" sz="4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vKiY </a:t>
            </a:r>
            <a:r>
              <a:rPr lang="ar-SA" sz="4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fvlvi wewfbœ </a:t>
            </a:r>
            <a:r>
              <a:rPr lang="en-US" sz="44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Dcv`v‡bi</a:t>
            </a:r>
            <a:r>
              <a:rPr lang="ar-SA" sz="4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ar-SA" sz="44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m¤úK© wbY©q mnvqZv </a:t>
            </a:r>
            <a:r>
              <a:rPr lang="ar-SA" sz="4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K‡i</a:t>
            </a:r>
            <a:r>
              <a:rPr lang="en-US" sz="4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SutonnyMJ" pitchFamily="2" charset="0"/>
              </a:rPr>
              <a:t>|</a:t>
            </a:r>
            <a:endParaRPr lang="en-US" sz="44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323833" y="4558351"/>
            <a:ext cx="10317707" cy="1228299"/>
          </a:xfrm>
          <a:prstGeom prst="flowChartAlternateProcess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e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ar-SA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vKiY </a:t>
            </a:r>
            <a:r>
              <a:rPr lang="ar-SA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fvlvi </a:t>
            </a:r>
            <a:r>
              <a:rPr lang="ar-SA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wewfbœ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Dcv`v‡bi</a:t>
            </a:r>
            <a:r>
              <a:rPr lang="ar-SA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ar-SA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MVb-cÖK…wZ Ges †m m‡ei </a:t>
            </a:r>
            <a:r>
              <a:rPr lang="ar-SA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e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¨</a:t>
            </a:r>
            <a:r>
              <a:rPr lang="ar-SA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envi </a:t>
            </a:r>
            <a:r>
              <a:rPr lang="ar-SA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wewa m¤ú‡K© </a:t>
            </a:r>
            <a:r>
              <a:rPr lang="ar-SA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aviYv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†`q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utonnyMJ" pitchFamily="2" charset="0"/>
              </a:rPr>
              <a:t>|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08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73504"/>
            <a:ext cx="3330054" cy="3798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l"/>
            <a:fld id="{9CF656F0-E04B-4052-A67D-BBA7D374D35D}" type="datetime2">
              <a:rPr lang="en-US" sz="2400" smtClean="0"/>
              <a:pPr algn="l"/>
              <a:t>Tuesday, August 4, 2020</a:t>
            </a:fld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22892" y="6473967"/>
            <a:ext cx="542697" cy="279400"/>
          </a:xfrm>
        </p:spPr>
        <p:txBody>
          <a:bodyPr/>
          <a:lstStyle/>
          <a:p>
            <a:fld id="{DED5590D-9509-49C0-B838-2E1663E22129}" type="slidenum">
              <a:rPr lang="en-US" sz="2400" smtClean="0"/>
              <a:t>13</a:t>
            </a:fld>
            <a:endParaRPr lang="en-US" sz="2400"/>
          </a:p>
        </p:txBody>
      </p:sp>
      <p:sp>
        <p:nvSpPr>
          <p:cNvPr id="6" name="Flowchart: Alternate Process 5"/>
          <p:cNvSpPr/>
          <p:nvPr/>
        </p:nvSpPr>
        <p:spPr>
          <a:xfrm>
            <a:off x="1105468" y="1392072"/>
            <a:ext cx="9853683" cy="1405719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4.</a:t>
            </a:r>
            <a:r>
              <a:rPr lang="ar-SA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e</a:t>
            </a:r>
            <a:r>
              <a:rPr lang="en-US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vKiY mvwn‡Z</a:t>
            </a:r>
            <a:r>
              <a:rPr lang="en-US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i </a:t>
            </a:r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im </a:t>
            </a:r>
            <a:r>
              <a:rPr lang="en-US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Av¯^</a:t>
            </a:r>
            <a:r>
              <a:rPr lang="en-US" sz="4400" b="1" dirty="0" err="1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v`b</a:t>
            </a:r>
            <a:r>
              <a:rPr lang="en-US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Ki‡Z </a:t>
            </a:r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</a:rPr>
              <a:t>mnvqZv K‡i|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1536" y="3029803"/>
            <a:ext cx="10331356" cy="237471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5. </a:t>
            </a:r>
            <a:r>
              <a:rPr lang="ar-SA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e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¨</a:t>
            </a:r>
            <a:r>
              <a:rPr lang="ar-SA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vKiY </a:t>
            </a:r>
            <a:r>
              <a:rPr lang="ar-SA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fvlvi </a:t>
            </a:r>
            <a:r>
              <a:rPr lang="en-US" sz="4400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weï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× </a:t>
            </a:r>
            <a:r>
              <a:rPr lang="ar-SA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cÖ‡qv‡Mi </a:t>
            </a:r>
            <a:r>
              <a:rPr lang="ar-SA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Kjv-‡KŠkj m¤ú‡K© </a:t>
            </a:r>
            <a:r>
              <a:rPr lang="ar-SA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Dchy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³</a:t>
            </a:r>
            <a:r>
              <a:rPr lang="ar-SA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ar-SA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wkÿv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 ‡`q</a:t>
            </a:r>
            <a:r>
              <a:rPr lang="ar-SA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Ges fvlvi fzj- åvwšÍ m¤ú‡K© m‡PZb K‡i †</a:t>
            </a:r>
            <a:r>
              <a:rPr lang="ar-SA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Zv‡j</a:t>
            </a:r>
            <a:r>
              <a:rPr lang="en-US" sz="4400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</a:rPr>
              <a:t>|</a:t>
            </a:r>
            <a:endParaRPr lang="en-US" sz="4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6487"/>
            <a:ext cx="2975212" cy="365125"/>
          </a:xfrm>
        </p:spPr>
        <p:txBody>
          <a:bodyPr/>
          <a:lstStyle/>
          <a:p>
            <a:fld id="{9CF656F0-E04B-4052-A67D-BBA7D374D35D}" type="datetime2">
              <a:rPr lang="en-US" sz="2000" smtClean="0">
                <a:solidFill>
                  <a:srgbClr val="00B050"/>
                </a:solidFill>
              </a:rPr>
              <a:t>Tuesday, August 4, 2020</a:t>
            </a:fld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7511" y="6406486"/>
            <a:ext cx="683339" cy="365125"/>
          </a:xfrm>
        </p:spPr>
        <p:txBody>
          <a:bodyPr/>
          <a:lstStyle/>
          <a:p>
            <a:fld id="{DED5590D-9509-49C0-B838-2E1663E22129}" type="slidenum">
              <a:rPr lang="en-US" sz="3200" smtClean="0">
                <a:solidFill>
                  <a:srgbClr val="00B050"/>
                </a:solidFill>
              </a:rPr>
              <a:t>14</a:t>
            </a:fld>
            <a:endParaRPr lang="en-US" sz="3200">
              <a:solidFill>
                <a:srgbClr val="00B050"/>
              </a:solidFill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098042" y="0"/>
            <a:ext cx="4339988" cy="2524836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8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78925" y="2667047"/>
            <a:ext cx="6578221" cy="80863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e¨</a:t>
            </a:r>
            <a:r>
              <a:rPr lang="ar-SA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vKi‡Yi ms½v</a:t>
            </a:r>
            <a:r>
              <a:rPr lang="en-US" sz="4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ej</a:t>
            </a:r>
            <a:r>
              <a:rPr lang="en-US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?</a:t>
            </a:r>
            <a:endParaRPr lang="en-US" sz="4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87355" y="3617716"/>
            <a:ext cx="7369791" cy="926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e¨</a:t>
            </a:r>
            <a:r>
              <a:rPr lang="ar-SA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vKi‡Yi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Av‡jvP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¨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welq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wK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wK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? </a:t>
            </a:r>
            <a:endParaRPr lang="en-US" sz="4400" b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365" y="4686076"/>
            <a:ext cx="9853684" cy="10491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e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vKiY </a:t>
            </a:r>
            <a:r>
              <a:rPr lang="ar-SA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cv‡Vi ¸iæZ¡ ev </a:t>
            </a:r>
            <a:r>
              <a:rPr lang="ar-SA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cÖ‡qvRbxqZv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Av‡jvPbv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 Ki|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60881"/>
      </p:ext>
    </p:extLst>
  </p:cSld>
  <p:clrMapOvr>
    <a:masterClrMapping/>
  </p:clrMapOvr>
  <p:transition spd="slow">
    <p:comb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459" y="6407482"/>
            <a:ext cx="2743200" cy="365125"/>
          </a:xfrm>
        </p:spPr>
        <p:txBody>
          <a:bodyPr/>
          <a:lstStyle/>
          <a:p>
            <a:fld id="{9CF656F0-E04B-4052-A67D-BBA7D374D35D}" type="datetime2">
              <a:rPr lang="en-US" sz="2000" smtClean="0">
                <a:solidFill>
                  <a:srgbClr val="00B050"/>
                </a:solidFill>
              </a:rPr>
              <a:t>Tuesday, August 4, 2020</a:t>
            </a:fld>
            <a:endParaRPr lang="en-US" sz="200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45754" y="6407482"/>
            <a:ext cx="640307" cy="365125"/>
          </a:xfrm>
        </p:spPr>
        <p:txBody>
          <a:bodyPr/>
          <a:lstStyle/>
          <a:p>
            <a:fld id="{DED5590D-9509-49C0-B838-2E1663E22129}" type="slidenum">
              <a:rPr lang="en-US" sz="2800" smtClean="0">
                <a:solidFill>
                  <a:srgbClr val="00B050"/>
                </a:solidFill>
              </a:rPr>
              <a:t>15</a:t>
            </a:fld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9" y="366235"/>
            <a:ext cx="11716602" cy="5814941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1138452" y="1156701"/>
            <a:ext cx="9946890" cy="470898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0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0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00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6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879678" cy="434833"/>
          </a:xfrm>
        </p:spPr>
        <p:txBody>
          <a:bodyPr/>
          <a:lstStyle/>
          <a:p>
            <a:fld id="{9CF656F0-E04B-4052-A67D-BBA7D374D35D}" type="datetime2">
              <a:rPr lang="en-US" sz="2000" smtClean="0">
                <a:solidFill>
                  <a:srgbClr val="FF0000"/>
                </a:solidFill>
              </a:rPr>
              <a:t>Tuesday, August 4, 2020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68301" y="6478516"/>
            <a:ext cx="542697" cy="279400"/>
          </a:xfrm>
        </p:spPr>
        <p:txBody>
          <a:bodyPr/>
          <a:lstStyle/>
          <a:p>
            <a:fld id="{DED5590D-9509-49C0-B838-2E1663E22129}" type="slidenum">
              <a:rPr lang="en-US" sz="2000" smtClean="0">
                <a:solidFill>
                  <a:srgbClr val="FF0000"/>
                </a:solidFill>
              </a:rPr>
              <a:t>2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5117911" y="0"/>
            <a:ext cx="3466531" cy="1241946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000" b="1" dirty="0">
              <a:ln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41564" r="48286" b="11657"/>
          <a:stretch/>
        </p:blipFill>
        <p:spPr>
          <a:xfrm rot="5400000">
            <a:off x="1291988" y="-279778"/>
            <a:ext cx="3985147" cy="5117910"/>
          </a:xfrm>
          <a:prstGeom prst="ellipse">
            <a:avLst/>
          </a:prstGeom>
          <a:ln>
            <a:solidFill>
              <a:srgbClr val="0070C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1" name="Rounded Rectangle 10"/>
          <p:cNvSpPr/>
          <p:nvPr/>
        </p:nvSpPr>
        <p:spPr>
          <a:xfrm>
            <a:off x="545914" y="4271751"/>
            <a:ext cx="6578217" cy="196527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perspectiveAbove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mvweDj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44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44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jyrdyi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nvB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4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6892118" y="1241946"/>
            <a:ext cx="5299881" cy="4722125"/>
          </a:xfrm>
          <a:prstGeom prst="verticalScroll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: `kg</a:t>
            </a:r>
          </a:p>
          <a:p>
            <a:pPr algn="ctr"/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evsj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 2q</a:t>
            </a:r>
          </a:p>
          <a:p>
            <a:pPr algn="ctr"/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e¨vKiY</a:t>
            </a:r>
            <a:endParaRPr lang="en-US" sz="4400" dirty="0" smtClean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_©x: 100</a:t>
            </a:r>
          </a:p>
          <a:p>
            <a:pPr algn="ctr"/>
            <a:r>
              <a:rPr lang="en-US" sz="440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40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: 00/10/2020</a:t>
            </a:r>
            <a:endParaRPr lang="en-US" sz="44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73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9657"/>
            <a:ext cx="3084394" cy="36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fld id="{9CF656F0-E04B-4052-A67D-BBA7D374D35D}" type="datetime2">
              <a:rPr lang="en-US" sz="2000" smtClean="0">
                <a:solidFill>
                  <a:srgbClr val="FF0000"/>
                </a:solidFill>
              </a:rPr>
              <a:pPr algn="l"/>
              <a:t>Tuesday, August 4, 2020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0053" y="6114694"/>
            <a:ext cx="1142245" cy="669925"/>
          </a:xfrm>
        </p:spPr>
        <p:txBody>
          <a:bodyPr/>
          <a:lstStyle/>
          <a:p>
            <a:fld id="{DED5590D-9509-49C0-B838-2E1663E22129}" type="slidenum">
              <a:rPr lang="en-US" smtClean="0">
                <a:solidFill>
                  <a:srgbClr val="FF0000"/>
                </a:solidFill>
              </a:rPr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176215" y="0"/>
            <a:ext cx="4039737" cy="137842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/>
          <a:scene3d>
            <a:camera prst="perspective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42197" y="1538785"/>
            <a:ext cx="7492621" cy="80863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e¨</a:t>
            </a:r>
            <a:r>
              <a:rPr lang="ar-SA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vKi‡Yi ms½v</a:t>
            </a:r>
            <a:r>
              <a:rPr lang="en-US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ej‡Z</a:t>
            </a:r>
            <a:r>
              <a:rPr lang="en-US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cvi‡e</a:t>
            </a:r>
            <a:r>
              <a:rPr lang="en-US" sz="4400" b="1" dirty="0" smtClean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|</a:t>
            </a:r>
            <a:endParaRPr lang="en-US" sz="4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4274" y="3708234"/>
            <a:ext cx="9444251" cy="85980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e¨</a:t>
            </a:r>
            <a:r>
              <a:rPr lang="ar-SA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vKi‡Yi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Av‡jvP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¨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welq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wK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wK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?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Zv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ej‡Z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cvi‡e</a:t>
            </a:r>
            <a:r>
              <a:rPr lang="en-US" sz="4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</a:rPr>
              <a:t>|</a:t>
            </a:r>
            <a:endParaRPr lang="en-US" sz="4400" b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4274" y="2507776"/>
            <a:ext cx="8270544" cy="99628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e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¨</a:t>
            </a:r>
            <a:r>
              <a:rPr lang="ar-SA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vKi‡Yi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Avwe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¯‹vi </a:t>
            </a:r>
            <a:r>
              <a:rPr lang="en-US" sz="4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m¤ú‡K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© </a:t>
            </a:r>
            <a:r>
              <a:rPr lang="en-US" sz="4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Rvb‡Z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cvi‡e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</a:rPr>
              <a:t>|</a:t>
            </a:r>
            <a:endParaRPr lang="en-US" sz="4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251" y="4710254"/>
            <a:ext cx="9389660" cy="8307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e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vKiY </a:t>
            </a:r>
            <a:r>
              <a:rPr lang="ar-SA" sz="4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cv‡Vi ¸iæZ¡ ev </a:t>
            </a:r>
            <a:r>
              <a:rPr lang="ar-SA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cÖ‡qvRbxqZv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ej‡Z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cvi‡e</a:t>
            </a:r>
            <a:r>
              <a:rPr lang="en-US" sz="44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</a:rPr>
              <a:t>|</a:t>
            </a:r>
            <a:endParaRPr lang="en-US" sz="4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38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06487"/>
            <a:ext cx="2961564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fld id="{9CF656F0-E04B-4052-A67D-BBA7D374D35D}" type="datetime2">
              <a:rPr lang="en-US" sz="2000" smtClean="0">
                <a:solidFill>
                  <a:srgbClr val="C00000"/>
                </a:solidFill>
              </a:rPr>
              <a:pPr algn="l"/>
              <a:t>Tuesday, August 4, 2020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47510" y="6406487"/>
            <a:ext cx="683339" cy="365125"/>
          </a:xfrm>
        </p:spPr>
        <p:txBody>
          <a:bodyPr/>
          <a:lstStyle/>
          <a:p>
            <a:fld id="{DED5590D-9509-49C0-B838-2E1663E22129}" type="slidenum">
              <a:rPr lang="en-US" sz="2000" smtClean="0">
                <a:solidFill>
                  <a:srgbClr val="C00000"/>
                </a:solidFill>
              </a:rPr>
              <a:t>4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671248" y="163773"/>
            <a:ext cx="4380931" cy="1392072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e</a:t>
            </a:r>
            <a:r>
              <a:rPr lang="en-US" sz="54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¨</a:t>
            </a:r>
            <a:r>
              <a:rPr lang="ar-SA" sz="54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vKi‡Yi </a:t>
            </a:r>
            <a:r>
              <a:rPr lang="ar-SA" sz="5400" b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ms½v:</a:t>
            </a:r>
            <a:endParaRPr lang="en-US" sz="5400" b="1" dirty="0">
              <a:ln w="1270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3774" y="1774209"/>
            <a:ext cx="9812740" cy="1542197"/>
          </a:xfrm>
          <a:prstGeom prst="roundRect">
            <a:avLst>
              <a:gd name="adj" fmla="val 30826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spc="50" dirty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†h k¯¿ Rvwb‡j fvlv </a:t>
            </a:r>
            <a:r>
              <a:rPr lang="en-US" sz="4400" b="1" spc="50" dirty="0" err="1" smtClean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ï×iƒ‡c</a:t>
            </a:r>
            <a:r>
              <a:rPr lang="en-US" sz="4400" b="1" spc="50" dirty="0" smtClean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ar-SA" sz="4400" b="1" spc="50" dirty="0" smtClean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wjwL‡Z</a:t>
            </a:r>
            <a:r>
              <a:rPr lang="ar-SA" sz="4400" b="1" spc="50" dirty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, cwo‡Z I ewj‡Z cviv hvq, Zv‡K </a:t>
            </a:r>
            <a:r>
              <a:rPr lang="ar-SA" sz="4400" b="1" spc="50" dirty="0" smtClean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e</a:t>
            </a:r>
            <a:r>
              <a:rPr lang="en-US" sz="4400" b="1" spc="50" dirty="0" smtClean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¨</a:t>
            </a:r>
            <a:r>
              <a:rPr lang="ar-SA" sz="4400" b="1" spc="50" dirty="0" smtClean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vKiY </a:t>
            </a:r>
            <a:r>
              <a:rPr lang="ar-SA" sz="4400" b="1" spc="50" dirty="0">
                <a:ln w="9525" cmpd="sng">
                  <a:solidFill>
                    <a:schemeClr val="tx1">
                      <a:lumMod val="9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e‡j|</a:t>
            </a:r>
            <a:endParaRPr lang="en-US" sz="4400" b="1" spc="50" dirty="0">
              <a:ln w="9525" cmpd="sng">
                <a:solidFill>
                  <a:schemeClr val="tx1">
                    <a:lumMod val="9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82137" y="3534770"/>
                <a:ext cx="10617958" cy="2620370"/>
              </a:xfrm>
              <a:prstGeom prst="rect">
                <a:avLst/>
              </a:prstGeom>
              <a:ln>
                <a:noFill/>
              </a:ln>
              <a:effectLst>
                <a:softEdge rad="127000"/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e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¨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vKiY </a:t>
                </a:r>
                <a:r>
                  <a:rPr lang="ar-SA" sz="4400" b="1" dirty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kãwU ms¯‹…Z kã Ges 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ey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¨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rcwËMZ 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A_© </a:t>
                </a:r>
                <a:r>
                  <a:rPr lang="en-US" sz="4400" b="1" dirty="0" err="1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n‡”Q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 - 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we‡kølY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|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kãwUi ey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¨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rcwË </a:t>
                </a:r>
                <a:r>
                  <a:rPr lang="ar-SA" sz="4400" b="1" dirty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GiKg: (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we+Av+</a:t>
                </a:r>
                <a14:m>
                  <m:oMath xmlns:m="http://schemas.openxmlformats.org/officeDocument/2006/math">
                    <m:r>
                      <a:rPr lang="ar-SA" sz="4400" b="1" i="1" smtClean="0">
                        <a:ln w="13462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K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„ + </a:t>
                </a:r>
                <a:r>
                  <a:rPr lang="en-US" sz="4400" b="1" dirty="0" err="1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Ab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 ) A_©</a:t>
                </a:r>
                <a:r>
                  <a:rPr lang="en-US" sz="4400" b="1" dirty="0" err="1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vr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Kv‡bv </a:t>
                </a:r>
                <a:r>
                  <a:rPr lang="ar-SA" sz="4400" b="1" dirty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wKQz‡K (fvlv) we‡kl </a:t>
                </a:r>
                <a:r>
                  <a:rPr lang="en-US" sz="4400" b="1" dirty="0" err="1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iƒ‡c</a:t>
                </a:r>
                <a:r>
                  <a:rPr lang="en-US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 </a:t>
                </a:r>
                <a:r>
                  <a:rPr lang="ar-SA" sz="4400" b="1" dirty="0" smtClean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we‡kølY </a:t>
                </a:r>
                <a:r>
                  <a:rPr lang="ar-SA" sz="4400" b="1" dirty="0">
                    <a:ln w="13462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SutonnyMJ" pitchFamily="2" charset="0"/>
                  </a:rPr>
                  <a:t>Kiv|</a:t>
                </a:r>
                <a:endParaRPr lang="en-US" sz="4400" b="1" dirty="0">
                  <a:ln w="13462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37" y="3534770"/>
                <a:ext cx="10617958" cy="262037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3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5296" y="6487604"/>
            <a:ext cx="2973689" cy="370396"/>
          </a:xfrm>
        </p:spPr>
        <p:txBody>
          <a:bodyPr/>
          <a:lstStyle/>
          <a:p>
            <a:pPr algn="l"/>
            <a:fld id="{9CF656F0-E04B-4052-A67D-BBA7D374D35D}" type="datetime2">
              <a:rPr lang="en-US" sz="2000" smtClean="0">
                <a:solidFill>
                  <a:srgbClr val="C00000"/>
                </a:solidFill>
              </a:rPr>
              <a:pPr algn="l"/>
              <a:t>Tuesday, August 4, 2020</a:t>
            </a:fld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12233" y="6410635"/>
            <a:ext cx="779767" cy="365125"/>
          </a:xfrm>
        </p:spPr>
        <p:txBody>
          <a:bodyPr/>
          <a:lstStyle/>
          <a:p>
            <a:fld id="{DED5590D-9509-49C0-B838-2E1663E22129}" type="slidenum">
              <a:rPr lang="en-US" smtClean="0">
                <a:solidFill>
                  <a:srgbClr val="C00000"/>
                </a:solidFill>
              </a:rPr>
              <a:t>5</a:t>
            </a:fld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1063" y="3138985"/>
            <a:ext cx="9830936" cy="3070746"/>
          </a:xfrm>
          <a:prstGeom prst="roundRect">
            <a:avLst>
              <a:gd name="adj" fmla="val 2333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evsjv 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e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vKiY 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me©c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ª_g 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†j‡Lb </a:t>
            </a:r>
            <a:r>
              <a:rPr lang="ar-SA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GKRb cZ©ywMR </a:t>
            </a:r>
            <a:r>
              <a:rPr lang="en-US" sz="44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cvw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`ª 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, </a:t>
            </a:r>
            <a:r>
              <a:rPr lang="ar-SA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bvg gv‡bvGj 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`¨v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Avmmy¤úmuvg | 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e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vKiYwUi </a:t>
            </a:r>
            <a:r>
              <a:rPr lang="ar-SA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iPbv Kvj- 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1743 </a:t>
            </a:r>
            <a:r>
              <a:rPr lang="en-US" sz="44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wL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ª÷ã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| </a:t>
            </a:r>
            <a:r>
              <a:rPr lang="ar-SA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ZLb evsjv nid wQj bv e‡j †ivgvb Aÿ‡i 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MÖ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š’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wU </a:t>
            </a:r>
            <a:r>
              <a:rPr lang="en-US" sz="44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gyw</a:t>
            </a:r>
            <a:r>
              <a:rPr lang="en-US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`ªZ </a:t>
            </a:r>
            <a:r>
              <a:rPr lang="ar-SA" sz="4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nq</a:t>
            </a:r>
            <a:r>
              <a:rPr lang="ar-SA" sz="4400" b="1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|</a:t>
            </a:r>
            <a:endParaRPr lang="en-US" sz="44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50" y="-1"/>
            <a:ext cx="4974609" cy="2938081"/>
          </a:xfrm>
          <a:prstGeom prst="roundRect">
            <a:avLst>
              <a:gd name="adj" fmla="val 350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Rounded Rectangle 7"/>
          <p:cNvSpPr/>
          <p:nvPr/>
        </p:nvSpPr>
        <p:spPr>
          <a:xfrm>
            <a:off x="6769290" y="390866"/>
            <a:ext cx="3466531" cy="107817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QwewU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264322"/>
            <a:ext cx="2934268" cy="48070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fld id="{9CF656F0-E04B-4052-A67D-BBA7D374D35D}" type="datetime2">
              <a:rPr lang="en-US" sz="2400" smtClean="0">
                <a:solidFill>
                  <a:srgbClr val="FFFF00"/>
                </a:solidFill>
              </a:rPr>
              <a:t>Tuesday, August 4, 2020</a:t>
            </a:fld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8333" y="6470704"/>
            <a:ext cx="973667" cy="274320"/>
          </a:xfrm>
        </p:spPr>
        <p:txBody>
          <a:bodyPr/>
          <a:lstStyle/>
          <a:p>
            <a:fld id="{DED5590D-9509-49C0-B838-2E1663E22129}" type="slidenum">
              <a:rPr lang="en-US" sz="3600" smtClean="0">
                <a:solidFill>
                  <a:srgbClr val="FF0000"/>
                </a:solidFill>
              </a:rPr>
              <a:t>6</a:t>
            </a:fld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615" y="4995081"/>
            <a:ext cx="10699718" cy="12692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Zuvi e</a:t>
            </a:r>
            <a:r>
              <a:rPr lang="en-US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¨</a:t>
            </a:r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vKi‡Yi </a:t>
            </a:r>
            <a:r>
              <a:rPr lang="ar-SA" sz="4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bvg n‡jv- </a:t>
            </a:r>
            <a:r>
              <a:rPr lang="en-US" sz="4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(</a:t>
            </a:r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ÔG </a:t>
            </a:r>
            <a:r>
              <a:rPr lang="ar-SA" sz="44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MÖvgvi </a:t>
            </a:r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Ad</a:t>
            </a:r>
            <a:r>
              <a:rPr lang="en-US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 `¨v </a:t>
            </a:r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‡e•Mwj </a:t>
            </a:r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j</a:t>
            </a:r>
            <a:r>
              <a:rPr lang="en-US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¨</a:t>
            </a:r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v•My‡qR</a:t>
            </a:r>
            <a:r>
              <a:rPr lang="en-US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Õ(</a:t>
            </a:r>
            <a:r>
              <a:rPr lang="en-US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 1778</a:t>
            </a:r>
            <a:r>
              <a:rPr lang="ar-SA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wL</a:t>
            </a:r>
            <a:r>
              <a:rPr lang="en-US" sz="4400" b="1" spc="50" dirty="0" smtClean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</a:rPr>
              <a:t>ª÷ã|</a:t>
            </a:r>
            <a:endParaRPr lang="en-US" sz="4400" b="1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288" r="1515" b="15020"/>
          <a:stretch/>
        </p:blipFill>
        <p:spPr>
          <a:xfrm>
            <a:off x="1364776" y="1300861"/>
            <a:ext cx="3831365" cy="286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1" y="1131096"/>
            <a:ext cx="3684895" cy="379802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9" name="Rounded Rectangle 8"/>
          <p:cNvSpPr/>
          <p:nvPr/>
        </p:nvSpPr>
        <p:spPr>
          <a:xfrm>
            <a:off x="1364776" y="236335"/>
            <a:ext cx="9389659" cy="89476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Bs‡iwR fvlvq </a:t>
            </a:r>
            <a:r>
              <a:rPr lang="ar-SA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cÖ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_</a:t>
            </a:r>
            <a:r>
              <a:rPr lang="ar-SA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g </a:t>
            </a:r>
            <a:r>
              <a:rPr lang="ar-SA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evsjv e</a:t>
            </a:r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vKiY iPbv </a:t>
            </a:r>
            <a:r>
              <a:rPr lang="ar-SA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K‡ib</a:t>
            </a:r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†K ?</a:t>
            </a:r>
            <a:endParaRPr lang="en-US" sz="4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805218" y="4282895"/>
            <a:ext cx="6073254" cy="712185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b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v</a:t>
            </a:r>
            <a:r>
              <a:rPr lang="en-US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_</a:t>
            </a:r>
            <a:r>
              <a:rPr lang="ar-SA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vwb‡qj </a:t>
            </a:r>
            <a:r>
              <a:rPr lang="ar-SA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eªvwm n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vj‡nW|</a:t>
            </a:r>
            <a:endParaRPr lang="en-US" sz="4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23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push.wav"/>
          </p:stSnd>
        </p:sndAc>
      </p:transition>
    </mc:Choice>
    <mc:Fallback xmlns="">
      <p:transition spd="slow">
        <p:dissolv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3015705" cy="365125"/>
          </a:xfrm>
        </p:spPr>
        <p:txBody>
          <a:bodyPr/>
          <a:lstStyle/>
          <a:p>
            <a:fld id="{9CF656F0-E04B-4052-A67D-BBA7D374D35D}" type="datetime2">
              <a:rPr lang="en-US" sz="2000" smtClean="0">
                <a:solidFill>
                  <a:srgbClr val="FFFF00"/>
                </a:solidFill>
              </a:rPr>
              <a:t>Tuesday, August 4, 2020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755" y="6157912"/>
            <a:ext cx="1142245" cy="669925"/>
          </a:xfrm>
        </p:spPr>
        <p:txBody>
          <a:bodyPr/>
          <a:lstStyle/>
          <a:p>
            <a:fld id="{DED5590D-9509-49C0-B838-2E1663E22129}" type="slidenum">
              <a:rPr lang="en-US" smtClean="0">
                <a:solidFill>
                  <a:srgbClr val="FFFF00"/>
                </a:solidFill>
              </a:rPr>
              <a:t>7</a:t>
            </a:fld>
            <a:endParaRPr lang="en-US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1413681"/>
            <a:ext cx="4503761" cy="445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Rounded Rectangle 6"/>
          <p:cNvSpPr/>
          <p:nvPr/>
        </p:nvSpPr>
        <p:spPr>
          <a:xfrm>
            <a:off x="1610434" y="159817"/>
            <a:ext cx="7833816" cy="94169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ci †h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e¨vKiY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iPbv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63318" y="1413681"/>
            <a:ext cx="4776718" cy="34312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DBwjqvg †Kwi 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1801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wL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ª÷‡ã </a:t>
            </a:r>
            <a:r>
              <a:rPr lang="ar-S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evsjv </a:t>
            </a:r>
            <a:r>
              <a:rPr lang="ar-SA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fvlvi </a:t>
            </a:r>
            <a:r>
              <a:rPr lang="ar-S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e</a:t>
            </a:r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¨</a:t>
            </a:r>
            <a:r>
              <a:rPr lang="ar-SA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vKiY </a:t>
            </a:r>
            <a:r>
              <a:rPr lang="ar-SA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msKjb K‡ib|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7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18913"/>
            <a:ext cx="2866030" cy="432315"/>
          </a:xfrm>
        </p:spPr>
        <p:txBody>
          <a:bodyPr/>
          <a:lstStyle/>
          <a:p>
            <a:fld id="{9CF656F0-E04B-4052-A67D-BBA7D374D35D}" type="datetime2">
              <a:rPr lang="en-US" sz="2000" smtClean="0"/>
              <a:t>Tuesday, August 4, 2020</a:t>
            </a:fld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1" y="5983541"/>
            <a:ext cx="838199" cy="767687"/>
          </a:xfrm>
        </p:spPr>
        <p:txBody>
          <a:bodyPr/>
          <a:lstStyle/>
          <a:p>
            <a:fld id="{DED5590D-9509-49C0-B838-2E1663E22129}" type="slidenum">
              <a:rPr lang="en-US" smtClean="0">
                <a:solidFill>
                  <a:srgbClr val="FF0000"/>
                </a:solidFill>
              </a:rPr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10185" y="491319"/>
            <a:ext cx="9184943" cy="873457"/>
          </a:xfrm>
          <a:prstGeom prst="roundRect">
            <a:avLst>
              <a:gd name="adj" fmla="val 2316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evsjv </a:t>
            </a:r>
            <a:r>
              <a:rPr lang="ar-SA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fvlvq</a:t>
            </a:r>
            <a:r>
              <a:rPr lang="en-US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cÖ_g</a:t>
            </a:r>
            <a:r>
              <a:rPr lang="en-US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evsjv </a:t>
            </a:r>
            <a:r>
              <a:rPr lang="ar-SA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</a:t>
            </a:r>
            <a:r>
              <a:rPr lang="en-US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vKiY </a:t>
            </a:r>
            <a:r>
              <a:rPr lang="ar-SA" sz="44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iPbv </a:t>
            </a:r>
            <a:r>
              <a:rPr lang="ar-SA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K‡ib</a:t>
            </a:r>
            <a:r>
              <a:rPr lang="en-US" sz="44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†K?</a:t>
            </a:r>
            <a:endParaRPr lang="en-US" sz="44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2" y="2197787"/>
            <a:ext cx="3896881" cy="398464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Rounded Rectangle 7"/>
          <p:cNvSpPr/>
          <p:nvPr/>
        </p:nvSpPr>
        <p:spPr>
          <a:xfrm>
            <a:off x="4804012" y="2483892"/>
            <a:ext cx="6646460" cy="305709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ivRv ivg‡gvnb ivq| 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Z</a:t>
            </a:r>
            <a:r>
              <a:rPr lang="en-US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u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vi e</a:t>
            </a:r>
            <a:r>
              <a:rPr lang="en-US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¨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vKi‡Yi </a:t>
            </a:r>
            <a:r>
              <a:rPr lang="ar-SA" sz="48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bvg 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n‡jv-</a:t>
            </a:r>
            <a:r>
              <a:rPr lang="en-US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Ô‰Mvwoq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e</a:t>
            </a:r>
            <a:r>
              <a:rPr lang="en-US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¨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vKiY</a:t>
            </a:r>
            <a:r>
              <a:rPr lang="en-US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Õ</a:t>
            </a:r>
            <a:r>
              <a:rPr lang="en-US" sz="48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,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ar-SA" sz="4800" b="1" dirty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cÖKvk </a:t>
            </a:r>
            <a:r>
              <a:rPr lang="ar-SA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mvj</a:t>
            </a:r>
            <a:r>
              <a:rPr lang="en-US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b="1" dirty="0" smtClean="0">
                <a:ln w="22225">
                  <a:solidFill>
                    <a:schemeClr val="bg2"/>
                  </a:solidFill>
                  <a:prstDash val="solid"/>
                </a:ln>
                <a:solidFill>
                  <a:srgbClr val="C00000"/>
                </a:solidFill>
                <a:latin typeface="SutonnyMJ" pitchFamily="2" charset="0"/>
              </a:rPr>
              <a:t>1833|</a:t>
            </a:r>
            <a:endParaRPr lang="en-US" sz="4800" b="1" dirty="0">
              <a:ln w="22225">
                <a:solidFill>
                  <a:schemeClr val="bg2"/>
                </a:solidFill>
                <a:prstDash val="solid"/>
              </a:ln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06838"/>
      </p:ext>
    </p:extLst>
  </p:cSld>
  <p:clrMapOvr>
    <a:masterClrMapping/>
  </p:clrMapOvr>
  <p:transition spd="slow">
    <p:randomBar dir="vert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182" y="6349621"/>
            <a:ext cx="2838283" cy="365125"/>
          </a:xfrm>
        </p:spPr>
        <p:txBody>
          <a:bodyPr/>
          <a:lstStyle/>
          <a:p>
            <a:fld id="{9CF656F0-E04B-4052-A67D-BBA7D374D35D}" type="datetime2">
              <a:rPr lang="en-US" sz="2000" smtClean="0">
                <a:solidFill>
                  <a:srgbClr val="FFFF00"/>
                </a:solidFill>
              </a:rPr>
              <a:t>Tuesday, August 4, 2020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6406" y="6188075"/>
            <a:ext cx="1142245" cy="669925"/>
          </a:xfrm>
        </p:spPr>
        <p:txBody>
          <a:bodyPr/>
          <a:lstStyle/>
          <a:p>
            <a:fld id="{DED5590D-9509-49C0-B838-2E1663E22129}" type="slidenum">
              <a:rPr lang="en-US" smtClean="0">
                <a:solidFill>
                  <a:srgbClr val="FFFF00"/>
                </a:solidFill>
              </a:rPr>
              <a:t>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69742" y="136478"/>
            <a:ext cx="8529851" cy="1201003"/>
          </a:xfrm>
          <a:prstGeom prst="roundRect">
            <a:avLst>
              <a:gd name="adj" fmla="val 4280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¨</a:t>
            </a:r>
            <a:r>
              <a:rPr lang="ar-S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vKi‡Yi Av‡jvP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¨</a:t>
            </a:r>
            <a:r>
              <a:rPr lang="ar-S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</a:t>
            </a:r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welq PviwU|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9737" y="1337481"/>
            <a:ext cx="2374711" cy="109182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h_v-</a:t>
            </a:r>
            <a:endParaRPr lang="en-US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859809" y="2183643"/>
            <a:ext cx="3903260" cy="1132763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1.</a:t>
            </a:r>
            <a:r>
              <a:rPr lang="ar-SA" sz="4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aŸwbZË</a:t>
            </a:r>
            <a:r>
              <a:rPr lang="ar-SA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utonnyMJ" pitchFamily="2" charset="0"/>
              </a:rPr>
              <a:t>¡</a:t>
            </a:r>
            <a:endParaRPr lang="en-US" sz="4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591868" y="2115403"/>
            <a:ext cx="4954137" cy="1201003"/>
          </a:xfrm>
          <a:prstGeom prst="flowChartTerminator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2.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iƒcZË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¡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ev</a:t>
            </a:r>
            <a:r>
              <a:rPr lang="en-US" sz="44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 c` </a:t>
            </a:r>
            <a:r>
              <a:rPr lang="en-US" sz="4400" b="1" dirty="0" err="1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cÖKiY</a:t>
            </a:r>
            <a:endParaRPr lang="en-US" sz="44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8384" y="3630304"/>
            <a:ext cx="5418161" cy="1124755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3.</a:t>
            </a:r>
            <a:r>
              <a:rPr lang="ar-SA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evK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ZË</a:t>
            </a:r>
            <a:r>
              <a:rPr lang="ar-SA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¡ ev </a:t>
            </a:r>
            <a:r>
              <a:rPr lang="ar-SA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evK</a:t>
            </a:r>
            <a:r>
              <a:rPr lang="en-US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¨</a:t>
            </a:r>
            <a:r>
              <a:rPr lang="ar-SA" sz="4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ar-SA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cÖKiY</a:t>
            </a:r>
            <a:endParaRPr lang="en-US" sz="44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6134667" y="3649591"/>
            <a:ext cx="5124736" cy="1105468"/>
          </a:xfrm>
          <a:prstGeom prst="flowChartTerminator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4. A_©ZË¡ </a:t>
            </a:r>
            <a:r>
              <a:rPr lang="en-US" sz="40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ev</a:t>
            </a:r>
            <a:r>
              <a:rPr lang="en-US" sz="40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evMv</a:t>
            </a:r>
            <a:r>
              <a:rPr lang="en-US" sz="40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_© </a:t>
            </a:r>
            <a:r>
              <a:rPr lang="en-US" sz="40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</a:rPr>
              <a:t>weÁvb</a:t>
            </a:r>
            <a:endParaRPr lang="en-US" sz="4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1456"/>
      </p:ext>
    </p:extLst>
  </p:cSld>
  <p:clrMapOvr>
    <a:masterClrMapping/>
  </p:clrMapOvr>
  <p:transition spd="slow">
    <p:comb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1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1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14.xml><?xml version="1.0" encoding="utf-8"?>
<a:theme xmlns:a="http://schemas.openxmlformats.org/drawingml/2006/main" name="1_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5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7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8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9.xml><?xml version="1.0" encoding="utf-8"?>
<a:theme xmlns:a="http://schemas.openxmlformats.org/drawingml/2006/main" name="2_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661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Candara</vt:lpstr>
      <vt:lpstr>Garamond</vt:lpstr>
      <vt:lpstr>SutonnyMJ</vt:lpstr>
      <vt:lpstr>Tahoma</vt:lpstr>
      <vt:lpstr>Times New Roman</vt:lpstr>
      <vt:lpstr>Tw Cen MT</vt:lpstr>
      <vt:lpstr>Tw Cen MT Condensed</vt:lpstr>
      <vt:lpstr>Vrinda</vt:lpstr>
      <vt:lpstr>Wingdings 3</vt:lpstr>
      <vt:lpstr>Office Theme</vt:lpstr>
      <vt:lpstr>Organic</vt:lpstr>
      <vt:lpstr>Slice</vt:lpstr>
      <vt:lpstr>Facet</vt:lpstr>
      <vt:lpstr>Wisp</vt:lpstr>
      <vt:lpstr>Integral</vt:lpstr>
      <vt:lpstr>1_Slice</vt:lpstr>
      <vt:lpstr>Ion Boardroom</vt:lpstr>
      <vt:lpstr>2_Slice</vt:lpstr>
      <vt:lpstr>1_Office Theme</vt:lpstr>
      <vt:lpstr>Retrospect</vt:lpstr>
      <vt:lpstr>1_Wisp</vt:lpstr>
      <vt:lpstr>1_Organic</vt:lpstr>
      <vt:lpstr>1_Facet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65</cp:revision>
  <dcterms:created xsi:type="dcterms:W3CDTF">2020-07-27T16:26:58Z</dcterms:created>
  <dcterms:modified xsi:type="dcterms:W3CDTF">2020-08-04T18:47:43Z</dcterms:modified>
</cp:coreProperties>
</file>