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77" r:id="rId10"/>
    <p:sldId id="262" r:id="rId11"/>
    <p:sldId id="263" r:id="rId12"/>
    <p:sldId id="264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FA770-E09B-4D39-AD3F-22A5C34C38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D3F8CF-70C6-4EA3-9445-28BAAD0DFFD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0F222F-EA85-4EEE-BA66-382624C4D816}" type="parTrans" cxnId="{86BECF90-23AB-4D6A-9E25-1476A826B444}">
      <dgm:prSet/>
      <dgm:spPr/>
      <dgm:t>
        <a:bodyPr/>
        <a:lstStyle/>
        <a:p>
          <a:endParaRPr lang="en-US"/>
        </a:p>
      </dgm:t>
    </dgm:pt>
    <dgm:pt modelId="{CF4BDD57-8053-4107-9B1A-FE5E441B7867}" type="sibTrans" cxnId="{86BECF90-23AB-4D6A-9E25-1476A826B444}">
      <dgm:prSet/>
      <dgm:spPr/>
      <dgm:t>
        <a:bodyPr/>
        <a:lstStyle/>
        <a:p>
          <a:endParaRPr lang="en-US"/>
        </a:p>
      </dgm:t>
    </dgm:pt>
    <dgm:pt modelId="{80D1B73E-9D09-4E70-92F4-F2F4CEC16E14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 জাতীয়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509BC6-128B-4C35-A626-99A0F52533AF}" type="parTrans" cxnId="{3EB3653A-F21F-48A7-9CB0-D0F8DD93A5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F0023-B89C-4639-A71E-E162220397A2}" type="sibTrans" cxnId="{3EB3653A-F21F-48A7-9CB0-D0F8DD93A5EB}">
      <dgm:prSet/>
      <dgm:spPr/>
      <dgm:t>
        <a:bodyPr/>
        <a:lstStyle/>
        <a:p>
          <a:endParaRPr lang="en-US"/>
        </a:p>
      </dgm:t>
    </dgm:pt>
    <dgm:pt modelId="{B0DFDA3C-FC97-4E96-8237-04BC9CA4EC81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শর্করা জাতীয়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BE9CBF-4406-4CB4-A2E5-BA424670A9D6}" type="parTrans" cxnId="{52D94A34-D6D9-4280-8DC4-E9255ECC94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C20477-2FD1-42ED-A7BD-B07F26103686}" type="sibTrans" cxnId="{52D94A34-D6D9-4280-8DC4-E9255ECC9489}">
      <dgm:prSet/>
      <dgm:spPr/>
      <dgm:t>
        <a:bodyPr/>
        <a:lstStyle/>
        <a:p>
          <a:endParaRPr lang="en-US"/>
        </a:p>
      </dgm:t>
    </dgm:pt>
    <dgm:pt modelId="{BF2080AA-8030-4C0B-A0EF-30CCF1F32E17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স্নেহ জাতীয়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E2F928-9982-414E-B801-8D09BD2443B9}" type="parTrans" cxnId="{9F499F67-BBDA-4B27-88A7-53C24E7F7E7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53B121-1B3D-4C5C-A5AA-E5CF12C95114}" type="sibTrans" cxnId="{9F499F67-BBDA-4B27-88A7-53C24E7F7E75}">
      <dgm:prSet/>
      <dgm:spPr/>
      <dgm:t>
        <a:bodyPr/>
        <a:lstStyle/>
        <a:p>
          <a:endParaRPr lang="en-US"/>
        </a:p>
      </dgm:t>
    </dgm:pt>
    <dgm:pt modelId="{6DA3E686-E82B-44D4-AE60-9E99F0A78316}" type="pres">
      <dgm:prSet presAssocID="{38EFA770-E09B-4D39-AD3F-22A5C34C38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9A210-7063-4C4F-94B7-3F86AD526AFB}" type="pres">
      <dgm:prSet presAssocID="{64D3F8CF-70C6-4EA3-9445-28BAAD0DFFD9}" presName="centerShape" presStyleLbl="node0" presStyleIdx="0" presStyleCnt="1"/>
      <dgm:spPr/>
      <dgm:t>
        <a:bodyPr/>
        <a:lstStyle/>
        <a:p>
          <a:endParaRPr lang="en-US"/>
        </a:p>
      </dgm:t>
    </dgm:pt>
    <dgm:pt modelId="{41808983-DA67-424E-9407-C0FD6241B17F}" type="pres">
      <dgm:prSet presAssocID="{B0509BC6-128B-4C35-A626-99A0F52533AF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5110978-D2FD-4F02-B873-8E2F5BA05A78}" type="pres">
      <dgm:prSet presAssocID="{B0509BC6-128B-4C35-A626-99A0F52533A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2BF7EC3-E198-4682-AB49-FFA6E58E23DB}" type="pres">
      <dgm:prSet presAssocID="{80D1B73E-9D09-4E70-92F4-F2F4CEC16E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CB198-AA64-4158-894A-CE9B61DECAF5}" type="pres">
      <dgm:prSet presAssocID="{4CBE9CBF-4406-4CB4-A2E5-BA424670A9D6}" presName="parTrans" presStyleLbl="sibTrans2D1" presStyleIdx="1" presStyleCnt="3"/>
      <dgm:spPr/>
      <dgm:t>
        <a:bodyPr/>
        <a:lstStyle/>
        <a:p>
          <a:endParaRPr lang="en-US"/>
        </a:p>
      </dgm:t>
    </dgm:pt>
    <dgm:pt modelId="{3E5448B9-6DB7-4599-A7FF-4D92D2FDC2BB}" type="pres">
      <dgm:prSet presAssocID="{4CBE9CBF-4406-4CB4-A2E5-BA424670A9D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B63F5C8-1364-44B9-8351-BFB5338DBE6F}" type="pres">
      <dgm:prSet presAssocID="{B0DFDA3C-FC97-4E96-8237-04BC9CA4EC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608DE-2BAF-4354-930E-2B3E5087E344}" type="pres">
      <dgm:prSet presAssocID="{65E2F928-9982-414E-B801-8D09BD2443B9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F7DCB8C-1C1C-40C5-BDFF-85EBE6DE6035}" type="pres">
      <dgm:prSet presAssocID="{65E2F928-9982-414E-B801-8D09BD2443B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12A752A-C656-4704-9564-5AF2D57459A5}" type="pres">
      <dgm:prSet presAssocID="{BF2080AA-8030-4C0B-A0EF-30CCF1F32E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A05720-CFBF-437A-860B-83D430F5C4BC}" type="presOf" srcId="{65E2F928-9982-414E-B801-8D09BD2443B9}" destId="{1EE608DE-2BAF-4354-930E-2B3E5087E344}" srcOrd="0" destOrd="0" presId="urn:microsoft.com/office/officeart/2005/8/layout/radial5"/>
    <dgm:cxn modelId="{9F499F67-BBDA-4B27-88A7-53C24E7F7E75}" srcId="{64D3F8CF-70C6-4EA3-9445-28BAAD0DFFD9}" destId="{BF2080AA-8030-4C0B-A0EF-30CCF1F32E17}" srcOrd="2" destOrd="0" parTransId="{65E2F928-9982-414E-B801-8D09BD2443B9}" sibTransId="{A553B121-1B3D-4C5C-A5AA-E5CF12C95114}"/>
    <dgm:cxn modelId="{2276FAE2-4440-4E58-8115-B8E7F5052786}" type="presOf" srcId="{B0509BC6-128B-4C35-A626-99A0F52533AF}" destId="{C5110978-D2FD-4F02-B873-8E2F5BA05A78}" srcOrd="1" destOrd="0" presId="urn:microsoft.com/office/officeart/2005/8/layout/radial5"/>
    <dgm:cxn modelId="{D100E958-D831-4500-AEA0-959959A19BF5}" type="presOf" srcId="{B0509BC6-128B-4C35-A626-99A0F52533AF}" destId="{41808983-DA67-424E-9407-C0FD6241B17F}" srcOrd="0" destOrd="0" presId="urn:microsoft.com/office/officeart/2005/8/layout/radial5"/>
    <dgm:cxn modelId="{5EED5F08-07D2-42BF-B2FB-5F8F7A9D5B4C}" type="presOf" srcId="{BF2080AA-8030-4C0B-A0EF-30CCF1F32E17}" destId="{E12A752A-C656-4704-9564-5AF2D57459A5}" srcOrd="0" destOrd="0" presId="urn:microsoft.com/office/officeart/2005/8/layout/radial5"/>
    <dgm:cxn modelId="{F6DF82C0-FFDE-411B-A9D1-137E47AA0206}" type="presOf" srcId="{B0DFDA3C-FC97-4E96-8237-04BC9CA4EC81}" destId="{5B63F5C8-1364-44B9-8351-BFB5338DBE6F}" srcOrd="0" destOrd="0" presId="urn:microsoft.com/office/officeart/2005/8/layout/radial5"/>
    <dgm:cxn modelId="{212F81B4-2435-4117-A401-7AE5FD4CBB20}" type="presOf" srcId="{64D3F8CF-70C6-4EA3-9445-28BAAD0DFFD9}" destId="{D249A210-7063-4C4F-94B7-3F86AD526AFB}" srcOrd="0" destOrd="0" presId="urn:microsoft.com/office/officeart/2005/8/layout/radial5"/>
    <dgm:cxn modelId="{5CDA34CA-3BCD-4145-B65D-5A67C9B419F9}" type="presOf" srcId="{80D1B73E-9D09-4E70-92F4-F2F4CEC16E14}" destId="{92BF7EC3-E198-4682-AB49-FFA6E58E23DB}" srcOrd="0" destOrd="0" presId="urn:microsoft.com/office/officeart/2005/8/layout/radial5"/>
    <dgm:cxn modelId="{86BECF90-23AB-4D6A-9E25-1476A826B444}" srcId="{38EFA770-E09B-4D39-AD3F-22A5C34C38F8}" destId="{64D3F8CF-70C6-4EA3-9445-28BAAD0DFFD9}" srcOrd="0" destOrd="0" parTransId="{A50F222F-EA85-4EEE-BA66-382624C4D816}" sibTransId="{CF4BDD57-8053-4107-9B1A-FE5E441B7867}"/>
    <dgm:cxn modelId="{5A00A98D-2B88-4F30-9318-7B99DFEFCE70}" type="presOf" srcId="{4CBE9CBF-4406-4CB4-A2E5-BA424670A9D6}" destId="{3E5448B9-6DB7-4599-A7FF-4D92D2FDC2BB}" srcOrd="1" destOrd="0" presId="urn:microsoft.com/office/officeart/2005/8/layout/radial5"/>
    <dgm:cxn modelId="{E7A0119A-675E-4429-860A-7039559B92D0}" type="presOf" srcId="{4CBE9CBF-4406-4CB4-A2E5-BA424670A9D6}" destId="{0F7CB198-AA64-4158-894A-CE9B61DECAF5}" srcOrd="0" destOrd="0" presId="urn:microsoft.com/office/officeart/2005/8/layout/radial5"/>
    <dgm:cxn modelId="{52D94A34-D6D9-4280-8DC4-E9255ECC9489}" srcId="{64D3F8CF-70C6-4EA3-9445-28BAAD0DFFD9}" destId="{B0DFDA3C-FC97-4E96-8237-04BC9CA4EC81}" srcOrd="1" destOrd="0" parTransId="{4CBE9CBF-4406-4CB4-A2E5-BA424670A9D6}" sibTransId="{6DC20477-2FD1-42ED-A7BD-B07F26103686}"/>
    <dgm:cxn modelId="{3EB3653A-F21F-48A7-9CB0-D0F8DD93A5EB}" srcId="{64D3F8CF-70C6-4EA3-9445-28BAAD0DFFD9}" destId="{80D1B73E-9D09-4E70-92F4-F2F4CEC16E14}" srcOrd="0" destOrd="0" parTransId="{B0509BC6-128B-4C35-A626-99A0F52533AF}" sibTransId="{EE3F0023-B89C-4639-A71E-E162220397A2}"/>
    <dgm:cxn modelId="{4A2B4C5B-906D-466A-A576-508D73567AE6}" type="presOf" srcId="{38EFA770-E09B-4D39-AD3F-22A5C34C38F8}" destId="{6DA3E686-E82B-44D4-AE60-9E99F0A78316}" srcOrd="0" destOrd="0" presId="urn:microsoft.com/office/officeart/2005/8/layout/radial5"/>
    <dgm:cxn modelId="{7F80108F-1A36-4007-B1FE-422845583DF4}" type="presOf" srcId="{65E2F928-9982-414E-B801-8D09BD2443B9}" destId="{5F7DCB8C-1C1C-40C5-BDFF-85EBE6DE6035}" srcOrd="1" destOrd="0" presId="urn:microsoft.com/office/officeart/2005/8/layout/radial5"/>
    <dgm:cxn modelId="{92007D56-78C3-4EE2-9B5E-3D50C61AFD06}" type="presParOf" srcId="{6DA3E686-E82B-44D4-AE60-9E99F0A78316}" destId="{D249A210-7063-4C4F-94B7-3F86AD526AFB}" srcOrd="0" destOrd="0" presId="urn:microsoft.com/office/officeart/2005/8/layout/radial5"/>
    <dgm:cxn modelId="{1DED83A8-9E1E-4AA7-9147-269F3B888953}" type="presParOf" srcId="{6DA3E686-E82B-44D4-AE60-9E99F0A78316}" destId="{41808983-DA67-424E-9407-C0FD6241B17F}" srcOrd="1" destOrd="0" presId="urn:microsoft.com/office/officeart/2005/8/layout/radial5"/>
    <dgm:cxn modelId="{CC60C12A-6368-4C2D-8013-365D16BFD17A}" type="presParOf" srcId="{41808983-DA67-424E-9407-C0FD6241B17F}" destId="{C5110978-D2FD-4F02-B873-8E2F5BA05A78}" srcOrd="0" destOrd="0" presId="urn:microsoft.com/office/officeart/2005/8/layout/radial5"/>
    <dgm:cxn modelId="{96BE46FB-B676-4AFB-BE02-69521C51D09D}" type="presParOf" srcId="{6DA3E686-E82B-44D4-AE60-9E99F0A78316}" destId="{92BF7EC3-E198-4682-AB49-FFA6E58E23DB}" srcOrd="2" destOrd="0" presId="urn:microsoft.com/office/officeart/2005/8/layout/radial5"/>
    <dgm:cxn modelId="{8DD73009-80A4-4CF5-B155-EF25BB33B01D}" type="presParOf" srcId="{6DA3E686-E82B-44D4-AE60-9E99F0A78316}" destId="{0F7CB198-AA64-4158-894A-CE9B61DECAF5}" srcOrd="3" destOrd="0" presId="urn:microsoft.com/office/officeart/2005/8/layout/radial5"/>
    <dgm:cxn modelId="{9EE4B89E-529B-4711-B47B-F6522EA671FA}" type="presParOf" srcId="{0F7CB198-AA64-4158-894A-CE9B61DECAF5}" destId="{3E5448B9-6DB7-4599-A7FF-4D92D2FDC2BB}" srcOrd="0" destOrd="0" presId="urn:microsoft.com/office/officeart/2005/8/layout/radial5"/>
    <dgm:cxn modelId="{55CCDDE3-F961-48DC-AA20-715653B5E1E5}" type="presParOf" srcId="{6DA3E686-E82B-44D4-AE60-9E99F0A78316}" destId="{5B63F5C8-1364-44B9-8351-BFB5338DBE6F}" srcOrd="4" destOrd="0" presId="urn:microsoft.com/office/officeart/2005/8/layout/radial5"/>
    <dgm:cxn modelId="{76A65188-B750-42B9-9E4D-78E3FAD61228}" type="presParOf" srcId="{6DA3E686-E82B-44D4-AE60-9E99F0A78316}" destId="{1EE608DE-2BAF-4354-930E-2B3E5087E344}" srcOrd="5" destOrd="0" presId="urn:microsoft.com/office/officeart/2005/8/layout/radial5"/>
    <dgm:cxn modelId="{E14FCA90-DECC-4858-ABF2-7BA07B2A5379}" type="presParOf" srcId="{1EE608DE-2BAF-4354-930E-2B3E5087E344}" destId="{5F7DCB8C-1C1C-40C5-BDFF-85EBE6DE6035}" srcOrd="0" destOrd="0" presId="urn:microsoft.com/office/officeart/2005/8/layout/radial5"/>
    <dgm:cxn modelId="{B5F67CA0-1948-4114-9289-5C185EF41DB4}" type="presParOf" srcId="{6DA3E686-E82B-44D4-AE60-9E99F0A78316}" destId="{E12A752A-C656-4704-9564-5AF2D57459A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77305-4E4F-48B6-B364-1C13AB4E8C16}" type="doc">
      <dgm:prSet loTypeId="urn:microsoft.com/office/officeart/2005/8/layout/pyramid4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A0499-8C5F-4D97-BFEC-D023474BE71C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এছাড়াও ৩ ধরণের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আছে 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A447F6-098E-49BB-BCF7-1A01EB4DCC91}" type="parTrans" cxnId="{60555DF9-C62B-40EF-A6F6-CE71BB325E2A}">
      <dgm:prSet/>
      <dgm:spPr/>
      <dgm:t>
        <a:bodyPr/>
        <a:lstStyle/>
        <a:p>
          <a:endParaRPr lang="en-US"/>
        </a:p>
      </dgm:t>
    </dgm:pt>
    <dgm:pt modelId="{4E8E77FD-A05F-4BCC-9D49-32732FC6EA82}" type="sibTrans" cxnId="{60555DF9-C62B-40EF-A6F6-CE71BB325E2A}">
      <dgm:prSet/>
      <dgm:spPr/>
      <dgm:t>
        <a:bodyPr/>
        <a:lstStyle/>
        <a:p>
          <a:endParaRPr lang="en-US"/>
        </a:p>
      </dgm:t>
    </dgm:pt>
    <dgm:pt modelId="{0CA85725-A71B-4D1B-AA69-794485FC03E0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72EA8-0F48-40A5-9B91-D8CE00BC72BD}" type="parTrans" cxnId="{83083397-37E8-4E4E-A996-52152A911F8A}">
      <dgm:prSet/>
      <dgm:spPr/>
      <dgm:t>
        <a:bodyPr/>
        <a:lstStyle/>
        <a:p>
          <a:endParaRPr lang="en-US"/>
        </a:p>
      </dgm:t>
    </dgm:pt>
    <dgm:pt modelId="{9154FDAB-B63D-4502-823A-73DEAEA223DF}" type="sibTrans" cxnId="{83083397-37E8-4E4E-A996-52152A911F8A}">
      <dgm:prSet/>
      <dgm:spPr/>
      <dgm:t>
        <a:bodyPr/>
        <a:lstStyle/>
        <a:p>
          <a:endParaRPr lang="en-US"/>
        </a:p>
      </dgm:t>
    </dgm:pt>
    <dgm:pt modelId="{91C1A120-EC2E-401C-B2AD-76AC1A635F8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45B058-2730-4F4A-896F-4BB5929E5F77}" type="parTrans" cxnId="{75513F97-3CF0-42A5-BB0E-61CD15E9B314}">
      <dgm:prSet/>
      <dgm:spPr/>
      <dgm:t>
        <a:bodyPr/>
        <a:lstStyle/>
        <a:p>
          <a:endParaRPr lang="en-US"/>
        </a:p>
      </dgm:t>
    </dgm:pt>
    <dgm:pt modelId="{B4A60D83-837A-4255-BCC8-94F1AA8B3223}" type="sibTrans" cxnId="{75513F97-3CF0-42A5-BB0E-61CD15E9B314}">
      <dgm:prSet/>
      <dgm:spPr/>
      <dgm:t>
        <a:bodyPr/>
        <a:lstStyle/>
        <a:p>
          <a:endParaRPr lang="en-US"/>
        </a:p>
      </dgm:t>
    </dgm:pt>
    <dgm:pt modelId="{78438499-6AB4-4377-81E6-5F0C83AA69A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9E3543-E67D-4431-A989-031DB809F85D}" type="parTrans" cxnId="{E77C850E-C6A4-46FC-8AAF-F3AF7A16DE86}">
      <dgm:prSet/>
      <dgm:spPr/>
      <dgm:t>
        <a:bodyPr/>
        <a:lstStyle/>
        <a:p>
          <a:endParaRPr lang="en-US"/>
        </a:p>
      </dgm:t>
    </dgm:pt>
    <dgm:pt modelId="{7CB31365-D1F7-46DC-9ED5-9DBA4E454ECE}" type="sibTrans" cxnId="{E77C850E-C6A4-46FC-8AAF-F3AF7A16DE86}">
      <dgm:prSet/>
      <dgm:spPr/>
      <dgm:t>
        <a:bodyPr/>
        <a:lstStyle/>
        <a:p>
          <a:endParaRPr lang="en-US"/>
        </a:p>
      </dgm:t>
    </dgm:pt>
    <dgm:pt modelId="{A757D61F-C1E5-47DC-A271-8DF32FEFACE1}" type="pres">
      <dgm:prSet presAssocID="{A6C77305-4E4F-48B6-B364-1C13AB4E8C16}" presName="compositeShape" presStyleCnt="0">
        <dgm:presLayoutVars>
          <dgm:chMax val="9"/>
          <dgm:dir/>
          <dgm:resizeHandles val="exact"/>
        </dgm:presLayoutVars>
      </dgm:prSet>
      <dgm:spPr/>
    </dgm:pt>
    <dgm:pt modelId="{948E5C08-679A-463E-8284-E52B4353F4B1}" type="pres">
      <dgm:prSet presAssocID="{A6C77305-4E4F-48B6-B364-1C13AB4E8C16}" presName="triangle1" presStyleLbl="node1" presStyleIdx="0" presStyleCnt="4" custScaleX="172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A6538-255E-496D-8175-4F8A58EB84E8}" type="pres">
      <dgm:prSet presAssocID="{A6C77305-4E4F-48B6-B364-1C13AB4E8C16}" presName="triangle2" presStyleLbl="node1" presStyleIdx="1" presStyleCnt="4">
        <dgm:presLayoutVars>
          <dgm:bulletEnabled val="1"/>
        </dgm:presLayoutVars>
      </dgm:prSet>
      <dgm:spPr/>
    </dgm:pt>
    <dgm:pt modelId="{3415D6D6-6560-4DFE-9B28-1EAD10B3678B}" type="pres">
      <dgm:prSet presAssocID="{A6C77305-4E4F-48B6-B364-1C13AB4E8C1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83E0-D1CD-4ADE-83E0-D47C5B8DBA5E}" type="pres">
      <dgm:prSet presAssocID="{A6C77305-4E4F-48B6-B364-1C13AB4E8C1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55DF9-C62B-40EF-A6F6-CE71BB325E2A}" srcId="{A6C77305-4E4F-48B6-B364-1C13AB4E8C16}" destId="{718A0499-8C5F-4D97-BFEC-D023474BE71C}" srcOrd="0" destOrd="0" parTransId="{29A447F6-098E-49BB-BCF7-1A01EB4DCC91}" sibTransId="{4E8E77FD-A05F-4BCC-9D49-32732FC6EA82}"/>
    <dgm:cxn modelId="{1F44FEEA-CDE9-4DDC-BD6F-DAE2D6E317EE}" type="presOf" srcId="{A6C77305-4E4F-48B6-B364-1C13AB4E8C16}" destId="{A757D61F-C1E5-47DC-A271-8DF32FEFACE1}" srcOrd="0" destOrd="0" presId="urn:microsoft.com/office/officeart/2005/8/layout/pyramid4"/>
    <dgm:cxn modelId="{C517ECBA-504F-48C5-9FEF-4C74170ACD24}" type="presOf" srcId="{78438499-6AB4-4377-81E6-5F0C83AA69AF}" destId="{F6CA83E0-D1CD-4ADE-83E0-D47C5B8DBA5E}" srcOrd="0" destOrd="0" presId="urn:microsoft.com/office/officeart/2005/8/layout/pyramid4"/>
    <dgm:cxn modelId="{7D7C3513-DDA7-46EA-809E-40583125F8B4}" type="presOf" srcId="{0CA85725-A71B-4D1B-AA69-794485FC03E0}" destId="{2B7A6538-255E-496D-8175-4F8A58EB84E8}" srcOrd="0" destOrd="0" presId="urn:microsoft.com/office/officeart/2005/8/layout/pyramid4"/>
    <dgm:cxn modelId="{83083397-37E8-4E4E-A996-52152A911F8A}" srcId="{A6C77305-4E4F-48B6-B364-1C13AB4E8C16}" destId="{0CA85725-A71B-4D1B-AA69-794485FC03E0}" srcOrd="1" destOrd="0" parTransId="{B2372EA8-0F48-40A5-9B91-D8CE00BC72BD}" sibTransId="{9154FDAB-B63D-4502-823A-73DEAEA223DF}"/>
    <dgm:cxn modelId="{0266C0F7-F810-485B-A804-0E842103C496}" type="presOf" srcId="{718A0499-8C5F-4D97-BFEC-D023474BE71C}" destId="{948E5C08-679A-463E-8284-E52B4353F4B1}" srcOrd="0" destOrd="0" presId="urn:microsoft.com/office/officeart/2005/8/layout/pyramid4"/>
    <dgm:cxn modelId="{E77C850E-C6A4-46FC-8AAF-F3AF7A16DE86}" srcId="{A6C77305-4E4F-48B6-B364-1C13AB4E8C16}" destId="{78438499-6AB4-4377-81E6-5F0C83AA69AF}" srcOrd="3" destOrd="0" parTransId="{DF9E3543-E67D-4431-A989-031DB809F85D}" sibTransId="{7CB31365-D1F7-46DC-9ED5-9DBA4E454ECE}"/>
    <dgm:cxn modelId="{75513F97-3CF0-42A5-BB0E-61CD15E9B314}" srcId="{A6C77305-4E4F-48B6-B364-1C13AB4E8C16}" destId="{91C1A120-EC2E-401C-B2AD-76AC1A635F82}" srcOrd="2" destOrd="0" parTransId="{3145B058-2730-4F4A-896F-4BB5929E5F77}" sibTransId="{B4A60D83-837A-4255-BCC8-94F1AA8B3223}"/>
    <dgm:cxn modelId="{682A67C2-B039-4842-AA8E-9EED492BFA13}" type="presOf" srcId="{91C1A120-EC2E-401C-B2AD-76AC1A635F82}" destId="{3415D6D6-6560-4DFE-9B28-1EAD10B3678B}" srcOrd="0" destOrd="0" presId="urn:microsoft.com/office/officeart/2005/8/layout/pyramid4"/>
    <dgm:cxn modelId="{96E0394A-B895-48A3-9847-2C5624FB0241}" type="presParOf" srcId="{A757D61F-C1E5-47DC-A271-8DF32FEFACE1}" destId="{948E5C08-679A-463E-8284-E52B4353F4B1}" srcOrd="0" destOrd="0" presId="urn:microsoft.com/office/officeart/2005/8/layout/pyramid4"/>
    <dgm:cxn modelId="{C8B4A854-5A79-4DB7-A0F8-2B5CA676FB9A}" type="presParOf" srcId="{A757D61F-C1E5-47DC-A271-8DF32FEFACE1}" destId="{2B7A6538-255E-496D-8175-4F8A58EB84E8}" srcOrd="1" destOrd="0" presId="urn:microsoft.com/office/officeart/2005/8/layout/pyramid4"/>
    <dgm:cxn modelId="{CF3E93F4-288F-4DC7-9420-B281EF228E28}" type="presParOf" srcId="{A757D61F-C1E5-47DC-A271-8DF32FEFACE1}" destId="{3415D6D6-6560-4DFE-9B28-1EAD10B3678B}" srcOrd="2" destOrd="0" presId="urn:microsoft.com/office/officeart/2005/8/layout/pyramid4"/>
    <dgm:cxn modelId="{D8060B47-1374-418C-B287-1B3A39C3B0D9}" type="presParOf" srcId="{A757D61F-C1E5-47DC-A271-8DF32FEFACE1}" destId="{F6CA83E0-D1CD-4ADE-83E0-D47C5B8DBA5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9A210-7063-4C4F-94B7-3F86AD526AFB}">
      <dsp:nvSpPr>
        <dsp:cNvPr id="0" name=""/>
        <dsp:cNvSpPr/>
      </dsp:nvSpPr>
      <dsp:spPr>
        <a:xfrm>
          <a:off x="3073139" y="1993685"/>
          <a:ext cx="1422920" cy="142292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1521" y="2202067"/>
        <a:ext cx="1006156" cy="1006156"/>
      </dsp:txXfrm>
    </dsp:sp>
    <dsp:sp modelId="{41808983-DA67-424E-9407-C0FD6241B17F}">
      <dsp:nvSpPr>
        <dsp:cNvPr id="0" name=""/>
        <dsp:cNvSpPr/>
      </dsp:nvSpPr>
      <dsp:spPr>
        <a:xfrm rot="16200000">
          <a:off x="3633745" y="1475697"/>
          <a:ext cx="301708" cy="48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9001" y="1617712"/>
        <a:ext cx="211196" cy="290275"/>
      </dsp:txXfrm>
    </dsp:sp>
    <dsp:sp modelId="{92BF7EC3-E198-4682-AB49-FFA6E58E23DB}">
      <dsp:nvSpPr>
        <dsp:cNvPr id="0" name=""/>
        <dsp:cNvSpPr/>
      </dsp:nvSpPr>
      <dsp:spPr>
        <a:xfrm>
          <a:off x="3073139" y="1503"/>
          <a:ext cx="1422920" cy="1422920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আমিষ জাতীয়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1521" y="209885"/>
        <a:ext cx="1006156" cy="1006156"/>
      </dsp:txXfrm>
    </dsp:sp>
    <dsp:sp modelId="{0F7CB198-AA64-4158-894A-CE9B61DECAF5}">
      <dsp:nvSpPr>
        <dsp:cNvPr id="0" name=""/>
        <dsp:cNvSpPr/>
      </dsp:nvSpPr>
      <dsp:spPr>
        <a:xfrm rot="1800000">
          <a:off x="4488990" y="2957025"/>
          <a:ext cx="301708" cy="48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95053" y="3031156"/>
        <a:ext cx="211196" cy="290275"/>
      </dsp:txXfrm>
    </dsp:sp>
    <dsp:sp modelId="{5B63F5C8-1364-44B9-8351-BFB5338DBE6F}">
      <dsp:nvSpPr>
        <dsp:cNvPr id="0" name=""/>
        <dsp:cNvSpPr/>
      </dsp:nvSpPr>
      <dsp:spPr>
        <a:xfrm>
          <a:off x="4798419" y="2989776"/>
          <a:ext cx="1422920" cy="142292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শর্করা জাতীয়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6801" y="3198158"/>
        <a:ext cx="1006156" cy="1006156"/>
      </dsp:txXfrm>
    </dsp:sp>
    <dsp:sp modelId="{1EE608DE-2BAF-4354-930E-2B3E5087E344}">
      <dsp:nvSpPr>
        <dsp:cNvPr id="0" name=""/>
        <dsp:cNvSpPr/>
      </dsp:nvSpPr>
      <dsp:spPr>
        <a:xfrm rot="9000000">
          <a:off x="2778500" y="2957025"/>
          <a:ext cx="301708" cy="483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62949" y="3031156"/>
        <a:ext cx="211196" cy="290275"/>
      </dsp:txXfrm>
    </dsp:sp>
    <dsp:sp modelId="{E12A752A-C656-4704-9564-5AF2D57459A5}">
      <dsp:nvSpPr>
        <dsp:cNvPr id="0" name=""/>
        <dsp:cNvSpPr/>
      </dsp:nvSpPr>
      <dsp:spPr>
        <a:xfrm>
          <a:off x="1347859" y="2989776"/>
          <a:ext cx="1422920" cy="142292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স্নেহ জাতীয়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6241" y="3198158"/>
        <a:ext cx="1006156" cy="1006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E5C08-679A-463E-8284-E52B4353F4B1}">
      <dsp:nvSpPr>
        <dsp:cNvPr id="0" name=""/>
        <dsp:cNvSpPr/>
      </dsp:nvSpPr>
      <dsp:spPr>
        <a:xfrm>
          <a:off x="2870796" y="0"/>
          <a:ext cx="5018554" cy="2909678"/>
        </a:xfrm>
        <a:prstGeom prst="triangle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এছাড়াও ৩ ধরণের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আছে 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5435" y="1454839"/>
        <a:ext cx="2509277" cy="1454839"/>
      </dsp:txXfrm>
    </dsp:sp>
    <dsp:sp modelId="{2B7A6538-255E-496D-8175-4F8A58EB84E8}">
      <dsp:nvSpPr>
        <dsp:cNvPr id="0" name=""/>
        <dsp:cNvSpPr/>
      </dsp:nvSpPr>
      <dsp:spPr>
        <a:xfrm>
          <a:off x="2470395" y="2909678"/>
          <a:ext cx="2909678" cy="2909678"/>
        </a:xfrm>
        <a:prstGeom prst="triangl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7815" y="4364517"/>
        <a:ext cx="1454839" cy="1454839"/>
      </dsp:txXfrm>
    </dsp:sp>
    <dsp:sp modelId="{3415D6D6-6560-4DFE-9B28-1EAD10B3678B}">
      <dsp:nvSpPr>
        <dsp:cNvPr id="0" name=""/>
        <dsp:cNvSpPr/>
      </dsp:nvSpPr>
      <dsp:spPr>
        <a:xfrm rot="10800000">
          <a:off x="3925234" y="2909678"/>
          <a:ext cx="2909678" cy="2909678"/>
        </a:xfrm>
        <a:prstGeom prst="triangle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52653" y="2909678"/>
        <a:ext cx="1454839" cy="1454839"/>
      </dsp:txXfrm>
    </dsp:sp>
    <dsp:sp modelId="{F6CA83E0-D1CD-4ADE-83E0-D47C5B8DBA5E}">
      <dsp:nvSpPr>
        <dsp:cNvPr id="0" name=""/>
        <dsp:cNvSpPr/>
      </dsp:nvSpPr>
      <dsp:spPr>
        <a:xfrm>
          <a:off x="5380073" y="2909678"/>
          <a:ext cx="2909678" cy="2909678"/>
        </a:xfrm>
        <a:prstGeom prst="triangl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07493" y="4364517"/>
        <a:ext cx="1454839" cy="145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9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9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CF73E-4BCA-40BA-978C-81A4DC6B752D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0EF8-7E82-49F0-BF46-5F022F01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07265" y="893136"/>
            <a:ext cx="7272669" cy="4221124"/>
          </a:xfrm>
          <a:prstGeom prst="cloudCallout">
            <a:avLst>
              <a:gd name="adj1" fmla="val 65217"/>
              <a:gd name="adj2" fmla="val 64918"/>
            </a:avLst>
          </a:prstGeom>
          <a:solidFill>
            <a:schemeClr val="tx1"/>
          </a:solidFill>
          <a:effectLst>
            <a:outerShdw blurRad="317500" dist="533400" dir="14400000" sx="111000" sy="111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45" y="321302"/>
            <a:ext cx="3271818" cy="2039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74" y="321302"/>
            <a:ext cx="3222884" cy="1940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39" y="2565105"/>
            <a:ext cx="4182629" cy="235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45" y="151514"/>
            <a:ext cx="4020434" cy="2251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2207" y="5858539"/>
            <a:ext cx="827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186" y="4915211"/>
            <a:ext cx="827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3" y="893135"/>
            <a:ext cx="827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9911334"/>
              </p:ext>
            </p:extLst>
          </p:nvPr>
        </p:nvGraphicFramePr>
        <p:xfrm>
          <a:off x="4622800" y="1926151"/>
          <a:ext cx="7569200" cy="441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8344" y="2594344"/>
            <a:ext cx="5507665" cy="14779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 দেহের বৃদ্ধিসাধন ও ক্ষয়পূরণ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53" y="4391923"/>
            <a:ext cx="3984847" cy="23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A210-7063-4C4F-94B7-3F86AD526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249A210-7063-4C4F-94B7-3F86AD526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808983-DA67-424E-9407-C0FD6241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1808983-DA67-424E-9407-C0FD6241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BF7EC3-E198-4682-AB49-FFA6E58E2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2BF7EC3-E198-4682-AB49-FFA6E58E2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7CB198-AA64-4158-894A-CE9B61DEC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F7CB198-AA64-4158-894A-CE9B61DEC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63F5C8-1364-44B9-8351-BFB5338D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B63F5C8-1364-44B9-8351-BFB5338DB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E608DE-2BAF-4354-930E-2B3E5087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EE608DE-2BAF-4354-930E-2B3E5087E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2A752A-C656-4704-9564-5AF2D574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12A752A-C656-4704-9564-5AF2D5745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34203" y="410274"/>
            <a:ext cx="3887052" cy="2247865"/>
            <a:chOff x="4798419" y="2989776"/>
            <a:chExt cx="1422920" cy="1422920"/>
          </a:xfrm>
        </p:grpSpPr>
        <p:sp>
          <p:nvSpPr>
            <p:cNvPr id="3" name="Oval 2"/>
            <p:cNvSpPr/>
            <p:nvPr/>
          </p:nvSpPr>
          <p:spPr>
            <a:xfrm>
              <a:off x="4798419" y="2989776"/>
              <a:ext cx="1422920" cy="142292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 txBox="1"/>
            <p:nvPr/>
          </p:nvSpPr>
          <p:spPr>
            <a:xfrm>
              <a:off x="5006801" y="3198158"/>
              <a:ext cx="1006156" cy="1006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শর্করা জাতীয় খাদ্য </a:t>
              </a:r>
              <a:endParaRPr lang="en-US" sz="5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" y="2254519"/>
            <a:ext cx="3780615" cy="198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5" y="4429125"/>
            <a:ext cx="3371740" cy="2030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5888" y="3508744"/>
            <a:ext cx="4476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দেহে শক্তি উৎপাদনে সাহায্য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1" y="693774"/>
            <a:ext cx="4134355" cy="23152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50353" y="601660"/>
            <a:ext cx="3770093" cy="2407353"/>
            <a:chOff x="1347859" y="2989776"/>
            <a:chExt cx="1422920" cy="1422920"/>
          </a:xfrm>
          <a:solidFill>
            <a:schemeClr val="tx1"/>
          </a:solidFill>
        </p:grpSpPr>
        <p:sp>
          <p:nvSpPr>
            <p:cNvPr id="4" name="Oval 3"/>
            <p:cNvSpPr/>
            <p:nvPr/>
          </p:nvSpPr>
          <p:spPr>
            <a:xfrm>
              <a:off x="1347859" y="2989776"/>
              <a:ext cx="1422920" cy="142292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 txBox="1"/>
            <p:nvPr/>
          </p:nvSpPr>
          <p:spPr>
            <a:xfrm>
              <a:off x="1556241" y="3198158"/>
              <a:ext cx="1006156" cy="10061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স্নেহ জাতীয় খাদ্য </a:t>
              </a:r>
              <a:endParaRPr lang="en-US" sz="5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956390" y="3912781"/>
            <a:ext cx="7176977" cy="21690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 দেহে তাপ ও শক্তি উৎপন্ন করে।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0943562"/>
              </p:ext>
            </p:extLst>
          </p:nvPr>
        </p:nvGraphicFramePr>
        <p:xfrm>
          <a:off x="839973" y="318978"/>
          <a:ext cx="10760148" cy="581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E5C08-679A-463E-8284-E52B4353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948E5C08-679A-463E-8284-E52B4353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48E5C08-679A-463E-8284-E52B4353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48E5C08-679A-463E-8284-E52B4353F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948E5C08-679A-463E-8284-E52B4353F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A6538-255E-496D-8175-4F8A58EB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B7A6538-255E-496D-8175-4F8A58EB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B7A6538-255E-496D-8175-4F8A58EB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B7A6538-255E-496D-8175-4F8A58EB8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2B7A6538-255E-496D-8175-4F8A58EB8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15D6D6-6560-4DFE-9B28-1EAD10B36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3415D6D6-6560-4DFE-9B28-1EAD10B36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3415D6D6-6560-4DFE-9B28-1EAD10B36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3415D6D6-6560-4DFE-9B28-1EAD10B36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415D6D6-6560-4DFE-9B28-1EAD10B36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A83E0-D1CD-4ADE-83E0-D47C5B8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F6CA83E0-D1CD-4ADE-83E0-D47C5B8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F6CA83E0-D1CD-4ADE-83E0-D47C5B8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F6CA83E0-D1CD-4ADE-83E0-D47C5B8DB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6CA83E0-D1CD-4ADE-83E0-D47C5B8DB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1359" y="754912"/>
            <a:ext cx="10132827" cy="542260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ভিটামিনঃ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রোগ প্রতিরোধ ক্ষমতা বাড়ায়।</a:t>
            </a:r>
          </a:p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লবণঃ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জৈবিক কাজ করে থাকে।</a:t>
            </a:r>
          </a:p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পানিঃ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পানি এবং তাপের সমতা রক্ষা করে, কোষের কার্যাদি নিয়ন্ত্রন করে,বিভিন্ন অঙ্গাণু ধারণ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56928" y="2424221"/>
            <a:ext cx="9590569" cy="2062717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কী? উদাহরণসহ খাদ্য উপাদান ব্যাখ্যা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742658" y="574157"/>
            <a:ext cx="3710765" cy="75491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202695"/>
            <a:ext cx="5409935" cy="3135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556" y="202695"/>
            <a:ext cx="5502239" cy="3052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1842" y="4008474"/>
            <a:ext cx="42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জাতীয় খাদ্য?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6540" y="4761516"/>
            <a:ext cx="690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থেকে আমরা খাদ্যের কোন উপাদানটি পায়?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4326" y="5514558"/>
            <a:ext cx="427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পাই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730" y="5596811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আমিষ জাতীয় খাদ্যের নাম বল।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18977" y="510363"/>
            <a:ext cx="11238614" cy="5752214"/>
          </a:xfrm>
          <a:prstGeom prst="clou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খাদ্য-কার্বন, হাইড্রোজেন, অক্সিজেন এবং নাইট্রোজেন দিয়ে গঠিত। আমিষে সামান্য সালফার, ফসফরাস এবং আয়রন থাকে। আমিষে শতকরা ১৬ভাগ নাইট্রোজেন থাকে। শুধুমাত্র আমিষই আমাদের শরীরে নাইট্রোজেন সর্বরাহ করে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18707" y="882502"/>
            <a:ext cx="10792046" cy="4433777"/>
          </a:xfrm>
          <a:prstGeom prst="bevel">
            <a:avLst>
              <a:gd name="adj" fmla="val 914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আমিষের উৎসঃ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মাছ, মাংস, ডিম, দুধ, ডাল, শিমের বীচি, শুটকী মাছ ইত্যাদিতে প্রচুর পরিমানে আমিষ পাওয়া যায়।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দুই ধরণের হয়- প্রাণিজ আমিষ এবং উদ্ভিজ আমিষ।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3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103" y="1669311"/>
            <a:ext cx="5986130" cy="3604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889000" dist="635000" sx="120000" sy="120000" algn="ctr" rotWithShape="0">
              <a:srgbClr val="FF0000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ফেরদৌস ওয়াহিদ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মোবাইল-০১৭১০১৯৬৪০২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665"/>
            <a:ext cx="43470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9" y="377010"/>
            <a:ext cx="4103221" cy="24087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98" y="377011"/>
            <a:ext cx="4286943" cy="2408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58" y="3099280"/>
            <a:ext cx="3731065" cy="1961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580" y="2807893"/>
            <a:ext cx="3306676" cy="2544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7191" y="3423684"/>
            <a:ext cx="3604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 হচ্ছে প্রাণিজ আমিষ।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415" y="5451831"/>
            <a:ext cx="1021788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প্রাণি থেকে যে আমিষ পাই তাই হচ্ছে প্রাণিজ আমিষ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345" y="285639"/>
            <a:ext cx="4131232" cy="2749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" y="285638"/>
            <a:ext cx="4146255" cy="2749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1088" y="3498111"/>
            <a:ext cx="8888819" cy="26581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ধরনের উদ্ভিজ আমিষ।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উদ্ভিদ থেকে যে আমিষ পেয়ে থাকি তাই হচ্ছে উদ্ভিজ আমিষ।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আমিষ প্রাণিজ আমিষের মতই গুরুত্বপূর্ণ।  </a:t>
            </a:r>
          </a:p>
        </p:txBody>
      </p:sp>
    </p:spTree>
    <p:extLst>
      <p:ext uri="{BB962C8B-B14F-4D97-AF65-F5344CB8AC3E}">
        <p14:creationId xmlns:p14="http://schemas.microsoft.com/office/powerpoint/2010/main" val="21015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75907" y="701749"/>
            <a:ext cx="3668233" cy="850604"/>
          </a:xfrm>
          <a:prstGeom prst="cloud">
            <a:avLst/>
          </a:prstGeom>
          <a:effectLst>
            <a:outerShdw blurRad="50800" dist="50800" dir="5400000" sx="109000" sy="109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67832" y="2424223"/>
            <a:ext cx="10749516" cy="2339163"/>
          </a:xfrm>
          <a:prstGeom prst="cloud">
            <a:avLst/>
          </a:prstGeom>
          <a:solidFill>
            <a:srgbClr val="00B050"/>
          </a:solidFill>
          <a:effectLst>
            <a:outerShdw blurRad="50800" dist="50800" dir="5400000" sx="111000" sy="11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খাদ্য তালিকায় থাকা আমিষ জাতীয় খাদ্যের একটি তালিকা তৈরি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371060" y="1520456"/>
            <a:ext cx="6453963" cy="3083442"/>
          </a:xfrm>
          <a:prstGeom prst="cloudCallout">
            <a:avLst>
              <a:gd name="adj1" fmla="val 82132"/>
              <a:gd name="adj2" fmla="val 94913"/>
            </a:avLst>
          </a:prstGeom>
          <a:solidFill>
            <a:srgbClr val="00B050"/>
          </a:solidFill>
          <a:effectLst>
            <a:outerShdw blurRad="50800" dist="50800" dir="5400000" sx="116000" sy="116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604975" y="861235"/>
            <a:ext cx="6464596" cy="4763387"/>
          </a:xfrm>
          <a:prstGeom prst="cloud">
            <a:avLst/>
          </a:prstGeom>
          <a:solidFill>
            <a:schemeClr val="tx2"/>
          </a:solidFill>
          <a:effectLst>
            <a:outerShdw blurRad="50800" dist="50800" dir="5400000" sx="116000" sy="116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অধ্যায়-৫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এবং পরিপাক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3" y="194154"/>
            <a:ext cx="5165937" cy="4866944"/>
          </a:xfrm>
          <a:prstGeom prst="rect">
            <a:avLst/>
          </a:prstGeom>
        </p:spPr>
      </p:pic>
      <p:pic>
        <p:nvPicPr>
          <p:cNvPr id="1026" name="Picture 2" descr="animal protein | Health Topics | NutritionFacts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13" y="465284"/>
            <a:ext cx="4324683" cy="43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363" y="5377280"/>
            <a:ext cx="559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9" y="5592723"/>
            <a:ext cx="559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49" y="698954"/>
            <a:ext cx="5592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হচ্ছে-----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457198" y="1828800"/>
            <a:ext cx="10930272" cy="4657059"/>
          </a:xfrm>
          <a:prstGeom prst="star5">
            <a:avLst>
              <a:gd name="adj" fmla="val 39325"/>
              <a:gd name="hf" fmla="val 105146"/>
              <a:gd name="vf" fmla="val 110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28600" dir="5400000" sx="109000" sy="109000" algn="ctr" rotWithShape="0">
              <a:srgbClr val="C00000">
                <a:alpha val="9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 খাদ্য ও পুষ্টি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6" y="581996"/>
            <a:ext cx="357254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244010" y="2232837"/>
            <a:ext cx="9739424" cy="3349256"/>
          </a:xfrm>
          <a:prstGeom prst="snip2SameRect">
            <a:avLst>
              <a:gd name="adj1" fmla="val 16667"/>
              <a:gd name="adj2" fmla="val 1635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355600" dist="381000" dir="17400000" sx="109000" sy="109000" algn="ctr">
              <a:srgbClr val="FFC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খাদ্যের ধারণা ব্যাখ্যা করতে পারবে,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খাদ্য উপাদান ব্যাখ্যা করতে পারবে,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আমিষ জাতীয় খাদ্য ব্যাখ্যা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5" y="194044"/>
            <a:ext cx="4020434" cy="2251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045" y="321302"/>
            <a:ext cx="3271818" cy="2039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74" y="321302"/>
            <a:ext cx="3222884" cy="194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39" y="2565105"/>
            <a:ext cx="4182629" cy="2350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1870" y="5284381"/>
            <a:ext cx="359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9479" y="5218592"/>
            <a:ext cx="726115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বস্তু খাওয়ার পর দেহে শোষিত হয়ে বিভিন্ন কার্য সম্পাদন করে তাকে খাদ্য বলে।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5" y="151514"/>
            <a:ext cx="4020434" cy="22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16" y="1084519"/>
            <a:ext cx="10972800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ধারণের জন্য খাদ্যের প্রয়োজন এবং সু-স্বাস্থ্যের জন্য পুষ্টিকর ও সুষম খাদ্য প্রয়োজন। আমরা জানি খাদ্য জারিত হয়ে আমাদের দেহে তাপ ও শক্তির তৈরি হয়। আমাদের সব ধরণের কাজের জন্য শক্তির প্রয়োজন আর এ শক্তি আমরা খাদ্য থেকেই পেয়ে থাকি।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শক্তি আমাদের সকল কার্য সম্পাদন করে থাকে। যেমন- দেহের বৃদ্ধিসাধন, ক্ষয়পূরণ,রোগ প্রতিরোধ ক্ষমতা বাড়ানো, তাপশক্তি ইত্যাদি।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99460" y="595423"/>
            <a:ext cx="3296093" cy="11057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244007" y="2488018"/>
            <a:ext cx="9590569" cy="1105786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কী? খাদ্যের কাজ ব্যাখ্যা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423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2020-07-21T05:50:22Z</dcterms:created>
  <dcterms:modified xsi:type="dcterms:W3CDTF">2020-07-21T17:54:27Z</dcterms:modified>
</cp:coreProperties>
</file>