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4"/>
  </p:notesMasterIdLst>
  <p:sldIdLst>
    <p:sldId id="320" r:id="rId2"/>
    <p:sldId id="321" r:id="rId3"/>
    <p:sldId id="293" r:id="rId4"/>
    <p:sldId id="294" r:id="rId5"/>
    <p:sldId id="295" r:id="rId6"/>
    <p:sldId id="296" r:id="rId7"/>
    <p:sldId id="322" r:id="rId8"/>
    <p:sldId id="323" r:id="rId9"/>
    <p:sldId id="32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25" r:id="rId18"/>
    <p:sldId id="326" r:id="rId19"/>
    <p:sldId id="273" r:id="rId20"/>
    <p:sldId id="319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B9DB-7029-46FE-A27C-EB6C482B8018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53F7-958A-4447-8EF2-0C040083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45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8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8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9ED0-893B-442E-BD5F-0918B738C347}" type="datetimeFigureOut">
              <a:rPr lang="en-US" smtClean="0"/>
              <a:t>05-Aug-20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arimalcdm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2002" y="4341184"/>
            <a:ext cx="678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454730"/>
            <a:ext cx="11596255" cy="52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32731 L -0.01055 -0.5620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673" y="339365"/>
            <a:ext cx="110318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হস্তচালিত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358376"/>
            <a:ext cx="5766502" cy="4529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75" y="1358376"/>
            <a:ext cx="5936343" cy="45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428" y="339365"/>
            <a:ext cx="513881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656" y="943620"/>
            <a:ext cx="1175826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শিষ্টাচারে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1685109"/>
            <a:ext cx="6010035" cy="38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66" y="1685108"/>
            <a:ext cx="5416925" cy="38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673" y="339365"/>
            <a:ext cx="2949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Parimal Mandal\Desktop\Student Work Pic\40685500_1751058881660020_36053872884873953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3" y="1301534"/>
            <a:ext cx="5756182" cy="37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673" y="5299431"/>
            <a:ext cx="99186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6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673" y="339365"/>
            <a:ext cx="110318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73" y="1032092"/>
            <a:ext cx="1103180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ছাউনি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2109310"/>
            <a:ext cx="3793374" cy="3737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2109310"/>
            <a:ext cx="3740727" cy="3737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93" y="2109310"/>
            <a:ext cx="4048297" cy="37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673" y="339365"/>
            <a:ext cx="110318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জন্ম-বার্ষিকী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0" y="965704"/>
            <a:ext cx="4169835" cy="2345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48" y="965704"/>
            <a:ext cx="3913929" cy="2345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60" y="3311236"/>
            <a:ext cx="6021107" cy="33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673" y="339365"/>
            <a:ext cx="1103180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73" y="1690260"/>
            <a:ext cx="6090145" cy="4599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2" y="1690260"/>
            <a:ext cx="5782541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2186" y="328738"/>
            <a:ext cx="955468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841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7215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94" y="338821"/>
            <a:ext cx="768145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894" y="876272"/>
            <a:ext cx="650381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0" y="1454912"/>
            <a:ext cx="4135581" cy="4962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7" y="1399491"/>
            <a:ext cx="3210343" cy="53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6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2186" y="328738"/>
            <a:ext cx="955468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প্রার্থনাকালীন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পাগড়ি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পাগড়ি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6" y="1177638"/>
            <a:ext cx="6033691" cy="4932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28" y="1177637"/>
            <a:ext cx="5729189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7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3254" y="246744"/>
            <a:ext cx="2438400" cy="762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82800" y="4396181"/>
            <a:ext cx="8153746" cy="1492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Parimal Mandal\Desktop\Student Work Pic\40641184_1751059351659973_26671011395010560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2" y="1083036"/>
            <a:ext cx="5084618" cy="32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9582" y="3644695"/>
            <a:ext cx="4705350" cy="292387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পরিমল 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চিতলমারি দাখিল মাদ্রাসা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চিতলমারী, বাগেরহাট।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 ০১৯১২-৬২৯৬৮৪</a:t>
            </a:r>
          </a:p>
          <a:p>
            <a:pPr algn="ctr"/>
            <a:r>
              <a:rPr lang="en-US" sz="2400" dirty="0">
                <a:solidFill>
                  <a:srgbClr val="05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parimalcdm@gmail.com</a:t>
            </a:r>
            <a:r>
              <a:rPr lang="en-US" sz="2400" dirty="0">
                <a:solidFill>
                  <a:srgbClr val="05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12" y="1106534"/>
            <a:ext cx="2026640" cy="24995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57800" y="582543"/>
            <a:ext cx="1828800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644695"/>
            <a:ext cx="4401457" cy="295465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1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 </a:t>
            </a:r>
            <a:r>
              <a:rPr lang="bn-IN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াংলা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 ও বিশ্ব পরিচয় 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en-US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রাখাইন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bn-IN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িখ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- 05/০8/২০২০ </a:t>
            </a:r>
            <a:endParaRPr lang="en-US" sz="31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09" y="1087216"/>
            <a:ext cx="1874230" cy="253816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0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30057" y="343729"/>
            <a:ext cx="2438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4327" y="1202715"/>
            <a:ext cx="8612908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রাখাইরা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4325" y="1731822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4325" y="2260929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4325" y="2790036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ধর্মের অনুসারী ?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4325" y="3274625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4325" y="3774870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4324" y="4331686"/>
            <a:ext cx="8612911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353234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BF13A77-7058-48CC-BC0F-770AC53A0B9A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2941472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MTS_Oksia-929138-1.jpg">
            <a:extLst>
              <a:ext uri="{FF2B5EF4-FFF2-40B4-BE49-F238E27FC236}">
                <a16:creationId xmlns:a16="http://schemas.microsoft.com/office/drawing/2014/main" xmlns="" id="{60A41411-6CAB-45DD-89CB-857974A8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85321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47273" y="3868056"/>
            <a:ext cx="8153746" cy="20274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চৈত্র-সংক্রান্তির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2646" y="4112328"/>
            <a:ext cx="6598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414599"/>
            <a:ext cx="11696871" cy="5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325 -0.571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8267" y="5392652"/>
            <a:ext cx="892563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উপরের 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কাদের কথা মনে করিয়ে দেয়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9" y="811290"/>
            <a:ext cx="5383392" cy="412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9" y="811290"/>
            <a:ext cx="6093145" cy="412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492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2525" y="405597"/>
            <a:ext cx="6432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আলোচ্য বিষয়- 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9" y="1113483"/>
            <a:ext cx="11002262" cy="5462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3849" y="2043201"/>
            <a:ext cx="2098917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86" y="1113482"/>
            <a:ext cx="4361760" cy="54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1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35989 0.4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74563" y="1771031"/>
            <a:ext cx="4859372" cy="1212377"/>
            <a:chOff x="1180568" y="1335700"/>
            <a:chExt cx="4436708" cy="1003021"/>
          </a:xfrm>
        </p:grpSpPr>
        <p:sp>
          <p:nvSpPr>
            <p:cNvPr id="4" name="Rectangular Callout 3"/>
            <p:cNvSpPr/>
            <p:nvPr/>
          </p:nvSpPr>
          <p:spPr>
            <a:xfrm>
              <a:off x="1180568" y="1335700"/>
              <a:ext cx="4219451" cy="548227"/>
            </a:xfrm>
            <a:prstGeom prst="wedgeRectCallout">
              <a:avLst>
                <a:gd name="adj1" fmla="val -17836"/>
                <a:gd name="adj2" fmla="val 7742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64225" y="1345668"/>
              <a:ext cx="4353051" cy="9930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2863" y="2686798"/>
            <a:ext cx="11093823" cy="3297960"/>
            <a:chOff x="2318237" y="2294955"/>
            <a:chExt cx="10545218" cy="3427518"/>
          </a:xfrm>
        </p:grpSpPr>
        <p:sp>
          <p:nvSpPr>
            <p:cNvPr id="8" name="TextBox 7"/>
            <p:cNvSpPr txBox="1"/>
            <p:nvPr/>
          </p:nvSpPr>
          <p:spPr>
            <a:xfrm>
              <a:off x="2318237" y="2511271"/>
              <a:ext cx="10545218" cy="278284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1714431" lvl="4">
                <a:buSzPct val="140000"/>
              </a:pP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রাখাইনদের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  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রাখাইনদের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ধর্মীয়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রাখাইনদের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সাংস্কৃতিক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 </a:t>
              </a:r>
            </a:p>
            <a:p>
              <a:pPr lvl="4">
                <a:buSzPct val="140000"/>
              </a:pP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05835" y="2294955"/>
              <a:ext cx="9970024" cy="3427518"/>
            </a:xfrm>
            <a:prstGeom prst="roundRect">
              <a:avLst>
                <a:gd name="adj" fmla="val 3342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52682" y="347782"/>
            <a:ext cx="2796013" cy="1170138"/>
            <a:chOff x="3866770" y="467907"/>
            <a:chExt cx="3495016" cy="1323336"/>
          </a:xfrm>
        </p:grpSpPr>
        <p:sp>
          <p:nvSpPr>
            <p:cNvPr id="10" name="TextBox 9"/>
            <p:cNvSpPr txBox="1"/>
            <p:nvPr/>
          </p:nvSpPr>
          <p:spPr>
            <a:xfrm>
              <a:off x="4434168" y="636764"/>
              <a:ext cx="2360222" cy="87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</p:txBody>
        </p:sp>
        <p:sp>
          <p:nvSpPr>
            <p:cNvPr id="11" name="32-Point Star 10"/>
            <p:cNvSpPr/>
            <p:nvPr/>
          </p:nvSpPr>
          <p:spPr>
            <a:xfrm>
              <a:off x="3866770" y="467907"/>
              <a:ext cx="3495016" cy="1323336"/>
            </a:xfrm>
            <a:prstGeom prst="star32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86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78" y="580191"/>
            <a:ext cx="6324634" cy="494547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618552" y="3617686"/>
            <a:ext cx="757886" cy="447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34316" y="969333"/>
            <a:ext cx="148760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34316" y="1668829"/>
            <a:ext cx="148760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34316" y="2368045"/>
            <a:ext cx="1487606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I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বরগুনা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13327" y="5909648"/>
            <a:ext cx="518604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তিনটি জেলায় রাখাইনদের বসবাস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64000" y="3978271"/>
            <a:ext cx="757886" cy="2615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33517" y="4418572"/>
            <a:ext cx="757886" cy="353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4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  <p:bldP spid="33" grpId="0" animBg="1"/>
      <p:bldP spid="35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526" y="339366"/>
            <a:ext cx="52666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মঙ্গোলীয়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526" y="1103328"/>
            <a:ext cx="82130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মুখমন্ডল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2419" y="5228208"/>
            <a:ext cx="10507306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‘রাখাইন’ শব্দটির উৎপত্তি পালি ভাষার ;রাক্ষাইন’ থেকে।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কৃষ্টিসমুহকে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8" y="1705793"/>
            <a:ext cx="5572461" cy="34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1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526" y="339366"/>
            <a:ext cx="10704856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মিয়ানমারের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আরাকান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আরাকান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রাক্ষাইন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8" y="1416584"/>
            <a:ext cx="5195454" cy="51643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14109" y="4322618"/>
            <a:ext cx="2036618" cy="983673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1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-18139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32" y="204590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673" y="339365"/>
            <a:ext cx="110318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73" y="1017059"/>
            <a:ext cx="9362803" cy="55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8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892</TotalTime>
  <Words>395</Words>
  <Application>Microsoft Office PowerPoint</Application>
  <PresentationFormat>Custom</PresentationFormat>
  <Paragraphs>718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Pretom Mandal</dc:creator>
  <cp:lastModifiedBy>Parimal Mandal</cp:lastModifiedBy>
  <cp:revision>132</cp:revision>
  <dcterms:created xsi:type="dcterms:W3CDTF">2018-08-24T15:11:13Z</dcterms:created>
  <dcterms:modified xsi:type="dcterms:W3CDTF">2020-08-05T03:52:56Z</dcterms:modified>
</cp:coreProperties>
</file>