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93" r:id="rId4"/>
    <p:sldId id="288" r:id="rId5"/>
    <p:sldId id="265" r:id="rId6"/>
    <p:sldId id="283" r:id="rId7"/>
    <p:sldId id="284" r:id="rId8"/>
    <p:sldId id="281" r:id="rId9"/>
    <p:sldId id="299" r:id="rId10"/>
    <p:sldId id="296" r:id="rId11"/>
    <p:sldId id="292" r:id="rId12"/>
    <p:sldId id="301" r:id="rId13"/>
    <p:sldId id="308" r:id="rId14"/>
    <p:sldId id="307" r:id="rId15"/>
    <p:sldId id="306" r:id="rId16"/>
    <p:sldId id="309" r:id="rId17"/>
    <p:sldId id="304" r:id="rId18"/>
    <p:sldId id="311" r:id="rId19"/>
    <p:sldId id="312" r:id="rId20"/>
    <p:sldId id="310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CC"/>
    <a:srgbClr val="0AF664"/>
    <a:srgbClr val="FF8181"/>
    <a:srgbClr val="FF8989"/>
    <a:srgbClr val="F16724"/>
    <a:srgbClr val="5B9BD5"/>
    <a:srgbClr val="A0F1FC"/>
    <a:srgbClr val="A86ED4"/>
    <a:srgbClr val="FFB9B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16" y="84"/>
      </p:cViewPr>
      <p:guideLst>
        <p:guide orient="horz" pos="218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65ADF-7B79-4154-8DD7-78F868B8F19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62A1F5-3996-424E-87E6-36CCB447B36E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as-IN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কাগজ</a:t>
          </a:r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ঘেঁটে</a:t>
          </a:r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তথ্য </a:t>
          </a:r>
          <a:r>
            <a:rPr lang="en-US" sz="3200" b="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খোঁজা</a:t>
          </a:r>
          <a:endParaRPr lang="en-US" sz="32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A559B3-6465-4B3F-A80B-E78D14244A68}" type="parTrans" cxnId="{B3C4484B-240A-4299-BD72-2E536F47DA0C}">
      <dgm:prSet/>
      <dgm:spPr/>
      <dgm:t>
        <a:bodyPr/>
        <a:lstStyle/>
        <a:p>
          <a:endParaRPr lang="en-US" sz="32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E7A8F6-C4CC-4417-9A8F-C859D9187121}" type="sibTrans" cxnId="{B3C4484B-240A-4299-BD72-2E536F47DA0C}">
      <dgm:prSet/>
      <dgm:spPr/>
      <dgm:t>
        <a:bodyPr/>
        <a:lstStyle/>
        <a:p>
          <a:endParaRPr lang="en-US" sz="32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DF1DBE-2D25-4A98-A8AD-718CE307613E}">
      <dgm:prSet phldrT="[Text]" custT="1"/>
      <dgm:spPr/>
      <dgm:t>
        <a:bodyPr/>
        <a:lstStyle/>
        <a:p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তথ্য </a:t>
          </a:r>
          <a:r>
            <a:rPr lang="en-US" sz="3200" b="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খোঁজা</a:t>
          </a:r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নিরানন্দ</a:t>
          </a:r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3200" b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398204F-1F28-415F-8215-1E555D313505}" type="parTrans" cxnId="{1DAED7C4-6EBA-4D98-B1ED-5F658F67D89C}">
      <dgm:prSet/>
      <dgm:spPr/>
      <dgm:t>
        <a:bodyPr/>
        <a:lstStyle/>
        <a:p>
          <a:endParaRPr lang="en-US" sz="32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D36526-0229-4187-92D3-8666475B5868}" type="sibTrans" cxnId="{1DAED7C4-6EBA-4D98-B1ED-5F658F67D89C}">
      <dgm:prSet/>
      <dgm:spPr/>
      <dgm:t>
        <a:bodyPr/>
        <a:lstStyle/>
        <a:p>
          <a:endParaRPr lang="en-US" sz="32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672A9E-885A-4140-93C5-1D8C0BC9F299}">
      <dgm:prSet phldrT="[Text]" custT="1"/>
      <dgm:spPr/>
      <dgm:t>
        <a:bodyPr/>
        <a:lstStyle/>
        <a:p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তথ্য </a:t>
          </a:r>
          <a:r>
            <a:rPr lang="en-US" sz="3200" b="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বের</a:t>
          </a:r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সময়সাপেক্ষ</a:t>
          </a:r>
          <a:endParaRPr lang="en-US" sz="32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6EF204-76EC-48BE-8AE0-E0E0D30533C9}" type="parTrans" cxnId="{0CD0FE1E-323A-475A-9648-49FE07E51D15}">
      <dgm:prSet/>
      <dgm:spPr/>
      <dgm:t>
        <a:bodyPr/>
        <a:lstStyle/>
        <a:p>
          <a:endParaRPr lang="en-US" sz="32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E61FFE-67BC-499C-90B1-D805FF736115}" type="sibTrans" cxnId="{0CD0FE1E-323A-475A-9648-49FE07E51D15}">
      <dgm:prSet/>
      <dgm:spPr/>
      <dgm:t>
        <a:bodyPr/>
        <a:lstStyle/>
        <a:p>
          <a:endParaRPr lang="en-US" sz="32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E02198-4864-4B62-99F7-97BCBCC9D72A}">
      <dgm:prSet custT="1"/>
      <dgm:spPr/>
      <dgm:t>
        <a:bodyPr/>
        <a:lstStyle/>
        <a:p>
          <a:r>
            <a:rPr lang="as-IN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কাগজ</a:t>
          </a:r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as-IN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কালির ব্যবহার</a:t>
          </a:r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" panose="05000000000000000000" pitchFamily="2" charset="2"/>
            </a:rPr>
            <a:t></a:t>
          </a:r>
          <a:r>
            <a:rPr lang="as-IN" sz="3200" b="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হ্রাস</a:t>
          </a:r>
          <a:endParaRPr lang="en-US" sz="32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DAFE44-C4F6-4EBA-8E4E-0CAF61B4F27E}" type="parTrans" cxnId="{80449C4B-904B-40C8-985B-42D53FB2F4B1}">
      <dgm:prSet/>
      <dgm:spPr/>
      <dgm:t>
        <a:bodyPr/>
        <a:lstStyle/>
        <a:p>
          <a:endParaRPr lang="en-US" sz="32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9D0DD8-4E18-4548-9124-272F94A68F26}" type="sibTrans" cxnId="{80449C4B-904B-40C8-985B-42D53FB2F4B1}">
      <dgm:prSet/>
      <dgm:spPr/>
      <dgm:t>
        <a:bodyPr/>
        <a:lstStyle/>
        <a:p>
          <a:endParaRPr lang="en-US" sz="32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AA9828-C8DD-47F1-BDE0-B29CB12D48E2}">
      <dgm:prSet phldrT="[Text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3200" b="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কাগজের</a:t>
          </a:r>
          <a:r>
            <a:rPr lang="en-US" sz="32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ডকুমেন্টের</a:t>
          </a:r>
          <a:r>
            <a:rPr lang="en-US" sz="32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পরিবর্তে</a:t>
          </a:r>
          <a:r>
            <a:rPr lang="en-US" sz="32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ডেটাবেজ</a:t>
          </a:r>
          <a:r>
            <a:rPr lang="en-US" sz="32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প্রবর্তন</a:t>
          </a:r>
          <a:endParaRPr lang="en-US" sz="3200" b="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6359D5-9515-4509-A280-73C335E22B0F}" type="parTrans" cxnId="{E2640CD8-ADB1-47CB-9021-7D969C350F9D}">
      <dgm:prSet/>
      <dgm:spPr/>
      <dgm:t>
        <a:bodyPr/>
        <a:lstStyle/>
        <a:p>
          <a:endParaRPr lang="en-US"/>
        </a:p>
      </dgm:t>
    </dgm:pt>
    <dgm:pt modelId="{8CF6526B-7E10-43AB-8BF6-549FA51FB967}" type="sibTrans" cxnId="{E2640CD8-ADB1-47CB-9021-7D969C350F9D}">
      <dgm:prSet/>
      <dgm:spPr/>
      <dgm:t>
        <a:bodyPr/>
        <a:lstStyle/>
        <a:p>
          <a:endParaRPr lang="en-US"/>
        </a:p>
      </dgm:t>
    </dgm:pt>
    <dgm:pt modelId="{8FE3C921-E958-46CF-873F-51CE1C413606}" type="pres">
      <dgm:prSet presAssocID="{7EE65ADF-7B79-4154-8DD7-78F868B8F196}" presName="Name0" presStyleCnt="0">
        <dgm:presLayoutVars>
          <dgm:chMax val="7"/>
          <dgm:chPref val="7"/>
          <dgm:dir/>
        </dgm:presLayoutVars>
      </dgm:prSet>
      <dgm:spPr/>
    </dgm:pt>
    <dgm:pt modelId="{5986AA8D-A039-4602-A1EC-406DB8ECAF89}" type="pres">
      <dgm:prSet presAssocID="{7EE65ADF-7B79-4154-8DD7-78F868B8F196}" presName="Name1" presStyleCnt="0"/>
      <dgm:spPr/>
    </dgm:pt>
    <dgm:pt modelId="{AA2BB990-A5EA-405F-8AF2-6DB0E826614A}" type="pres">
      <dgm:prSet presAssocID="{7EE65ADF-7B79-4154-8DD7-78F868B8F196}" presName="cycle" presStyleCnt="0"/>
      <dgm:spPr/>
    </dgm:pt>
    <dgm:pt modelId="{3BBF117A-0E1E-4460-B3A6-B63010501AE4}" type="pres">
      <dgm:prSet presAssocID="{7EE65ADF-7B79-4154-8DD7-78F868B8F196}" presName="srcNode" presStyleLbl="node1" presStyleIdx="0" presStyleCnt="5"/>
      <dgm:spPr/>
    </dgm:pt>
    <dgm:pt modelId="{BCFD38ED-D058-4355-BCE5-D3422B8134D6}" type="pres">
      <dgm:prSet presAssocID="{7EE65ADF-7B79-4154-8DD7-78F868B8F196}" presName="conn" presStyleLbl="parChTrans1D2" presStyleIdx="0" presStyleCnt="1"/>
      <dgm:spPr/>
    </dgm:pt>
    <dgm:pt modelId="{B8288CF8-C079-4D78-A071-082BDD17A628}" type="pres">
      <dgm:prSet presAssocID="{7EE65ADF-7B79-4154-8DD7-78F868B8F196}" presName="extraNode" presStyleLbl="node1" presStyleIdx="0" presStyleCnt="5"/>
      <dgm:spPr/>
    </dgm:pt>
    <dgm:pt modelId="{91A7A3FF-67B2-424B-94BD-3329E0D8A288}" type="pres">
      <dgm:prSet presAssocID="{7EE65ADF-7B79-4154-8DD7-78F868B8F196}" presName="dstNode" presStyleLbl="node1" presStyleIdx="0" presStyleCnt="5"/>
      <dgm:spPr/>
    </dgm:pt>
    <dgm:pt modelId="{57F0B2F5-160F-434F-820F-52724F627141}" type="pres">
      <dgm:prSet presAssocID="{AE62A1F5-3996-424E-87E6-36CCB447B36E}" presName="text_1" presStyleLbl="node1" presStyleIdx="0" presStyleCnt="5">
        <dgm:presLayoutVars>
          <dgm:bulletEnabled val="1"/>
        </dgm:presLayoutVars>
      </dgm:prSet>
      <dgm:spPr/>
    </dgm:pt>
    <dgm:pt modelId="{67E1471B-9FB7-419B-A2C2-6E9F84030EC1}" type="pres">
      <dgm:prSet presAssocID="{AE62A1F5-3996-424E-87E6-36CCB447B36E}" presName="accent_1" presStyleCnt="0"/>
      <dgm:spPr/>
    </dgm:pt>
    <dgm:pt modelId="{9236C48D-BBEC-45B8-864E-6AE09D5DFB74}" type="pres">
      <dgm:prSet presAssocID="{AE62A1F5-3996-424E-87E6-36CCB447B36E}" presName="accentRepeatNode" presStyleLbl="solidFgAcc1" presStyleIdx="0" presStyleCnt="5" custScaleX="77319" custScaleY="77319"/>
      <dgm:spPr>
        <a:solidFill>
          <a:srgbClr val="002060"/>
        </a:solidFill>
        <a:scene3d>
          <a:camera prst="orthographicFront"/>
          <a:lightRig rig="threePt" dir="t"/>
        </a:scene3d>
        <a:sp3d>
          <a:bevelT prst="slope"/>
        </a:sp3d>
      </dgm:spPr>
    </dgm:pt>
    <dgm:pt modelId="{2019EFB2-186C-459C-A1E9-8CD3EC0FC719}" type="pres">
      <dgm:prSet presAssocID="{E9DF1DBE-2D25-4A98-A8AD-718CE307613E}" presName="text_2" presStyleLbl="node1" presStyleIdx="1" presStyleCnt="5">
        <dgm:presLayoutVars>
          <dgm:bulletEnabled val="1"/>
        </dgm:presLayoutVars>
      </dgm:prSet>
      <dgm:spPr/>
    </dgm:pt>
    <dgm:pt modelId="{02664C64-9AF1-48CF-9CDE-A8DD7D510002}" type="pres">
      <dgm:prSet presAssocID="{E9DF1DBE-2D25-4A98-A8AD-718CE307613E}" presName="accent_2" presStyleCnt="0"/>
      <dgm:spPr/>
    </dgm:pt>
    <dgm:pt modelId="{68136B0D-AB74-41DB-AE59-FA4088D19591}" type="pres">
      <dgm:prSet presAssocID="{E9DF1DBE-2D25-4A98-A8AD-718CE307613E}" presName="accentRepeatNode" presStyleLbl="solidFgAcc1" presStyleIdx="1" presStyleCnt="5" custScaleX="77319" custScaleY="77319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</dgm:pt>
    <dgm:pt modelId="{9445A3AA-EE6C-48E5-AEA0-D0C682DC41AC}" type="pres">
      <dgm:prSet presAssocID="{F0672A9E-885A-4140-93C5-1D8C0BC9F299}" presName="text_3" presStyleLbl="node1" presStyleIdx="2" presStyleCnt="5">
        <dgm:presLayoutVars>
          <dgm:bulletEnabled val="1"/>
        </dgm:presLayoutVars>
      </dgm:prSet>
      <dgm:spPr/>
    </dgm:pt>
    <dgm:pt modelId="{D987BD43-91CF-484F-849B-12077808DA0A}" type="pres">
      <dgm:prSet presAssocID="{F0672A9E-885A-4140-93C5-1D8C0BC9F299}" presName="accent_3" presStyleCnt="0"/>
      <dgm:spPr/>
    </dgm:pt>
    <dgm:pt modelId="{B8744A9F-2044-41A1-9E09-F02E938CA647}" type="pres">
      <dgm:prSet presAssocID="{F0672A9E-885A-4140-93C5-1D8C0BC9F299}" presName="accentRepeatNode" presStyleLbl="solidFgAcc1" presStyleIdx="2" presStyleCnt="5" custScaleX="77319" custScaleY="77319"/>
      <dgm:spPr>
        <a:solidFill>
          <a:srgbClr val="002060"/>
        </a:solidFill>
        <a:scene3d>
          <a:camera prst="orthographicFront"/>
          <a:lightRig rig="threePt" dir="t"/>
        </a:scene3d>
        <a:sp3d>
          <a:bevelT prst="slope"/>
        </a:sp3d>
      </dgm:spPr>
    </dgm:pt>
    <dgm:pt modelId="{3AE3ED4B-1845-42F5-8DB5-BAE304863037}" type="pres">
      <dgm:prSet presAssocID="{0CE02198-4864-4B62-99F7-97BCBCC9D72A}" presName="text_4" presStyleLbl="node1" presStyleIdx="3" presStyleCnt="5">
        <dgm:presLayoutVars>
          <dgm:bulletEnabled val="1"/>
        </dgm:presLayoutVars>
      </dgm:prSet>
      <dgm:spPr/>
    </dgm:pt>
    <dgm:pt modelId="{A2CCA04E-72FE-4971-B178-BBB085505F43}" type="pres">
      <dgm:prSet presAssocID="{0CE02198-4864-4B62-99F7-97BCBCC9D72A}" presName="accent_4" presStyleCnt="0"/>
      <dgm:spPr/>
    </dgm:pt>
    <dgm:pt modelId="{92170B15-E865-47C9-9229-86D9E797AC39}" type="pres">
      <dgm:prSet presAssocID="{0CE02198-4864-4B62-99F7-97BCBCC9D72A}" presName="accentRepeatNode" presStyleLbl="solidFgAcc1" presStyleIdx="3" presStyleCnt="5" custScaleX="77319" custScaleY="77319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slope"/>
        </a:sp3d>
      </dgm:spPr>
    </dgm:pt>
    <dgm:pt modelId="{E3462588-7E51-47B9-995D-C4E22D8F56BF}" type="pres">
      <dgm:prSet presAssocID="{73AA9828-C8DD-47F1-BDE0-B29CB12D48E2}" presName="text_5" presStyleLbl="node1" presStyleIdx="4" presStyleCnt="5">
        <dgm:presLayoutVars>
          <dgm:bulletEnabled val="1"/>
        </dgm:presLayoutVars>
      </dgm:prSet>
      <dgm:spPr/>
    </dgm:pt>
    <dgm:pt modelId="{2CA289DE-5DDA-4280-960F-54F0DD3BEF0D}" type="pres">
      <dgm:prSet presAssocID="{73AA9828-C8DD-47F1-BDE0-B29CB12D48E2}" presName="accent_5" presStyleCnt="0"/>
      <dgm:spPr/>
    </dgm:pt>
    <dgm:pt modelId="{F474F24C-CCA4-4B98-A20D-4DFF5A977F2E}" type="pres">
      <dgm:prSet presAssocID="{73AA9828-C8DD-47F1-BDE0-B29CB12D48E2}" presName="accentRepeatNode" presStyleLbl="solidFgAcc1" presStyleIdx="4" presStyleCnt="5" custScaleX="77319" custScaleY="77319"/>
      <dgm:spPr>
        <a:solidFill>
          <a:srgbClr val="00B050"/>
        </a:solidFill>
        <a:scene3d>
          <a:camera prst="orthographicFront"/>
          <a:lightRig rig="threePt" dir="t"/>
        </a:scene3d>
        <a:sp3d>
          <a:bevelT prst="slope"/>
        </a:sp3d>
      </dgm:spPr>
    </dgm:pt>
  </dgm:ptLst>
  <dgm:cxnLst>
    <dgm:cxn modelId="{8C74EC06-D64E-4CAF-96EB-6AFCEB092E21}" type="presOf" srcId="{E9DF1DBE-2D25-4A98-A8AD-718CE307613E}" destId="{2019EFB2-186C-459C-A1E9-8CD3EC0FC719}" srcOrd="0" destOrd="0" presId="urn:microsoft.com/office/officeart/2008/layout/VerticalCurvedList"/>
    <dgm:cxn modelId="{0595340E-C11E-4B62-8612-A44C7D9EEE09}" type="presOf" srcId="{73AA9828-C8DD-47F1-BDE0-B29CB12D48E2}" destId="{E3462588-7E51-47B9-995D-C4E22D8F56BF}" srcOrd="0" destOrd="0" presId="urn:microsoft.com/office/officeart/2008/layout/VerticalCurvedList"/>
    <dgm:cxn modelId="{A7C99E1B-4C74-4A52-8B08-69FE9F462D93}" type="presOf" srcId="{7EE65ADF-7B79-4154-8DD7-78F868B8F196}" destId="{8FE3C921-E958-46CF-873F-51CE1C413606}" srcOrd="0" destOrd="0" presId="urn:microsoft.com/office/officeart/2008/layout/VerticalCurvedList"/>
    <dgm:cxn modelId="{0CD0FE1E-323A-475A-9648-49FE07E51D15}" srcId="{7EE65ADF-7B79-4154-8DD7-78F868B8F196}" destId="{F0672A9E-885A-4140-93C5-1D8C0BC9F299}" srcOrd="2" destOrd="0" parTransId="{A46EF204-76EC-48BE-8AE0-E0E0D30533C9}" sibTransId="{49E61FFE-67BC-499C-90B1-D805FF736115}"/>
    <dgm:cxn modelId="{469DB723-8D59-47EC-8825-76D8D610D17E}" type="presOf" srcId="{0FE7A8F6-C4CC-4417-9A8F-C859D9187121}" destId="{BCFD38ED-D058-4355-BCE5-D3422B8134D6}" srcOrd="0" destOrd="0" presId="urn:microsoft.com/office/officeart/2008/layout/VerticalCurvedList"/>
    <dgm:cxn modelId="{B3C4484B-240A-4299-BD72-2E536F47DA0C}" srcId="{7EE65ADF-7B79-4154-8DD7-78F868B8F196}" destId="{AE62A1F5-3996-424E-87E6-36CCB447B36E}" srcOrd="0" destOrd="0" parTransId="{11A559B3-6465-4B3F-A80B-E78D14244A68}" sibTransId="{0FE7A8F6-C4CC-4417-9A8F-C859D9187121}"/>
    <dgm:cxn modelId="{80449C4B-904B-40C8-985B-42D53FB2F4B1}" srcId="{7EE65ADF-7B79-4154-8DD7-78F868B8F196}" destId="{0CE02198-4864-4B62-99F7-97BCBCC9D72A}" srcOrd="3" destOrd="0" parTransId="{4EDAFE44-C4F6-4EBA-8E4E-0CAF61B4F27E}" sibTransId="{B49D0DD8-4E18-4548-9124-272F94A68F26}"/>
    <dgm:cxn modelId="{56DA7182-960B-400E-9FCA-7FF524361719}" type="presOf" srcId="{0CE02198-4864-4B62-99F7-97BCBCC9D72A}" destId="{3AE3ED4B-1845-42F5-8DB5-BAE304863037}" srcOrd="0" destOrd="0" presId="urn:microsoft.com/office/officeart/2008/layout/VerticalCurvedList"/>
    <dgm:cxn modelId="{0487A297-7B4B-49AF-825D-C2125CE150C0}" type="presOf" srcId="{F0672A9E-885A-4140-93C5-1D8C0BC9F299}" destId="{9445A3AA-EE6C-48E5-AEA0-D0C682DC41AC}" srcOrd="0" destOrd="0" presId="urn:microsoft.com/office/officeart/2008/layout/VerticalCurvedList"/>
    <dgm:cxn modelId="{1DAED7C4-6EBA-4D98-B1ED-5F658F67D89C}" srcId="{7EE65ADF-7B79-4154-8DD7-78F868B8F196}" destId="{E9DF1DBE-2D25-4A98-A8AD-718CE307613E}" srcOrd="1" destOrd="0" parTransId="{D398204F-1F28-415F-8215-1E555D313505}" sibTransId="{85D36526-0229-4187-92D3-8666475B5868}"/>
    <dgm:cxn modelId="{A3FD9EC5-33CA-494A-B3E1-89EB6B7B7DAD}" type="presOf" srcId="{AE62A1F5-3996-424E-87E6-36CCB447B36E}" destId="{57F0B2F5-160F-434F-820F-52724F627141}" srcOrd="0" destOrd="0" presId="urn:microsoft.com/office/officeart/2008/layout/VerticalCurvedList"/>
    <dgm:cxn modelId="{E2640CD8-ADB1-47CB-9021-7D969C350F9D}" srcId="{7EE65ADF-7B79-4154-8DD7-78F868B8F196}" destId="{73AA9828-C8DD-47F1-BDE0-B29CB12D48E2}" srcOrd="4" destOrd="0" parTransId="{246359D5-9515-4509-A280-73C335E22B0F}" sibTransId="{8CF6526B-7E10-43AB-8BF6-549FA51FB967}"/>
    <dgm:cxn modelId="{F9F342FC-60D0-4795-A9F0-D518F79893C3}" type="presParOf" srcId="{8FE3C921-E958-46CF-873F-51CE1C413606}" destId="{5986AA8D-A039-4602-A1EC-406DB8ECAF89}" srcOrd="0" destOrd="0" presId="urn:microsoft.com/office/officeart/2008/layout/VerticalCurvedList"/>
    <dgm:cxn modelId="{1A567201-7CF5-4288-AFFC-2D73805660A0}" type="presParOf" srcId="{5986AA8D-A039-4602-A1EC-406DB8ECAF89}" destId="{AA2BB990-A5EA-405F-8AF2-6DB0E826614A}" srcOrd="0" destOrd="0" presId="urn:microsoft.com/office/officeart/2008/layout/VerticalCurvedList"/>
    <dgm:cxn modelId="{81850A0E-D110-477C-857C-8EF6AADD198B}" type="presParOf" srcId="{AA2BB990-A5EA-405F-8AF2-6DB0E826614A}" destId="{3BBF117A-0E1E-4460-B3A6-B63010501AE4}" srcOrd="0" destOrd="0" presId="urn:microsoft.com/office/officeart/2008/layout/VerticalCurvedList"/>
    <dgm:cxn modelId="{D2071E06-52E1-4038-8750-BE8C8AB5AF41}" type="presParOf" srcId="{AA2BB990-A5EA-405F-8AF2-6DB0E826614A}" destId="{BCFD38ED-D058-4355-BCE5-D3422B8134D6}" srcOrd="1" destOrd="0" presId="urn:microsoft.com/office/officeart/2008/layout/VerticalCurvedList"/>
    <dgm:cxn modelId="{C0E65DCE-B420-4DCA-BEA5-6EDF203B2E0A}" type="presParOf" srcId="{AA2BB990-A5EA-405F-8AF2-6DB0E826614A}" destId="{B8288CF8-C079-4D78-A071-082BDD17A628}" srcOrd="2" destOrd="0" presId="urn:microsoft.com/office/officeart/2008/layout/VerticalCurvedList"/>
    <dgm:cxn modelId="{EF108679-850C-4F45-8D22-3AFB83F1534B}" type="presParOf" srcId="{AA2BB990-A5EA-405F-8AF2-6DB0E826614A}" destId="{91A7A3FF-67B2-424B-94BD-3329E0D8A288}" srcOrd="3" destOrd="0" presId="urn:microsoft.com/office/officeart/2008/layout/VerticalCurvedList"/>
    <dgm:cxn modelId="{70678CF4-6836-488B-A679-6D6B044D7D7A}" type="presParOf" srcId="{5986AA8D-A039-4602-A1EC-406DB8ECAF89}" destId="{57F0B2F5-160F-434F-820F-52724F627141}" srcOrd="1" destOrd="0" presId="urn:microsoft.com/office/officeart/2008/layout/VerticalCurvedList"/>
    <dgm:cxn modelId="{3ABB3E72-AD24-4CE4-A418-CA511018ADEB}" type="presParOf" srcId="{5986AA8D-A039-4602-A1EC-406DB8ECAF89}" destId="{67E1471B-9FB7-419B-A2C2-6E9F84030EC1}" srcOrd="2" destOrd="0" presId="urn:microsoft.com/office/officeart/2008/layout/VerticalCurvedList"/>
    <dgm:cxn modelId="{E2BFA8AF-2666-4FA1-BF28-B9D536AEC099}" type="presParOf" srcId="{67E1471B-9FB7-419B-A2C2-6E9F84030EC1}" destId="{9236C48D-BBEC-45B8-864E-6AE09D5DFB74}" srcOrd="0" destOrd="0" presId="urn:microsoft.com/office/officeart/2008/layout/VerticalCurvedList"/>
    <dgm:cxn modelId="{7CBFBC00-2944-4619-8416-48A1CF04F8A7}" type="presParOf" srcId="{5986AA8D-A039-4602-A1EC-406DB8ECAF89}" destId="{2019EFB2-186C-459C-A1E9-8CD3EC0FC719}" srcOrd="3" destOrd="0" presId="urn:microsoft.com/office/officeart/2008/layout/VerticalCurvedList"/>
    <dgm:cxn modelId="{5C9809B2-DF81-4ED1-B02A-E60F35F83019}" type="presParOf" srcId="{5986AA8D-A039-4602-A1EC-406DB8ECAF89}" destId="{02664C64-9AF1-48CF-9CDE-A8DD7D510002}" srcOrd="4" destOrd="0" presId="urn:microsoft.com/office/officeart/2008/layout/VerticalCurvedList"/>
    <dgm:cxn modelId="{678C1E5D-2544-4EEB-B725-4C41C9A0BFF6}" type="presParOf" srcId="{02664C64-9AF1-48CF-9CDE-A8DD7D510002}" destId="{68136B0D-AB74-41DB-AE59-FA4088D19591}" srcOrd="0" destOrd="0" presId="urn:microsoft.com/office/officeart/2008/layout/VerticalCurvedList"/>
    <dgm:cxn modelId="{5DF8904E-8A0B-4B05-97D6-B86F02817126}" type="presParOf" srcId="{5986AA8D-A039-4602-A1EC-406DB8ECAF89}" destId="{9445A3AA-EE6C-48E5-AEA0-D0C682DC41AC}" srcOrd="5" destOrd="0" presId="urn:microsoft.com/office/officeart/2008/layout/VerticalCurvedList"/>
    <dgm:cxn modelId="{8232F382-4ABA-46FB-ADF4-472139FECFE0}" type="presParOf" srcId="{5986AA8D-A039-4602-A1EC-406DB8ECAF89}" destId="{D987BD43-91CF-484F-849B-12077808DA0A}" srcOrd="6" destOrd="0" presId="urn:microsoft.com/office/officeart/2008/layout/VerticalCurvedList"/>
    <dgm:cxn modelId="{5990E2CE-245B-42C5-BF25-2579DAFCED91}" type="presParOf" srcId="{D987BD43-91CF-484F-849B-12077808DA0A}" destId="{B8744A9F-2044-41A1-9E09-F02E938CA647}" srcOrd="0" destOrd="0" presId="urn:microsoft.com/office/officeart/2008/layout/VerticalCurvedList"/>
    <dgm:cxn modelId="{A7A82C6C-45CB-40D7-92CF-08847EBC4D9F}" type="presParOf" srcId="{5986AA8D-A039-4602-A1EC-406DB8ECAF89}" destId="{3AE3ED4B-1845-42F5-8DB5-BAE304863037}" srcOrd="7" destOrd="0" presId="urn:microsoft.com/office/officeart/2008/layout/VerticalCurvedList"/>
    <dgm:cxn modelId="{60126AF8-3F24-4349-9EFC-F869274E319F}" type="presParOf" srcId="{5986AA8D-A039-4602-A1EC-406DB8ECAF89}" destId="{A2CCA04E-72FE-4971-B178-BBB085505F43}" srcOrd="8" destOrd="0" presId="urn:microsoft.com/office/officeart/2008/layout/VerticalCurvedList"/>
    <dgm:cxn modelId="{12C19CAA-088A-4C12-8789-5DFF13C2F544}" type="presParOf" srcId="{A2CCA04E-72FE-4971-B178-BBB085505F43}" destId="{92170B15-E865-47C9-9229-86D9E797AC39}" srcOrd="0" destOrd="0" presId="urn:microsoft.com/office/officeart/2008/layout/VerticalCurvedList"/>
    <dgm:cxn modelId="{762D08BE-F5D2-49FA-8463-057287970F32}" type="presParOf" srcId="{5986AA8D-A039-4602-A1EC-406DB8ECAF89}" destId="{E3462588-7E51-47B9-995D-C4E22D8F56BF}" srcOrd="9" destOrd="0" presId="urn:microsoft.com/office/officeart/2008/layout/VerticalCurvedList"/>
    <dgm:cxn modelId="{1ACDFEE5-A6C2-45D0-BDDB-7F9C5CE0152A}" type="presParOf" srcId="{5986AA8D-A039-4602-A1EC-406DB8ECAF89}" destId="{2CA289DE-5DDA-4280-960F-54F0DD3BEF0D}" srcOrd="10" destOrd="0" presId="urn:microsoft.com/office/officeart/2008/layout/VerticalCurvedList"/>
    <dgm:cxn modelId="{51298DE2-EE32-4297-8CB1-C10B3FCF1DD8}" type="presParOf" srcId="{2CA289DE-5DDA-4280-960F-54F0DD3BEF0D}" destId="{F474F24C-CCA4-4B98-A20D-4DFF5A977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A69A2-0A00-4C91-9C2C-7C63B8A8065E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FE305C-F71B-4462-B4A7-51CB2142925A}">
      <dgm:prSet phldrT="[Text]" custT="1"/>
      <dgm:spPr>
        <a:solidFill>
          <a:schemeClr val="accent6">
            <a:lumMod val="40000"/>
            <a:lumOff val="60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n-US" sz="3200" b="1" dirty="0">
              <a:solidFill>
                <a:srgbClr val="002060"/>
              </a:solidFill>
              <a:latin typeface="Arial Narrow" panose="020B0506020202030204" pitchFamily="34" charset="0"/>
              <a:cs typeface="NikoshBAN" panose="02000000000000000000" pitchFamily="2" charset="0"/>
            </a:rPr>
            <a:t>Dropbox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ব্যবহারের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118290-5BED-43DD-8E0F-4C31AEDB4281}" type="parTrans" cxnId="{FDE9E545-E23F-43EF-ABB5-5B1493C905B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9486B0-08B2-4278-ACC7-FB4F553AEEA0}" type="sibTrans" cxnId="{FDE9E545-E23F-43EF-ABB5-5B1493C905B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175AFB-4CA3-4835-86CA-F7E9D1B48B9D}">
      <dgm:prSet phldrT="[Text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ডকুমেন্ট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573383-DA77-4715-9253-1E1D8B69E936}" type="parTrans" cxnId="{030F8E88-367F-46F1-A9D3-3D97C0D8C0EE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460506-FEF3-4729-8AEC-928DFDEE4BE9}" type="sibTrans" cxnId="{030F8E88-367F-46F1-A9D3-3D97C0D8C0E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F18257-092F-4DB0-B558-42D6AA1F1229}">
      <dgm:prSet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ফাইল শে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করার সুবিধা 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03F14E-2C6F-43AA-80FB-AE3CAAC85F9E}" type="parTrans" cxnId="{5AF47BC4-A426-4FF2-A03C-73F0F12CD7E0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5A47F-3C7C-4035-9A42-369D77BBA851}" type="sibTrans" cxnId="{5AF47BC4-A426-4FF2-A03C-73F0F12CD7E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5DC3C7-9786-4A19-BFFD-143FBF61F2E9}">
      <dgm:prSet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as-IN" sz="32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ফাইল নষ্ট হবে না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762EEA-6938-4C39-8FF1-B12397CE86A6}" type="parTrans" cxnId="{A57ECDE7-DB31-4690-896C-65E274FC28E1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AD2D6F-29DE-4143-9956-D06C79C5AB99}" type="sibTrans" cxnId="{A57ECDE7-DB31-4690-896C-65E274FC28E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6450CD-A22A-4FC4-A0F2-41F645A100CA}">
      <dgm:prSet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যখন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যেখানে খুশি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ওপেন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যাবে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B9AFE4-D54C-4111-88CB-82E3E6153258}" type="parTrans" cxnId="{7A3BC3DB-5D40-4534-85B0-6BC2FA08330A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997316-0026-46C8-B19A-792D24170683}" type="sibTrans" cxnId="{7A3BC3DB-5D40-4534-85B0-6BC2FA08330A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1CA680-E170-4C55-AC21-338099ACE1F1}" type="pres">
      <dgm:prSet presAssocID="{A79A69A2-0A00-4C91-9C2C-7C63B8A8065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1C4EC4-B608-40FB-BC55-627EFAED51EE}" type="pres">
      <dgm:prSet presAssocID="{F7FE305C-F71B-4462-B4A7-51CB2142925A}" presName="centerShape" presStyleLbl="node0" presStyleIdx="0" presStyleCnt="1" custScaleX="157322" custScaleY="116722" custLinFactNeighborX="-3069"/>
      <dgm:spPr/>
    </dgm:pt>
    <dgm:pt modelId="{FB54EE0E-3A3C-4374-B675-84BAD43DC463}" type="pres">
      <dgm:prSet presAssocID="{FF573383-DA77-4715-9253-1E1D8B69E936}" presName="parTrans" presStyleLbl="sibTrans2D1" presStyleIdx="0" presStyleCnt="4"/>
      <dgm:spPr/>
    </dgm:pt>
    <dgm:pt modelId="{907BB1FD-BB1C-4790-9228-4A17C7A80DEF}" type="pres">
      <dgm:prSet presAssocID="{FF573383-DA77-4715-9253-1E1D8B69E936}" presName="connectorText" presStyleLbl="sibTrans2D1" presStyleIdx="0" presStyleCnt="4"/>
      <dgm:spPr/>
    </dgm:pt>
    <dgm:pt modelId="{C0952A93-AC81-4769-A902-5A3366C0870D}" type="pres">
      <dgm:prSet presAssocID="{9E175AFB-4CA3-4835-86CA-F7E9D1B48B9D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6E5FED80-6E95-4783-B7D2-862372D1D826}" type="pres">
      <dgm:prSet presAssocID="{0B03F14E-2C6F-43AA-80FB-AE3CAAC85F9E}" presName="parTrans" presStyleLbl="sibTrans2D1" presStyleIdx="1" presStyleCnt="4" custScaleX="141535" custLinFactNeighborX="17777"/>
      <dgm:spPr/>
    </dgm:pt>
    <dgm:pt modelId="{71FF5167-B684-408D-9F05-83486990D958}" type="pres">
      <dgm:prSet presAssocID="{0B03F14E-2C6F-43AA-80FB-AE3CAAC85F9E}" presName="connectorText" presStyleLbl="sibTrans2D1" presStyleIdx="1" presStyleCnt="4"/>
      <dgm:spPr/>
    </dgm:pt>
    <dgm:pt modelId="{BD451419-4357-4523-8665-183947A321AB}" type="pres">
      <dgm:prSet presAssocID="{1CF18257-092F-4DB0-B558-42D6AA1F1229}" presName="node" presStyleLbl="node1" presStyleIdx="1" presStyleCnt="4" custScaleX="121797">
        <dgm:presLayoutVars>
          <dgm:bulletEnabled val="1"/>
        </dgm:presLayoutVars>
      </dgm:prSet>
      <dgm:spPr>
        <a:prstGeom prst="roundRect">
          <a:avLst/>
        </a:prstGeom>
      </dgm:spPr>
    </dgm:pt>
    <dgm:pt modelId="{36B9CDB1-8B8B-470C-AEB3-275496D22693}" type="pres">
      <dgm:prSet presAssocID="{BE762EEA-6938-4C39-8FF1-B12397CE86A6}" presName="parTrans" presStyleLbl="sibTrans2D1" presStyleIdx="2" presStyleCnt="4"/>
      <dgm:spPr/>
    </dgm:pt>
    <dgm:pt modelId="{8F95FF35-26C0-4DDC-B6B5-0A4EAD91F980}" type="pres">
      <dgm:prSet presAssocID="{BE762EEA-6938-4C39-8FF1-B12397CE86A6}" presName="connectorText" presStyleLbl="sibTrans2D1" presStyleIdx="2" presStyleCnt="4"/>
      <dgm:spPr/>
    </dgm:pt>
    <dgm:pt modelId="{B1F8740B-1353-41A5-AA88-A81751317A84}" type="pres">
      <dgm:prSet presAssocID="{E15DC3C7-9786-4A19-BFFD-143FBF61F2E9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A81A095C-6C76-4E1E-954D-82CA3BAB1B50}" type="pres">
      <dgm:prSet presAssocID="{BBB9AFE4-D54C-4111-88CB-82E3E6153258}" presName="parTrans" presStyleLbl="sibTrans2D1" presStyleIdx="3" presStyleCnt="4" custScaleX="130553"/>
      <dgm:spPr/>
    </dgm:pt>
    <dgm:pt modelId="{35CD5716-DA5B-410B-8356-B203FFCA4547}" type="pres">
      <dgm:prSet presAssocID="{BBB9AFE4-D54C-4111-88CB-82E3E6153258}" presName="connectorText" presStyleLbl="sibTrans2D1" presStyleIdx="3" presStyleCnt="4"/>
      <dgm:spPr/>
    </dgm:pt>
    <dgm:pt modelId="{8DAE97DB-787E-4E04-851B-1DD6CC2BA618}" type="pres">
      <dgm:prSet presAssocID="{906450CD-A22A-4FC4-A0F2-41F645A100CA}" presName="node" presStyleLbl="node1" presStyleIdx="3" presStyleCnt="4" custScaleX="121797" custRadScaleRad="11607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B46F710-F0EE-41DA-A2B9-C5A805E043BD}" type="presOf" srcId="{FF573383-DA77-4715-9253-1E1D8B69E936}" destId="{FB54EE0E-3A3C-4374-B675-84BAD43DC463}" srcOrd="0" destOrd="0" presId="urn:microsoft.com/office/officeart/2005/8/layout/radial5"/>
    <dgm:cxn modelId="{85357E15-FFEF-481C-BC0F-BE89D4E87D1B}" type="presOf" srcId="{BBB9AFE4-D54C-4111-88CB-82E3E6153258}" destId="{A81A095C-6C76-4E1E-954D-82CA3BAB1B50}" srcOrd="0" destOrd="0" presId="urn:microsoft.com/office/officeart/2005/8/layout/radial5"/>
    <dgm:cxn modelId="{55F27F15-65C6-4F9B-8188-6AF552F3300F}" type="presOf" srcId="{A79A69A2-0A00-4C91-9C2C-7C63B8A8065E}" destId="{0A1CA680-E170-4C55-AC21-338099ACE1F1}" srcOrd="0" destOrd="0" presId="urn:microsoft.com/office/officeart/2005/8/layout/radial5"/>
    <dgm:cxn modelId="{4A05FF39-4FDD-4582-AB84-5ADE06B1CFC6}" type="presOf" srcId="{BE762EEA-6938-4C39-8FF1-B12397CE86A6}" destId="{36B9CDB1-8B8B-470C-AEB3-275496D22693}" srcOrd="0" destOrd="0" presId="urn:microsoft.com/office/officeart/2005/8/layout/radial5"/>
    <dgm:cxn modelId="{FDE9E545-E23F-43EF-ABB5-5B1493C905BF}" srcId="{A79A69A2-0A00-4C91-9C2C-7C63B8A8065E}" destId="{F7FE305C-F71B-4462-B4A7-51CB2142925A}" srcOrd="0" destOrd="0" parTransId="{66118290-5BED-43DD-8E0F-4C31AEDB4281}" sibTransId="{319486B0-08B2-4278-ACC7-FB4F553AEEA0}"/>
    <dgm:cxn modelId="{F91E764D-F556-43AB-9F35-4D393469E372}" type="presOf" srcId="{F7FE305C-F71B-4462-B4A7-51CB2142925A}" destId="{D51C4EC4-B608-40FB-BC55-627EFAED51EE}" srcOrd="0" destOrd="0" presId="urn:microsoft.com/office/officeart/2005/8/layout/radial5"/>
    <dgm:cxn modelId="{9EFB0F74-42F6-4B8B-AE12-3D2EE832D8C5}" type="presOf" srcId="{906450CD-A22A-4FC4-A0F2-41F645A100CA}" destId="{8DAE97DB-787E-4E04-851B-1DD6CC2BA618}" srcOrd="0" destOrd="0" presId="urn:microsoft.com/office/officeart/2005/8/layout/radial5"/>
    <dgm:cxn modelId="{3F698A7A-3059-458F-828B-DD572BD0006E}" type="presOf" srcId="{BBB9AFE4-D54C-4111-88CB-82E3E6153258}" destId="{35CD5716-DA5B-410B-8356-B203FFCA4547}" srcOrd="1" destOrd="0" presId="urn:microsoft.com/office/officeart/2005/8/layout/radial5"/>
    <dgm:cxn modelId="{DD391C7D-D1FB-41E1-B17A-E757AB9A947B}" type="presOf" srcId="{0B03F14E-2C6F-43AA-80FB-AE3CAAC85F9E}" destId="{71FF5167-B684-408D-9F05-83486990D958}" srcOrd="1" destOrd="0" presId="urn:microsoft.com/office/officeart/2005/8/layout/radial5"/>
    <dgm:cxn modelId="{1403B381-3597-449E-99F3-7A3FBAD179DE}" type="presOf" srcId="{FF573383-DA77-4715-9253-1E1D8B69E936}" destId="{907BB1FD-BB1C-4790-9228-4A17C7A80DEF}" srcOrd="1" destOrd="0" presId="urn:microsoft.com/office/officeart/2005/8/layout/radial5"/>
    <dgm:cxn modelId="{030F8E88-367F-46F1-A9D3-3D97C0D8C0EE}" srcId="{F7FE305C-F71B-4462-B4A7-51CB2142925A}" destId="{9E175AFB-4CA3-4835-86CA-F7E9D1B48B9D}" srcOrd="0" destOrd="0" parTransId="{FF573383-DA77-4715-9253-1E1D8B69E936}" sibTransId="{60460506-FEF3-4729-8AEC-928DFDEE4BE9}"/>
    <dgm:cxn modelId="{CC69E096-7B9A-43C9-8E18-0030FD86A86A}" type="presOf" srcId="{E15DC3C7-9786-4A19-BFFD-143FBF61F2E9}" destId="{B1F8740B-1353-41A5-AA88-A81751317A84}" srcOrd="0" destOrd="0" presId="urn:microsoft.com/office/officeart/2005/8/layout/radial5"/>
    <dgm:cxn modelId="{FB5502B1-1F64-43E3-AB04-9C4953B62066}" type="presOf" srcId="{9E175AFB-4CA3-4835-86CA-F7E9D1B48B9D}" destId="{C0952A93-AC81-4769-A902-5A3366C0870D}" srcOrd="0" destOrd="0" presId="urn:microsoft.com/office/officeart/2005/8/layout/radial5"/>
    <dgm:cxn modelId="{4AF099B1-011D-4A55-A1CF-E94387E81F3D}" type="presOf" srcId="{0B03F14E-2C6F-43AA-80FB-AE3CAAC85F9E}" destId="{6E5FED80-6E95-4783-B7D2-862372D1D826}" srcOrd="0" destOrd="0" presId="urn:microsoft.com/office/officeart/2005/8/layout/radial5"/>
    <dgm:cxn modelId="{5AF47BC4-A426-4FF2-A03C-73F0F12CD7E0}" srcId="{F7FE305C-F71B-4462-B4A7-51CB2142925A}" destId="{1CF18257-092F-4DB0-B558-42D6AA1F1229}" srcOrd="1" destOrd="0" parTransId="{0B03F14E-2C6F-43AA-80FB-AE3CAAC85F9E}" sibTransId="{7EA5A47F-3C7C-4035-9A42-369D77BBA851}"/>
    <dgm:cxn modelId="{7A3BC3DB-5D40-4534-85B0-6BC2FA08330A}" srcId="{F7FE305C-F71B-4462-B4A7-51CB2142925A}" destId="{906450CD-A22A-4FC4-A0F2-41F645A100CA}" srcOrd="3" destOrd="0" parTransId="{BBB9AFE4-D54C-4111-88CB-82E3E6153258}" sibTransId="{D4997316-0026-46C8-B19A-792D24170683}"/>
    <dgm:cxn modelId="{F3DF63E7-BB30-4922-968E-87F245368639}" type="presOf" srcId="{BE762EEA-6938-4C39-8FF1-B12397CE86A6}" destId="{8F95FF35-26C0-4DDC-B6B5-0A4EAD91F980}" srcOrd="1" destOrd="0" presId="urn:microsoft.com/office/officeart/2005/8/layout/radial5"/>
    <dgm:cxn modelId="{A57ECDE7-DB31-4690-896C-65E274FC28E1}" srcId="{F7FE305C-F71B-4462-B4A7-51CB2142925A}" destId="{E15DC3C7-9786-4A19-BFFD-143FBF61F2E9}" srcOrd="2" destOrd="0" parTransId="{BE762EEA-6938-4C39-8FF1-B12397CE86A6}" sibTransId="{2AAD2D6F-29DE-4143-9956-D06C79C5AB99}"/>
    <dgm:cxn modelId="{B68BFAF9-49E3-46E9-A8FA-F2CAA852D86B}" type="presOf" srcId="{1CF18257-092F-4DB0-B558-42D6AA1F1229}" destId="{BD451419-4357-4523-8665-183947A321AB}" srcOrd="0" destOrd="0" presId="urn:microsoft.com/office/officeart/2005/8/layout/radial5"/>
    <dgm:cxn modelId="{E3126FE8-443D-485A-8EF1-E3EEE2AD8B6B}" type="presParOf" srcId="{0A1CA680-E170-4C55-AC21-338099ACE1F1}" destId="{D51C4EC4-B608-40FB-BC55-627EFAED51EE}" srcOrd="0" destOrd="0" presId="urn:microsoft.com/office/officeart/2005/8/layout/radial5"/>
    <dgm:cxn modelId="{0E807252-E9EE-444C-959F-612EE6E464F3}" type="presParOf" srcId="{0A1CA680-E170-4C55-AC21-338099ACE1F1}" destId="{FB54EE0E-3A3C-4374-B675-84BAD43DC463}" srcOrd="1" destOrd="0" presId="urn:microsoft.com/office/officeart/2005/8/layout/radial5"/>
    <dgm:cxn modelId="{473CE1CA-76CF-494E-9106-02EE806024AE}" type="presParOf" srcId="{FB54EE0E-3A3C-4374-B675-84BAD43DC463}" destId="{907BB1FD-BB1C-4790-9228-4A17C7A80DEF}" srcOrd="0" destOrd="0" presId="urn:microsoft.com/office/officeart/2005/8/layout/radial5"/>
    <dgm:cxn modelId="{949E00D9-B50F-4E1E-ACEA-F1E038B1F963}" type="presParOf" srcId="{0A1CA680-E170-4C55-AC21-338099ACE1F1}" destId="{C0952A93-AC81-4769-A902-5A3366C0870D}" srcOrd="2" destOrd="0" presId="urn:microsoft.com/office/officeart/2005/8/layout/radial5"/>
    <dgm:cxn modelId="{A1028DBC-B99E-450A-A456-425571199D02}" type="presParOf" srcId="{0A1CA680-E170-4C55-AC21-338099ACE1F1}" destId="{6E5FED80-6E95-4783-B7D2-862372D1D826}" srcOrd="3" destOrd="0" presId="urn:microsoft.com/office/officeart/2005/8/layout/radial5"/>
    <dgm:cxn modelId="{445C2C02-66D5-49A3-ACF9-F30C6813BA77}" type="presParOf" srcId="{6E5FED80-6E95-4783-B7D2-862372D1D826}" destId="{71FF5167-B684-408D-9F05-83486990D958}" srcOrd="0" destOrd="0" presId="urn:microsoft.com/office/officeart/2005/8/layout/radial5"/>
    <dgm:cxn modelId="{48DE3A5B-271B-47F5-A39E-39DCA17A9FBD}" type="presParOf" srcId="{0A1CA680-E170-4C55-AC21-338099ACE1F1}" destId="{BD451419-4357-4523-8665-183947A321AB}" srcOrd="4" destOrd="0" presId="urn:microsoft.com/office/officeart/2005/8/layout/radial5"/>
    <dgm:cxn modelId="{FBB0AD05-8964-40E6-B7A9-26FAC570AA48}" type="presParOf" srcId="{0A1CA680-E170-4C55-AC21-338099ACE1F1}" destId="{36B9CDB1-8B8B-470C-AEB3-275496D22693}" srcOrd="5" destOrd="0" presId="urn:microsoft.com/office/officeart/2005/8/layout/radial5"/>
    <dgm:cxn modelId="{651277B2-EE0D-4C54-AD4A-FB1390D0AB2F}" type="presParOf" srcId="{36B9CDB1-8B8B-470C-AEB3-275496D22693}" destId="{8F95FF35-26C0-4DDC-B6B5-0A4EAD91F980}" srcOrd="0" destOrd="0" presId="urn:microsoft.com/office/officeart/2005/8/layout/radial5"/>
    <dgm:cxn modelId="{7CD92FF2-D28F-4FAA-91CB-D3361A7DFBC0}" type="presParOf" srcId="{0A1CA680-E170-4C55-AC21-338099ACE1F1}" destId="{B1F8740B-1353-41A5-AA88-A81751317A84}" srcOrd="6" destOrd="0" presId="urn:microsoft.com/office/officeart/2005/8/layout/radial5"/>
    <dgm:cxn modelId="{9A512467-FDCD-4A26-8536-C84EDD359511}" type="presParOf" srcId="{0A1CA680-E170-4C55-AC21-338099ACE1F1}" destId="{A81A095C-6C76-4E1E-954D-82CA3BAB1B50}" srcOrd="7" destOrd="0" presId="urn:microsoft.com/office/officeart/2005/8/layout/radial5"/>
    <dgm:cxn modelId="{EDFFF4B5-6228-47F3-A6B6-269CCDEEEDFF}" type="presParOf" srcId="{A81A095C-6C76-4E1E-954D-82CA3BAB1B50}" destId="{35CD5716-DA5B-410B-8356-B203FFCA4547}" srcOrd="0" destOrd="0" presId="urn:microsoft.com/office/officeart/2005/8/layout/radial5"/>
    <dgm:cxn modelId="{3BD8C0E1-CA23-4499-8946-8C455FE47D31}" type="presParOf" srcId="{0A1CA680-E170-4C55-AC21-338099ACE1F1}" destId="{8DAE97DB-787E-4E04-851B-1DD6CC2BA61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D38ED-D058-4355-BCE5-D3422B8134D6}">
      <dsp:nvSpPr>
        <dsp:cNvPr id="0" name=""/>
        <dsp:cNvSpPr/>
      </dsp:nvSpPr>
      <dsp:spPr>
        <a:xfrm>
          <a:off x="-5988763" y="-916397"/>
          <a:ext cx="7129296" cy="7129296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0B2F5-160F-434F-820F-52724F627141}">
      <dsp:nvSpPr>
        <dsp:cNvPr id="0" name=""/>
        <dsp:cNvSpPr/>
      </dsp:nvSpPr>
      <dsp:spPr>
        <a:xfrm>
          <a:off x="498428" y="330925"/>
          <a:ext cx="6566112" cy="6622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কাগজ</a:t>
          </a: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ঘেঁটে</a:t>
          </a: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তথ্য </a:t>
          </a:r>
          <a:r>
            <a:rPr lang="en-US" sz="3200" b="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খোঁজা</a:t>
          </a:r>
          <a:endParaRPr lang="en-US" sz="32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428" y="330925"/>
        <a:ext cx="6566112" cy="662274"/>
      </dsp:txXfrm>
    </dsp:sp>
    <dsp:sp modelId="{9236C48D-BBEC-45B8-864E-6AE09D5DFB74}">
      <dsp:nvSpPr>
        <dsp:cNvPr id="0" name=""/>
        <dsp:cNvSpPr/>
      </dsp:nvSpPr>
      <dsp:spPr>
        <a:xfrm>
          <a:off x="178388" y="342022"/>
          <a:ext cx="640079" cy="64007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9EFB2-186C-459C-A1E9-8CD3EC0FC719}">
      <dsp:nvSpPr>
        <dsp:cNvPr id="0" name=""/>
        <dsp:cNvSpPr/>
      </dsp:nvSpPr>
      <dsp:spPr>
        <a:xfrm>
          <a:off x="972995" y="1324019"/>
          <a:ext cx="6091546" cy="662274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তথ্য </a:t>
          </a:r>
          <a:r>
            <a:rPr lang="en-US" sz="3200" b="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খোঁজা</a:t>
          </a: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নিরানন্দ</a:t>
          </a: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3200" b="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972995" y="1324019"/>
        <a:ext cx="6091546" cy="662274"/>
      </dsp:txXfrm>
    </dsp:sp>
    <dsp:sp modelId="{68136B0D-AB74-41DB-AE59-FA4088D19591}">
      <dsp:nvSpPr>
        <dsp:cNvPr id="0" name=""/>
        <dsp:cNvSpPr/>
      </dsp:nvSpPr>
      <dsp:spPr>
        <a:xfrm>
          <a:off x="652955" y="1335116"/>
          <a:ext cx="640079" cy="64007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5A3AA-EE6C-48E5-AEA0-D0C682DC41AC}">
      <dsp:nvSpPr>
        <dsp:cNvPr id="0" name=""/>
        <dsp:cNvSpPr/>
      </dsp:nvSpPr>
      <dsp:spPr>
        <a:xfrm>
          <a:off x="1118648" y="2317112"/>
          <a:ext cx="5945892" cy="662274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তথ্য </a:t>
          </a:r>
          <a:r>
            <a:rPr lang="en-US" sz="3200" b="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বের</a:t>
          </a: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সময়সাপেক্ষ</a:t>
          </a:r>
          <a:endParaRPr lang="en-US" sz="32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8648" y="2317112"/>
        <a:ext cx="5945892" cy="662274"/>
      </dsp:txXfrm>
    </dsp:sp>
    <dsp:sp modelId="{B8744A9F-2044-41A1-9E09-F02E938CA647}">
      <dsp:nvSpPr>
        <dsp:cNvPr id="0" name=""/>
        <dsp:cNvSpPr/>
      </dsp:nvSpPr>
      <dsp:spPr>
        <a:xfrm>
          <a:off x="798608" y="2328210"/>
          <a:ext cx="640079" cy="64007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3ED4B-1845-42F5-8DB5-BAE304863037}">
      <dsp:nvSpPr>
        <dsp:cNvPr id="0" name=""/>
        <dsp:cNvSpPr/>
      </dsp:nvSpPr>
      <dsp:spPr>
        <a:xfrm>
          <a:off x="972995" y="3310206"/>
          <a:ext cx="6091546" cy="662274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কাগজ</a:t>
          </a: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as-IN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কালির ব্যবহার</a:t>
          </a: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" panose="05000000000000000000" pitchFamily="2" charset="2"/>
            </a:rPr>
            <a:t></a:t>
          </a:r>
          <a:r>
            <a:rPr lang="as-IN" sz="3200" b="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হ্রাস</a:t>
          </a:r>
          <a:endParaRPr lang="en-US" sz="32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2995" y="3310206"/>
        <a:ext cx="6091546" cy="662274"/>
      </dsp:txXfrm>
    </dsp:sp>
    <dsp:sp modelId="{92170B15-E865-47C9-9229-86D9E797AC39}">
      <dsp:nvSpPr>
        <dsp:cNvPr id="0" name=""/>
        <dsp:cNvSpPr/>
      </dsp:nvSpPr>
      <dsp:spPr>
        <a:xfrm>
          <a:off x="652955" y="3321303"/>
          <a:ext cx="640079" cy="64007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62588-7E51-47B9-995D-C4E22D8F56BF}">
      <dsp:nvSpPr>
        <dsp:cNvPr id="0" name=""/>
        <dsp:cNvSpPr/>
      </dsp:nvSpPr>
      <dsp:spPr>
        <a:xfrm>
          <a:off x="498428" y="4303300"/>
          <a:ext cx="6566112" cy="66227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কাগজের</a:t>
          </a:r>
          <a:r>
            <a:rPr lang="en-US" sz="3200" b="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ডকুমেন্টের</a:t>
          </a:r>
          <a:r>
            <a:rPr lang="en-US" sz="3200" b="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পরিবর্তে</a:t>
          </a:r>
          <a:r>
            <a:rPr lang="en-US" sz="3200" b="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ডেটাবেজ</a:t>
          </a:r>
          <a:r>
            <a:rPr lang="en-US" sz="3200" b="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প্রবর্তন</a:t>
          </a:r>
          <a:endParaRPr lang="en-US" sz="3200" b="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428" y="4303300"/>
        <a:ext cx="6566112" cy="662274"/>
      </dsp:txXfrm>
    </dsp:sp>
    <dsp:sp modelId="{F474F24C-CCA4-4B98-A20D-4DFF5A977F2E}">
      <dsp:nvSpPr>
        <dsp:cNvPr id="0" name=""/>
        <dsp:cNvSpPr/>
      </dsp:nvSpPr>
      <dsp:spPr>
        <a:xfrm>
          <a:off x="178388" y="4314397"/>
          <a:ext cx="640079" cy="64007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C4EC4-B608-40FB-BC55-627EFAED51EE}">
      <dsp:nvSpPr>
        <dsp:cNvPr id="0" name=""/>
        <dsp:cNvSpPr/>
      </dsp:nvSpPr>
      <dsp:spPr>
        <a:xfrm>
          <a:off x="2767699" y="2517000"/>
          <a:ext cx="2288456" cy="169787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  <a:latin typeface="Arial Narrow" panose="020B0506020202030204" pitchFamily="34" charset="0"/>
              <a:cs typeface="NikoshBAN" panose="02000000000000000000" pitchFamily="2" charset="0"/>
            </a:rPr>
            <a:t>Dropbox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ব্যবহারের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2836" y="2765648"/>
        <a:ext cx="1618182" cy="1200579"/>
      </dsp:txXfrm>
    </dsp:sp>
    <dsp:sp modelId="{FB54EE0E-3A3C-4374-B675-84BAD43DC463}">
      <dsp:nvSpPr>
        <dsp:cNvPr id="0" name=""/>
        <dsp:cNvSpPr/>
      </dsp:nvSpPr>
      <dsp:spPr>
        <a:xfrm rot="16410745">
          <a:off x="3788095" y="1855093"/>
          <a:ext cx="396195" cy="601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3883" y="2034774"/>
        <a:ext cx="277337" cy="361093"/>
      </dsp:txXfrm>
    </dsp:sp>
    <dsp:sp modelId="{C0952A93-AC81-4769-A902-5A3366C0870D}">
      <dsp:nvSpPr>
        <dsp:cNvPr id="0" name=""/>
        <dsp:cNvSpPr/>
      </dsp:nvSpPr>
      <dsp:spPr>
        <a:xfrm>
          <a:off x="3178968" y="3344"/>
          <a:ext cx="1770062" cy="1770062"/>
        </a:xfrm>
        <a:prstGeom prst="roundRect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ডকুমেন্ট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5375" y="89751"/>
        <a:ext cx="1597248" cy="1597248"/>
      </dsp:txXfrm>
    </dsp:sp>
    <dsp:sp modelId="{6E5FED80-6E95-4783-B7D2-862372D1D826}">
      <dsp:nvSpPr>
        <dsp:cNvPr id="0" name=""/>
        <dsp:cNvSpPr/>
      </dsp:nvSpPr>
      <dsp:spPr>
        <a:xfrm>
          <a:off x="5139339" y="3065027"/>
          <a:ext cx="305654" cy="601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39339" y="3185391"/>
        <a:ext cx="213958" cy="361093"/>
      </dsp:txXfrm>
    </dsp:sp>
    <dsp:sp modelId="{BD451419-4357-4523-8665-183947A321AB}">
      <dsp:nvSpPr>
        <dsp:cNvPr id="0" name=""/>
        <dsp:cNvSpPr/>
      </dsp:nvSpPr>
      <dsp:spPr>
        <a:xfrm>
          <a:off x="5463621" y="2480907"/>
          <a:ext cx="2155883" cy="1770062"/>
        </a:xfrm>
        <a:prstGeom prst="roundRect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ফাইল শে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r>
            <a:rPr lang="as-IN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করার সুবিধা 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0028" y="2567314"/>
        <a:ext cx="1983069" cy="1597248"/>
      </dsp:txXfrm>
    </dsp:sp>
    <dsp:sp modelId="{36B9CDB1-8B8B-470C-AEB3-275496D22693}">
      <dsp:nvSpPr>
        <dsp:cNvPr id="0" name=""/>
        <dsp:cNvSpPr/>
      </dsp:nvSpPr>
      <dsp:spPr>
        <a:xfrm rot="5189255">
          <a:off x="3788095" y="4274962"/>
          <a:ext cx="396195" cy="601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3883" y="4336009"/>
        <a:ext cx="277337" cy="361093"/>
      </dsp:txXfrm>
    </dsp:sp>
    <dsp:sp modelId="{B1F8740B-1353-41A5-AA88-A81751317A84}">
      <dsp:nvSpPr>
        <dsp:cNvPr id="0" name=""/>
        <dsp:cNvSpPr/>
      </dsp:nvSpPr>
      <dsp:spPr>
        <a:xfrm>
          <a:off x="3178968" y="4958469"/>
          <a:ext cx="1770062" cy="1770062"/>
        </a:xfrm>
        <a:prstGeom prst="roundRect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200" kern="12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ফাইল নষ্ট হবে না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5375" y="5044876"/>
        <a:ext cx="1597248" cy="1597248"/>
      </dsp:txXfrm>
    </dsp:sp>
    <dsp:sp modelId="{A81A095C-6C76-4E1E-954D-82CA3BAB1B50}">
      <dsp:nvSpPr>
        <dsp:cNvPr id="0" name=""/>
        <dsp:cNvSpPr/>
      </dsp:nvSpPr>
      <dsp:spPr>
        <a:xfrm rot="10800000">
          <a:off x="2350999" y="3065027"/>
          <a:ext cx="346978" cy="601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55092" y="3185391"/>
        <a:ext cx="242885" cy="361093"/>
      </dsp:txXfrm>
    </dsp:sp>
    <dsp:sp modelId="{8DAE97DB-787E-4E04-851B-1DD6CC2BA618}">
      <dsp:nvSpPr>
        <dsp:cNvPr id="0" name=""/>
        <dsp:cNvSpPr/>
      </dsp:nvSpPr>
      <dsp:spPr>
        <a:xfrm>
          <a:off x="110351" y="2480907"/>
          <a:ext cx="2155883" cy="1770062"/>
        </a:xfrm>
        <a:prstGeom prst="roundRect">
          <a:avLst/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যখন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যেখানে খুশি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ওপেন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যাবে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758" y="2567314"/>
        <a:ext cx="1983069" cy="1597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8D157-30BF-4D1E-A876-B76BBFBCF15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03910-93C5-4ED4-8FE7-62872212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1200" b="1" baseline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1200" b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তথ্য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3910-93C5-4ED4-8FE7-628722125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1200" b="1" baseline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en-US" sz="1200" b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1200" b="0" baseline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1200" b="0" baseline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1200" u="none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1200" u="none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1200" u="none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0" u="none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3910-93C5-4ED4-8FE7-6287221259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3910-93C5-4ED4-8FE7-628722125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3910-93C5-4ED4-8FE7-6287221259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6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9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1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3D7C8-67F6-4CF3-8D78-D97CE73ADE6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25A8-F17A-4D72-BC8C-8095BF3C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6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27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jpe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85" y="146378"/>
            <a:ext cx="2300395" cy="3067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62428" y="540205"/>
            <a:ext cx="36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61" y="4144208"/>
            <a:ext cx="4811687" cy="1938992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50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4667" y="3467100"/>
            <a:ext cx="5554736" cy="3293209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দিলকুশা</a:t>
            </a:r>
            <a:r>
              <a:rPr lang="en-US" sz="4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en-US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চিটাগাং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আইডিয়্যাল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২৪/এ,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জামালখান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E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E12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dilkhusacisc@gmail.com</a:t>
            </a:r>
          </a:p>
          <a:p>
            <a:pPr algn="ctr"/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dilkhusa@yahoo.com</a:t>
            </a:r>
          </a:p>
        </p:txBody>
      </p:sp>
    </p:spTree>
    <p:extLst>
      <p:ext uri="{BB962C8B-B14F-4D97-AF65-F5344CB8AC3E}">
        <p14:creationId xmlns:p14="http://schemas.microsoft.com/office/powerpoint/2010/main" val="171642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2" y="686348"/>
            <a:ext cx="3177688" cy="5682633"/>
          </a:xfrm>
          <a:prstGeom prst="roundRect">
            <a:avLst>
              <a:gd name="adj" fmla="val 5585"/>
            </a:avLst>
          </a:prstGeom>
          <a:ln w="38100">
            <a:solidFill>
              <a:srgbClr val="002060"/>
            </a:solidFill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36983398"/>
              </p:ext>
            </p:extLst>
          </p:nvPr>
        </p:nvGraphicFramePr>
        <p:xfrm>
          <a:off x="5095358" y="942770"/>
          <a:ext cx="7139194" cy="529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668909" y="849923"/>
            <a:ext cx="2016784" cy="5519058"/>
            <a:chOff x="2985926" y="838200"/>
            <a:chExt cx="1803564" cy="5519058"/>
          </a:xfrm>
        </p:grpSpPr>
        <p:sp>
          <p:nvSpPr>
            <p:cNvPr id="12" name="Freeform 11"/>
            <p:cNvSpPr/>
            <p:nvPr/>
          </p:nvSpPr>
          <p:spPr>
            <a:xfrm>
              <a:off x="2985926" y="838200"/>
              <a:ext cx="1803564" cy="5519058"/>
            </a:xfrm>
            <a:custGeom>
              <a:avLst/>
              <a:gdLst>
                <a:gd name="connsiteX0" fmla="*/ 0 w 1803564"/>
                <a:gd name="connsiteY0" fmla="*/ 0 h 5519058"/>
                <a:gd name="connsiteX1" fmla="*/ 1803564 w 1803564"/>
                <a:gd name="connsiteY1" fmla="*/ 2759529 h 5519058"/>
                <a:gd name="connsiteX2" fmla="*/ 0 w 1803564"/>
                <a:gd name="connsiteY2" fmla="*/ 5519058 h 5519058"/>
                <a:gd name="connsiteX3" fmla="*/ 0 w 1803564"/>
                <a:gd name="connsiteY3" fmla="*/ 0 h 55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564" h="5519058">
                  <a:moveTo>
                    <a:pt x="0" y="0"/>
                  </a:moveTo>
                  <a:cubicBezTo>
                    <a:pt x="996081" y="0"/>
                    <a:pt x="1803564" y="1235483"/>
                    <a:pt x="1803564" y="2759529"/>
                  </a:cubicBezTo>
                  <a:cubicBezTo>
                    <a:pt x="1803564" y="4283575"/>
                    <a:pt x="996081" y="5519058"/>
                    <a:pt x="0" y="55190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2060"/>
              </a:solidFill>
            </a:ln>
            <a:effectLst>
              <a:glow rad="127000">
                <a:srgbClr val="FF818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 anchorCtr="0"/>
            <a:lstStyle/>
            <a:p>
              <a:pPr algn="ctr"/>
              <a:endParaRPr lang="en-US" sz="1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নেটওয়ার্কের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ডেটাবেজ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সুবিধা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06615" y="1043354"/>
              <a:ext cx="1559170" cy="5099538"/>
            </a:xfrm>
            <a:custGeom>
              <a:avLst/>
              <a:gdLst>
                <a:gd name="connsiteX0" fmla="*/ 0 w 1803564"/>
                <a:gd name="connsiteY0" fmla="*/ 0 h 5519058"/>
                <a:gd name="connsiteX1" fmla="*/ 1803564 w 1803564"/>
                <a:gd name="connsiteY1" fmla="*/ 2759529 h 5519058"/>
                <a:gd name="connsiteX2" fmla="*/ 0 w 1803564"/>
                <a:gd name="connsiteY2" fmla="*/ 5519058 h 5519058"/>
                <a:gd name="connsiteX3" fmla="*/ 0 w 1803564"/>
                <a:gd name="connsiteY3" fmla="*/ 0 h 551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564" h="5519058">
                  <a:moveTo>
                    <a:pt x="0" y="0"/>
                  </a:moveTo>
                  <a:cubicBezTo>
                    <a:pt x="996081" y="0"/>
                    <a:pt x="1803564" y="1235483"/>
                    <a:pt x="1803564" y="2759529"/>
                  </a:cubicBezTo>
                  <a:cubicBezTo>
                    <a:pt x="1803564" y="4283575"/>
                    <a:pt x="996081" y="5519058"/>
                    <a:pt x="0" y="55190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/>
            <a:effectLst>
              <a:glow rad="1016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4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2" y="914834"/>
            <a:ext cx="3322305" cy="49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7981120">
            <a:off x="-367811" y="2328620"/>
            <a:ext cx="343852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লেখা একটা কাগজ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FD38ED-D058-4355-BCE5-D3422B813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BCFD38ED-D058-4355-BCE5-D3422B813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36C48D-BBEC-45B8-864E-6AE09D5DF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9236C48D-BBEC-45B8-864E-6AE09D5DF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F0B2F5-160F-434F-820F-52724F627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57F0B2F5-160F-434F-820F-52724F627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136B0D-AB74-41DB-AE59-FA4088D19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68136B0D-AB74-41DB-AE59-FA4088D19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19EFB2-186C-459C-A1E9-8CD3EC0FC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2019EFB2-186C-459C-A1E9-8CD3EC0FC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744A9F-2044-41A1-9E09-F02E938CA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B8744A9F-2044-41A1-9E09-F02E938CA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45A3AA-EE6C-48E5-AEA0-D0C682DC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dgm id="{9445A3AA-EE6C-48E5-AEA0-D0C682DC4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170B15-E865-47C9-9229-86D9E797A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92170B15-E865-47C9-9229-86D9E797A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3ED4B-1845-42F5-8DB5-BAE304863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3AE3ED4B-1845-42F5-8DB5-BAE304863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74F24C-CCA4-4B98-A20D-4DFF5A977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F474F24C-CCA4-4B98-A20D-4DFF5A977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462588-7E51-47B9-995D-C4E22D8F5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E3462588-7E51-47B9-995D-C4E22D8F5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ngladesh Railway Online Ticket Booking Process (BD Train E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17" y="3097777"/>
            <a:ext cx="5077565" cy="37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kalerkantho.com/assets/news_images/2014/08/25/6_12073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7708" y="37765"/>
            <a:ext cx="4807708" cy="30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www.otne.co.uk/photos/d/1925-2/IMGP5026.gi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9235" y="235666"/>
            <a:ext cx="3873995" cy="11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www.bd-pratidin.com/assets/news_images/2019/07/20/193401_bangladesh_pratidin_rail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72" y="4398068"/>
            <a:ext cx="3314110" cy="2209406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ell PowerEdge T330 Tower Server : Servers | Dell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442" y="0"/>
            <a:ext cx="283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 rot="16200000">
            <a:off x="-3053342" y="3156955"/>
            <a:ext cx="6647520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National Data Center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0742" y="1550186"/>
            <a:ext cx="3599483" cy="255454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National Data Center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-এর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5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বাংলাদেশী পাসপোর্ট - উইকিপিডিয়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81" y="90632"/>
            <a:ext cx="2588188" cy="33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16200000">
            <a:off x="2712132" y="1476764"/>
            <a:ext cx="790903" cy="59159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Dell PowerEdge T330 Tower Server : Servers | Del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442" y="0"/>
            <a:ext cx="283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-3053342" y="3156955"/>
            <a:ext cx="6647520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National Data Center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09" y="580796"/>
            <a:ext cx="396875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36" y="3768901"/>
            <a:ext cx="7041369" cy="275480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71332" y="3508039"/>
            <a:ext cx="133136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568259" y="3485977"/>
            <a:ext cx="2517646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85" y="3768900"/>
            <a:ext cx="3657600" cy="28750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8" name="Rounded Rectangle 27"/>
          <p:cNvSpPr/>
          <p:nvPr/>
        </p:nvSpPr>
        <p:spPr>
          <a:xfrm>
            <a:off x="7086611" y="3648643"/>
            <a:ext cx="3712029" cy="2875067"/>
          </a:xfrm>
          <a:prstGeom prst="roundRect">
            <a:avLst/>
          </a:prstGeom>
          <a:noFill/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14545" y="470284"/>
            <a:ext cx="753127" cy="239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https://www.beyondtrust.com/assets/images/bt/blog-rnss-6-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3545" y="90632"/>
            <a:ext cx="2046516" cy="33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8892482" y="561747"/>
            <a:ext cx="1451659" cy="2286000"/>
          </a:xfrm>
          <a:prstGeom prst="roundRect">
            <a:avLst/>
          </a:prstGeom>
          <a:noFill/>
          <a:ln w="1524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06562" y="470284"/>
            <a:ext cx="1366329" cy="2507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4" descr="https://www.otne.co.uk/photos/d/1925-2/IMGP5026.gif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9871" y="2099762"/>
            <a:ext cx="8235956" cy="24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581838" y="592278"/>
            <a:ext cx="1532011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ছাপ</a:t>
            </a:r>
            <a:endParaRPr lang="en-US" sz="32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71844" y="4424252"/>
            <a:ext cx="1142005" cy="107721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endParaRPr lang="en-US" sz="32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2491" y="1086562"/>
            <a:ext cx="4365949" cy="110799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গমণ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025" y="4424252"/>
            <a:ext cx="6361740" cy="212365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ইমিগ্রেশন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চেকিং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3605" y="44791"/>
            <a:ext cx="822960" cy="822960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>
              <a:hueOff val="-1838336"/>
              <a:satOff val="-2557"/>
              <a:lumOff val="-981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4" name="Oval 23"/>
          <p:cNvSpPr/>
          <p:nvPr/>
        </p:nvSpPr>
        <p:spPr>
          <a:xfrm>
            <a:off x="8023459" y="59495"/>
            <a:ext cx="822960" cy="822960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>
              <a:hueOff val="-1838336"/>
              <a:satOff val="-2557"/>
              <a:lumOff val="-981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5" name="Oval 24"/>
          <p:cNvSpPr/>
          <p:nvPr/>
        </p:nvSpPr>
        <p:spPr>
          <a:xfrm>
            <a:off x="5929534" y="3828456"/>
            <a:ext cx="822960" cy="822960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>
              <a:hueOff val="-1838336"/>
              <a:satOff val="-2557"/>
              <a:lumOff val="-981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7" name="Vertical Scroll 26"/>
          <p:cNvSpPr/>
          <p:nvPr/>
        </p:nvSpPr>
        <p:spPr>
          <a:xfrm>
            <a:off x="2611405" y="196955"/>
            <a:ext cx="994138" cy="1143000"/>
          </a:xfrm>
          <a:prstGeom prst="verticalScroll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19" grpId="0" animBg="1"/>
      <p:bldP spid="22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236" y="187287"/>
            <a:ext cx="11832116" cy="6466902"/>
            <a:chOff x="154236" y="187287"/>
            <a:chExt cx="11832116" cy="64669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36" y="187287"/>
              <a:ext cx="11832116" cy="6466902"/>
            </a:xfrm>
            <a:prstGeom prst="roundRect">
              <a:avLst>
                <a:gd name="adj" fmla="val 4912"/>
              </a:avLst>
            </a:prstGeom>
            <a:ln w="38100">
              <a:solidFill>
                <a:srgbClr val="00206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21" y="294669"/>
              <a:ext cx="2418551" cy="533962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294184" y="1397180"/>
            <a:ext cx="2527844" cy="9793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4183" y="3046313"/>
            <a:ext cx="3394947" cy="5401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63540" y="187287"/>
            <a:ext cx="4365949" cy="1107996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যাত্রীর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608103" y="3328990"/>
            <a:ext cx="6495797" cy="3389164"/>
            <a:chOff x="5465223" y="3257550"/>
            <a:chExt cx="6495797" cy="33891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223" y="3257550"/>
              <a:ext cx="6495797" cy="3389164"/>
            </a:xfrm>
            <a:prstGeom prst="roundRect">
              <a:avLst>
                <a:gd name="adj" fmla="val 4912"/>
              </a:avLst>
            </a:prstGeom>
            <a:ln w="38100">
              <a:solidFill>
                <a:srgbClr val="00206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926" y="3298799"/>
              <a:ext cx="2615652" cy="3299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483" y="3279497"/>
              <a:ext cx="921094" cy="36858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" y="3214686"/>
            <a:ext cx="2199169" cy="3575393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45" y="3298799"/>
            <a:ext cx="1134229" cy="1940787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75" y="3287667"/>
            <a:ext cx="1097280" cy="1951919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75681" y="78035"/>
            <a:ext cx="5057263" cy="3008065"/>
            <a:chOff x="5622483" y="2112494"/>
            <a:chExt cx="4638675" cy="47339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483" y="2112494"/>
              <a:ext cx="4638675" cy="4733925"/>
            </a:xfrm>
            <a:prstGeom prst="roundRect">
              <a:avLst>
                <a:gd name="adj" fmla="val 4912"/>
              </a:avLst>
            </a:prstGeom>
            <a:ln w="38100">
              <a:solidFill>
                <a:srgbClr val="002060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896" y="2226324"/>
              <a:ext cx="921094" cy="36858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0951" y="144738"/>
            <a:ext cx="6552949" cy="2549155"/>
          </a:xfrm>
          <a:prstGeom prst="roundRect">
            <a:avLst>
              <a:gd name="adj" fmla="val 4912"/>
            </a:avLst>
          </a:prstGeom>
          <a:ln w="38100">
            <a:solidFill>
              <a:srgbClr val="002060"/>
            </a:solidFill>
          </a:ln>
        </p:spPr>
      </p:pic>
      <p:cxnSp>
        <p:nvCxnSpPr>
          <p:cNvPr id="24" name="Straight Arrow Connector 23"/>
          <p:cNvCxnSpPr/>
          <p:nvPr/>
        </p:nvCxnSpPr>
        <p:spPr>
          <a:xfrm>
            <a:off x="2075593" y="4085980"/>
            <a:ext cx="64008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45945" y="5640936"/>
            <a:ext cx="2586999" cy="1138773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এপ্‌স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589020" y="4085980"/>
            <a:ext cx="64008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84084" y="2627426"/>
            <a:ext cx="2282757" cy="1138773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সেলস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93" y="872595"/>
            <a:ext cx="7126014" cy="5857875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5668380" y="1945749"/>
            <a:ext cx="913258" cy="1541177"/>
            <a:chOff x="5475383" y="1138534"/>
            <a:chExt cx="1644424" cy="1723179"/>
          </a:xfrm>
        </p:grpSpPr>
        <p:pic>
          <p:nvPicPr>
            <p:cNvPr id="22" name="Picture 21" descr="Related image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75383" y="1138534"/>
              <a:ext cx="1644424" cy="172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40394" y="1751682"/>
              <a:ext cx="980503" cy="649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281003" y="864420"/>
            <a:ext cx="126839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5501" y="2047772"/>
            <a:ext cx="117678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117" y="1035194"/>
            <a:ext cx="151759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কোলকাতা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9395" y="4873518"/>
            <a:ext cx="109425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8887" y="5111510"/>
            <a:ext cx="112518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9966" y="5965133"/>
            <a:ext cx="148933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0708" y="2114890"/>
            <a:ext cx="93781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4396" y="6145695"/>
            <a:ext cx="148933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626" y="1035194"/>
            <a:ext cx="2286000" cy="10772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626" y="2884278"/>
            <a:ext cx="2286000" cy="30469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প্রত্যেক</a:t>
            </a:r>
            <a:r>
              <a:rPr lang="en-US" dirty="0"/>
              <a:t> কম্পিউটারে </a:t>
            </a:r>
            <a:r>
              <a:rPr lang="en-US" dirty="0" err="1"/>
              <a:t>আলাদা</a:t>
            </a:r>
            <a:r>
              <a:rPr lang="en-US" dirty="0"/>
              <a:t> সফটওয়্যার </a:t>
            </a:r>
            <a:r>
              <a:rPr lang="en-US" dirty="0" err="1"/>
              <a:t>ইনস্টলের</a:t>
            </a:r>
            <a:r>
              <a:rPr lang="en-US" dirty="0"/>
              <a:t> </a:t>
            </a:r>
            <a:r>
              <a:rPr lang="en-US" dirty="0" err="1"/>
              <a:t>প্রয়োজন</a:t>
            </a:r>
            <a:r>
              <a:rPr lang="en-US" dirty="0"/>
              <a:t> </a:t>
            </a:r>
            <a:r>
              <a:rPr lang="en-US" dirty="0" err="1"/>
              <a:t>নেই</a:t>
            </a:r>
            <a:r>
              <a:rPr lang="en-US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3909" y="1035194"/>
            <a:ext cx="2286000" cy="452431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নেটওয়ার্কের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অন্যান্য</a:t>
            </a:r>
            <a:r>
              <a:rPr lang="en-US" dirty="0"/>
              <a:t> </a:t>
            </a:r>
            <a:r>
              <a:rPr lang="en-US" dirty="0" err="1"/>
              <a:t>সব</a:t>
            </a:r>
            <a:r>
              <a:rPr lang="en-US" dirty="0"/>
              <a:t> </a:t>
            </a:r>
            <a:r>
              <a:rPr lang="en-US" dirty="0" err="1"/>
              <a:t>কম্পিউটার</a:t>
            </a:r>
            <a:r>
              <a:rPr lang="en-US" dirty="0"/>
              <a:t> </a:t>
            </a:r>
            <a:r>
              <a:rPr lang="en-US" dirty="0" err="1"/>
              <a:t>সার্ভারে</a:t>
            </a:r>
            <a:r>
              <a:rPr lang="en-US" dirty="0"/>
              <a:t> </a:t>
            </a:r>
            <a:r>
              <a:rPr lang="en-US" dirty="0" err="1"/>
              <a:t>রাখা</a:t>
            </a:r>
            <a:r>
              <a:rPr lang="en-US" dirty="0"/>
              <a:t> </a:t>
            </a:r>
            <a:r>
              <a:rPr lang="en-US" dirty="0" err="1"/>
              <a:t>মূল্যবান</a:t>
            </a:r>
            <a:r>
              <a:rPr lang="en-US" dirty="0"/>
              <a:t> সফটওয়্যার </a:t>
            </a:r>
            <a:r>
              <a:rPr lang="en-US" dirty="0" err="1"/>
              <a:t>কম</a:t>
            </a:r>
            <a:r>
              <a:rPr lang="en-US" dirty="0"/>
              <a:t> </a:t>
            </a:r>
            <a:r>
              <a:rPr lang="en-US" dirty="0" err="1"/>
              <a:t>মূল্যে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বিনা</a:t>
            </a:r>
            <a:r>
              <a:rPr lang="en-US" dirty="0"/>
              <a:t> </a:t>
            </a:r>
            <a:r>
              <a:rPr lang="en-US" dirty="0" err="1"/>
              <a:t>মূল্যে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33693" y="3839633"/>
            <a:ext cx="2001962" cy="584775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সেলস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5605052" y="3083050"/>
            <a:ext cx="1062491" cy="609600"/>
          </a:xfrm>
          <a:prstGeom prst="flowChartMagneticDisk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9553" y="202585"/>
            <a:ext cx="5676552" cy="1732272"/>
            <a:chOff x="3189553" y="202585"/>
            <a:chExt cx="5676552" cy="1732272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3189553" y="202585"/>
              <a:ext cx="5676552" cy="594972"/>
            </a:xfrm>
            <a:prstGeom prst="flowChartAlternateProcess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টিকিট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বুকিং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ম্যানেজমেন্ট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সফটওয়্যার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 flipV="1">
              <a:off x="5859921" y="801810"/>
              <a:ext cx="292523" cy="1133047"/>
            </a:xfrm>
            <a:prstGeom prst="triangl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0" grpId="0" animBg="1"/>
      <p:bldP spid="11" grpId="0" animBg="1"/>
      <p:bldP spid="18" grpId="0" animBg="1"/>
      <p:bldP spid="19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63384" y="2725196"/>
            <a:ext cx="6296151" cy="3923960"/>
            <a:chOff x="559841" y="409902"/>
            <a:chExt cx="11072318" cy="60381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41" y="409902"/>
              <a:ext cx="11072318" cy="603819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617" y="565752"/>
              <a:ext cx="2398657" cy="666294"/>
            </a:xfrm>
            <a:prstGeom prst="rect">
              <a:avLst/>
            </a:prstGeom>
          </p:spPr>
        </p:pic>
      </p:grpSp>
      <p:pic>
        <p:nvPicPr>
          <p:cNvPr id="1026" name="Picture 2" descr="File:Antu application-msword.svg - Wikimedia Common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636" y="302967"/>
            <a:ext cx="731520" cy="1009564"/>
          </a:xfrm>
          <a:prstGeom prst="roundRect">
            <a:avLst>
              <a:gd name="adj" fmla="val 1078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ntu application-vnd.ms-excel.svg - Wikimedia Common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2791" y="302967"/>
            <a:ext cx="731520" cy="1001721"/>
          </a:xfrm>
          <a:prstGeom prst="roundRect">
            <a:avLst>
              <a:gd name="adj" fmla="val 1078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Microsoft PowerPoint 2013 logo.svg - Wikimedia Common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15" y="306691"/>
            <a:ext cx="1024503" cy="10058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ngimg.com/uploads/tiger/tiger_PNG23222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0627" y="2517620"/>
            <a:ext cx="2435955" cy="12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,music,symbols,online,internet - free image from needpix.com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0700" y="1428858"/>
            <a:ext cx="1150937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6/63/Cartoon_Online_Video_Sharing_And_Streaming_Camera_Icon.svg/930px-Cartoon_Online_Video_Sharing_And_Streaming_Camera_Icon.svg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714" y="1398854"/>
            <a:ext cx="1423992" cy="15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ngimg.com/uploads/computer_pc/computer_pc_PNG7713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467" y="4149196"/>
            <a:ext cx="5269621" cy="24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4162" y="101600"/>
            <a:ext cx="4544306" cy="3838222"/>
          </a:xfrm>
          <a:prstGeom prst="roundRect">
            <a:avLst>
              <a:gd name="adj" fmla="val 990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883878" y="3702190"/>
            <a:ext cx="790903" cy="59159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Vertical Scroll 14"/>
          <p:cNvSpPr/>
          <p:nvPr/>
        </p:nvSpPr>
        <p:spPr>
          <a:xfrm>
            <a:off x="5136716" y="325408"/>
            <a:ext cx="6512762" cy="1200591"/>
          </a:xfrm>
          <a:prstGeom prst="verticalScroll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ডকুমেন্ট সংরক্ষণ</a:t>
            </a:r>
          </a:p>
        </p:txBody>
      </p:sp>
    </p:spTree>
    <p:extLst>
      <p:ext uri="{BB962C8B-B14F-4D97-AF65-F5344CB8AC3E}">
        <p14:creationId xmlns:p14="http://schemas.microsoft.com/office/powerpoint/2010/main" val="2736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randing - Dropbox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5558" y="283780"/>
            <a:ext cx="4398579" cy="10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6086957"/>
              </p:ext>
            </p:extLst>
          </p:nvPr>
        </p:nvGraphicFramePr>
        <p:xfrm>
          <a:off x="1402645" y="126123"/>
          <a:ext cx="8128000" cy="673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7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C4EC4-B608-40FB-BC55-627EFAED5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51C4EC4-B608-40FB-BC55-627EFAED5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54EE0E-3A3C-4374-B675-84BAD43DC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B54EE0E-3A3C-4374-B675-84BAD43DC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52A93-AC81-4769-A902-5A3366C0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0952A93-AC81-4769-A902-5A3366C08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5FED80-6E95-4783-B7D2-862372D1D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6E5FED80-6E95-4783-B7D2-862372D1D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451419-4357-4523-8665-183947A3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D451419-4357-4523-8665-183947A32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B9CDB1-8B8B-470C-AEB3-275496D2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6B9CDB1-8B8B-470C-AEB3-275496D2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F8740B-1353-41A5-AA88-A81751317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B1F8740B-1353-41A5-AA88-A81751317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1A095C-6C76-4E1E-954D-82CA3BAB1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81A095C-6C76-4E1E-954D-82CA3BAB1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E97DB-787E-4E04-851B-1DD6CC2BA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DAE97DB-787E-4E04-851B-1DD6CC2BA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510" y="1715911"/>
            <a:ext cx="11221157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১: </a:t>
            </a:r>
          </a:p>
          <a:p>
            <a:pPr algn="ctr">
              <a:buClr>
                <a:srgbClr val="00B050"/>
              </a:buClr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বিশেষায়িত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প্রতিষ্ঠানগুলো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করে-ব্যাখ্যা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২: </a:t>
            </a:r>
            <a:endParaRPr lang="en-US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পরিচয় পত্রের তথ্য দরকার হয় এমন ৫টি ক্ষেত্র উল্লেখ কর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৩: </a:t>
            </a:r>
          </a:p>
          <a:p>
            <a:pPr algn="ctr">
              <a:buClr>
                <a:srgbClr val="00B050"/>
              </a:buClr>
            </a:pPr>
            <a:r>
              <a:rPr lang="as-IN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 মাধ্যমে ডেটাবেজ ব্যবহারের সুবিধা বর্ণনা কর। </a:t>
            </a:r>
          </a:p>
          <a:p>
            <a:pPr algn="ctr"/>
            <a:r>
              <a:rPr lang="bn-BD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>
              <a:buClr>
                <a:srgbClr val="00B050"/>
              </a:buClr>
            </a:pPr>
            <a:r>
              <a:rPr lang="as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ভাগাভাগি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as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ক্ষেত্র উল্লেখ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 বর্ণনা কর।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1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54369"/>
            <a:ext cx="11852031" cy="5262979"/>
          </a:xfrm>
          <a:prstGeom prst="rect">
            <a:avLst/>
          </a:prstGeom>
          <a:noFill/>
          <a:ln w="28575">
            <a:solidFill>
              <a:srgbClr val="00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ক্ষমাতাশালী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</a:t>
            </a:r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কাগজপত্রে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</a:t>
            </a:r>
            <a:r>
              <a:rPr lang="bn-I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0382"/>
            <a:ext cx="121920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8237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Networking PNG Transparent Networking.PNG Images. | Plu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4" y="-162946"/>
            <a:ext cx="12191999" cy="70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61681" y="215504"/>
            <a:ext cx="111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2991" y="800279"/>
            <a:ext cx="111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1503" y="4325744"/>
            <a:ext cx="1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4855" y="2024120"/>
            <a:ext cx="1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495" y="766977"/>
            <a:ext cx="1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183" y="215503"/>
            <a:ext cx="1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10" descr="Engineer Clipart Network Cable - Computer Network Cable Png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5315">
            <a:off x="168944" y="4677570"/>
            <a:ext cx="1766795" cy="10385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56025" y="4892431"/>
            <a:ext cx="161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8789" y="2358016"/>
            <a:ext cx="3033901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43" y="4618132"/>
            <a:ext cx="2117720" cy="147462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1645" y="4450814"/>
            <a:ext cx="2426674" cy="1762699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05877" y="4450814"/>
            <a:ext cx="2426674" cy="1762699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998013" y="2747394"/>
            <a:ext cx="200072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own Arrow 21"/>
          <p:cNvSpPr/>
          <p:nvPr/>
        </p:nvSpPr>
        <p:spPr>
          <a:xfrm rot="16200000">
            <a:off x="9139880" y="2847049"/>
            <a:ext cx="790903" cy="59159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 animBg="1"/>
      <p:bldP spid="15" grpId="0" animBg="1"/>
      <p:bldP spid="25" grpId="0" animBg="1"/>
      <p:bldP spid="18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4493311" y="-16983"/>
            <a:ext cx="5826346" cy="2128812"/>
          </a:xfrm>
          <a:prstGeom prst="blockArc">
            <a:avLst>
              <a:gd name="adj1" fmla="val 16111817"/>
              <a:gd name="adj2" fmla="val 15932129"/>
              <a:gd name="adj3" fmla="val 11047"/>
            </a:avLst>
          </a:prstGeom>
          <a:gradFill>
            <a:gsLst>
              <a:gs pos="0">
                <a:srgbClr val="FFC000"/>
              </a:gs>
              <a:gs pos="33000">
                <a:srgbClr val="FF0000"/>
              </a:gs>
              <a:gs pos="62000">
                <a:schemeClr val="accent6">
                  <a:lumMod val="75000"/>
                </a:schemeClr>
              </a:gs>
              <a:gs pos="100000">
                <a:srgbClr val="0070C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4" name="Picture 8" descr="https://upload.wikimedia.org/wikipedia/commons/thumb/2/2a/Clipboard_01.svg/1200px-Clipboard_01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00882" y="-2109638"/>
            <a:ext cx="3108829" cy="121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373488" y="3105856"/>
            <a:ext cx="81703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ভাগাভাগি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ক্ষেত্র উল্লেখ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 বর্ণনা কর।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4522" y="724257"/>
            <a:ext cx="4310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</a:p>
        </p:txBody>
      </p:sp>
    </p:spTree>
    <p:extLst>
      <p:ext uri="{BB962C8B-B14F-4D97-AF65-F5344CB8AC3E}">
        <p14:creationId xmlns:p14="http://schemas.microsoft.com/office/powerpoint/2010/main" val="136823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3298" y="1543868"/>
            <a:ext cx="726993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39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3508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7259" y="508000"/>
            <a:ext cx="4231721" cy="459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93547" y="253807"/>
            <a:ext cx="300368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64" y="1157086"/>
            <a:ext cx="3429000" cy="40005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783644" y="2361682"/>
            <a:ext cx="6235253" cy="1591308"/>
          </a:xfrm>
          <a:custGeom>
            <a:avLst/>
            <a:gdLst>
              <a:gd name="connsiteX0" fmla="*/ 0 w 7239000"/>
              <a:gd name="connsiteY0" fmla="*/ 1164771 h 2834698"/>
              <a:gd name="connsiteX1" fmla="*/ 4114800 w 7239000"/>
              <a:gd name="connsiteY1" fmla="*/ 2808514 h 2834698"/>
              <a:gd name="connsiteX2" fmla="*/ 7239000 w 7239000"/>
              <a:gd name="connsiteY2" fmla="*/ 0 h 28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0" h="2834698">
                <a:moveTo>
                  <a:pt x="0" y="1164771"/>
                </a:moveTo>
                <a:cubicBezTo>
                  <a:pt x="1454150" y="2083706"/>
                  <a:pt x="2908300" y="3002642"/>
                  <a:pt x="4114800" y="2808514"/>
                </a:cubicBezTo>
                <a:cubicBezTo>
                  <a:pt x="5321300" y="2614386"/>
                  <a:pt x="6280150" y="1307193"/>
                  <a:pt x="7239000" y="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32858"/>
            <a:ext cx="8534400" cy="243143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7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7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7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7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7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23- 2৪</a:t>
            </a:r>
            <a:endParaRPr lang="bn-BD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9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4231" y="1841514"/>
            <a:ext cx="10609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17525" indent="-517525" algn="just">
              <a:buFont typeface="+mj-lt"/>
              <a:buAutoNum type="arabi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কার্যকরভাবে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517525" indent="-517525" algn="just">
              <a:buFont typeface="+mj-lt"/>
              <a:buAutoNum type="arabi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ভাগাভাগি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 algn="just">
              <a:buFont typeface="+mj-lt"/>
              <a:buAutoNum type="arabi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860" y="118084"/>
            <a:ext cx="7243068" cy="92333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FF8989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8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80" y="2"/>
            <a:ext cx="3362168" cy="2016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665" y="1"/>
            <a:ext cx="3155602" cy="2016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198" y="1"/>
            <a:ext cx="3204451" cy="2016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" y="3821355"/>
            <a:ext cx="5000543" cy="2839641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248920" y="2168768"/>
            <a:ext cx="2604028" cy="2962366"/>
          </a:xfrm>
          <a:prstGeom prst="hexagon">
            <a:avLst/>
          </a:prstGeom>
          <a:noFill/>
          <a:ln w="38100">
            <a:solidFill>
              <a:srgbClr val="0070C0"/>
            </a:solidFill>
            <a:prstDash val="solid"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একসময় তথ্য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7354883" y="3698631"/>
            <a:ext cx="2604028" cy="2962366"/>
          </a:xfrm>
          <a:prstGeom prst="hexagon">
            <a:avLst/>
          </a:prstGeom>
          <a:noFill/>
          <a:ln w="38100">
            <a:solidFill>
              <a:srgbClr val="0070C0"/>
            </a:solidFill>
            <a:prstDash val="solid"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উন্মুক্ত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9443559" y="2145322"/>
            <a:ext cx="2604028" cy="2962366"/>
          </a:xfrm>
          <a:prstGeom prst="hexagon">
            <a:avLst/>
          </a:prstGeom>
          <a:noFill/>
          <a:ln w="38100">
            <a:solidFill>
              <a:srgbClr val="0070C0"/>
            </a:solidFill>
            <a:prstDash val="solid"/>
          </a:ln>
          <a:effectLst>
            <a:glow rad="1270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বিশেষায়িত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925522">
            <a:off x="157132" y="418109"/>
            <a:ext cx="10433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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2394" y="3757246"/>
            <a:ext cx="816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0031" y="3733800"/>
            <a:ext cx="851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1414" y="4688742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ফিসের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1413" y="3768966"/>
            <a:ext cx="979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9925522">
            <a:off x="490717" y="1398638"/>
            <a:ext cx="104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1889855" y="2621391"/>
            <a:ext cx="1033272" cy="1143000"/>
          </a:xfrm>
          <a:prstGeom prst="verticalScroll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44483" y="3891758"/>
            <a:ext cx="1237858" cy="517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037968" y="5666177"/>
            <a:ext cx="1237858" cy="517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958911" y="2889925"/>
            <a:ext cx="1567373" cy="517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9" grpId="1"/>
      <p:bldP spid="11" grpId="0"/>
      <p:bldP spid="12" grpId="0"/>
      <p:bldP spid="13" grpId="0"/>
      <p:bldP spid="14" grpId="0"/>
      <p:bldP spid="15" grpId="0"/>
      <p:bldP spid="17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3" y="0"/>
            <a:ext cx="4869311" cy="6757060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1948492" y="1760517"/>
            <a:ext cx="1033272" cy="1143000"/>
          </a:xfrm>
          <a:prstGeom prst="verticalScroll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2241415" y="2956394"/>
            <a:ext cx="447424" cy="494938"/>
          </a:xfrm>
          <a:prstGeom prst="verticalScroll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বন্ধের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7461" y="3097546"/>
            <a:ext cx="735331" cy="37407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ertical Scroll 13"/>
          <p:cNvSpPr/>
          <p:nvPr/>
        </p:nvSpPr>
        <p:spPr>
          <a:xfrm>
            <a:off x="2241415" y="2956394"/>
            <a:ext cx="447424" cy="494938"/>
          </a:xfrm>
          <a:prstGeom prst="verticalScroll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বন্ধের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16" name="Vertical Scroll 15"/>
          <p:cNvSpPr/>
          <p:nvPr/>
        </p:nvSpPr>
        <p:spPr>
          <a:xfrm>
            <a:off x="2241415" y="2956394"/>
            <a:ext cx="447424" cy="494938"/>
          </a:xfrm>
          <a:prstGeom prst="verticalScroll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বন্ধের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41415" y="2956394"/>
            <a:ext cx="447424" cy="494938"/>
          </a:xfrm>
          <a:prstGeom prst="verticalScroll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বন্ধের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2241415" y="2956889"/>
            <a:ext cx="447424" cy="494938"/>
          </a:xfrm>
          <a:prstGeom prst="verticalScroll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বন্ধের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19" name="Vertical Scroll 18"/>
          <p:cNvSpPr/>
          <p:nvPr/>
        </p:nvSpPr>
        <p:spPr>
          <a:xfrm>
            <a:off x="2241415" y="2977176"/>
            <a:ext cx="447424" cy="494938"/>
          </a:xfrm>
          <a:prstGeom prst="verticalScroll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বন্ধের</a:t>
            </a:r>
            <a:r>
              <a:rPr lang="en-US" sz="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4306025" y="799671"/>
            <a:ext cx="2880360" cy="4114800"/>
          </a:xfrm>
          <a:prstGeom prst="hexagon">
            <a:avLst/>
          </a:prstGeom>
          <a:noFill/>
          <a:ln w="38100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মুহূর্তে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8732203" y="2642260"/>
            <a:ext cx="2880360" cy="4114800"/>
          </a:xfrm>
          <a:prstGeom prst="hexagon">
            <a:avLst/>
          </a:pr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ভাণ্ডারে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ক্ষমতাশালী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অধিকার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098" name="Picture 2" descr="https://www.kindpng.com/picc/m/248-2484328_transparent-man-pointing-clipart-png-walking-cartoon-man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6198" y="0"/>
            <a:ext cx="1628895" cy="31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ilhouette Male, Male models transparent background PNG clipart ..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1027869" y="45095"/>
            <a:ext cx="1093638" cy="28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ree download transparent decorative lines clipart - decorative ..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187016" y="3311512"/>
            <a:ext cx="6578930" cy="3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20" y="378127"/>
            <a:ext cx="2192358" cy="2192358"/>
          </a:xfrm>
          <a:prstGeom prst="rect">
            <a:avLst/>
          </a:prstGeom>
        </p:spPr>
      </p:pic>
      <p:cxnSp>
        <p:nvCxnSpPr>
          <p:cNvPr id="28" name="Straight Connector 27"/>
          <p:cNvCxnSpPr>
            <a:stCxn id="3" idx="2"/>
          </p:cNvCxnSpPr>
          <p:nvPr/>
        </p:nvCxnSpPr>
        <p:spPr>
          <a:xfrm>
            <a:off x="2465128" y="2903517"/>
            <a:ext cx="1290858" cy="147847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11753" y="3471618"/>
            <a:ext cx="914400" cy="914400"/>
          </a:xfrm>
          <a:prstGeom prst="straightConnector1">
            <a:avLst/>
          </a:prstGeom>
          <a:ln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9" idx="0"/>
          </p:cNvCxnSpPr>
          <p:nvPr/>
        </p:nvCxnSpPr>
        <p:spPr>
          <a:xfrm flipV="1">
            <a:off x="2465127" y="2406733"/>
            <a:ext cx="1033273" cy="570443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0"/>
          </p:cNvCxnSpPr>
          <p:nvPr/>
        </p:nvCxnSpPr>
        <p:spPr>
          <a:xfrm flipH="1" flipV="1">
            <a:off x="1349324" y="1362514"/>
            <a:ext cx="1115803" cy="1594375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0"/>
          </p:cNvCxnSpPr>
          <p:nvPr/>
        </p:nvCxnSpPr>
        <p:spPr>
          <a:xfrm flipH="1" flipV="1">
            <a:off x="1244709" y="2570485"/>
            <a:ext cx="1220418" cy="40669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9" idx="0"/>
          </p:cNvCxnSpPr>
          <p:nvPr/>
        </p:nvCxnSpPr>
        <p:spPr>
          <a:xfrm flipH="1">
            <a:off x="1584752" y="2977176"/>
            <a:ext cx="880375" cy="95877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0"/>
          </p:cNvCxnSpPr>
          <p:nvPr/>
        </p:nvCxnSpPr>
        <p:spPr>
          <a:xfrm>
            <a:off x="2465127" y="2977176"/>
            <a:ext cx="176634" cy="1503206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9325093" y="3756752"/>
            <a:ext cx="1753885" cy="517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325093" y="4671379"/>
            <a:ext cx="1753885" cy="517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Vertical Scroll 26"/>
          <p:cNvSpPr/>
          <p:nvPr/>
        </p:nvSpPr>
        <p:spPr>
          <a:xfrm>
            <a:off x="9482243" y="1016701"/>
            <a:ext cx="1033272" cy="1143000"/>
          </a:xfrm>
          <a:prstGeom prst="verticalScroll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3581 0.185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056 -0.193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9505 -0.31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9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10573 -0.188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9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7747 0.171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9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0937 0.175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7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6" grpId="2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techandteen.com/wp-content/uploads/2018/07/Google-datacenter_2201505191332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33867"/>
            <a:ext cx="11977510" cy="676656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312" y="79023"/>
            <a:ext cx="8778240" cy="73152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National Data Center</a:t>
            </a:r>
          </a:p>
        </p:txBody>
      </p:sp>
      <p:sp>
        <p:nvSpPr>
          <p:cNvPr id="35" name="Freeform 34"/>
          <p:cNvSpPr/>
          <p:nvPr/>
        </p:nvSpPr>
        <p:spPr>
          <a:xfrm>
            <a:off x="1310421" y="2235037"/>
            <a:ext cx="2483942" cy="4494376"/>
          </a:xfrm>
          <a:custGeom>
            <a:avLst/>
            <a:gdLst>
              <a:gd name="connsiteX0" fmla="*/ 0 w 2286000"/>
              <a:gd name="connsiteY0" fmla="*/ 0 h 4081463"/>
              <a:gd name="connsiteX1" fmla="*/ 696512 w 2286000"/>
              <a:gd name="connsiteY1" fmla="*/ 0 h 4081463"/>
              <a:gd name="connsiteX2" fmla="*/ 695552 w 2286000"/>
              <a:gd name="connsiteY2" fmla="*/ 9525 h 4081463"/>
              <a:gd name="connsiteX3" fmla="*/ 1152752 w 2286000"/>
              <a:gd name="connsiteY3" fmla="*/ 466725 h 4081463"/>
              <a:gd name="connsiteX4" fmla="*/ 1609952 w 2286000"/>
              <a:gd name="connsiteY4" fmla="*/ 9525 h 4081463"/>
              <a:gd name="connsiteX5" fmla="*/ 1608992 w 2286000"/>
              <a:gd name="connsiteY5" fmla="*/ 0 h 4081463"/>
              <a:gd name="connsiteX6" fmla="*/ 2286000 w 2286000"/>
              <a:gd name="connsiteY6" fmla="*/ 0 h 4081463"/>
              <a:gd name="connsiteX7" fmla="*/ 2286000 w 2286000"/>
              <a:gd name="connsiteY7" fmla="*/ 390533 h 4081463"/>
              <a:gd name="connsiteX8" fmla="*/ 2286000 w 2286000"/>
              <a:gd name="connsiteY8" fmla="*/ 447675 h 4081463"/>
              <a:gd name="connsiteX9" fmla="*/ 2286000 w 2286000"/>
              <a:gd name="connsiteY9" fmla="*/ 3700455 h 4081463"/>
              <a:gd name="connsiteX10" fmla="*/ 1904992 w 2286000"/>
              <a:gd name="connsiteY10" fmla="*/ 4081463 h 4081463"/>
              <a:gd name="connsiteX11" fmla="*/ 381008 w 2286000"/>
              <a:gd name="connsiteY11" fmla="*/ 4081463 h 4081463"/>
              <a:gd name="connsiteX12" fmla="*/ 0 w 2286000"/>
              <a:gd name="connsiteY12" fmla="*/ 3700455 h 4081463"/>
              <a:gd name="connsiteX13" fmla="*/ 0 w 2286000"/>
              <a:gd name="connsiteY13" fmla="*/ 447675 h 4081463"/>
              <a:gd name="connsiteX14" fmla="*/ 0 w 2286000"/>
              <a:gd name="connsiteY14" fmla="*/ 390533 h 4081463"/>
              <a:gd name="connsiteX15" fmla="*/ 0 w 2286000"/>
              <a:gd name="connsiteY15" fmla="*/ 0 h 40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0" h="4081463">
                <a:moveTo>
                  <a:pt x="0" y="0"/>
                </a:moveTo>
                <a:lnTo>
                  <a:pt x="696512" y="0"/>
                </a:lnTo>
                <a:lnTo>
                  <a:pt x="695552" y="9525"/>
                </a:lnTo>
                <a:cubicBezTo>
                  <a:pt x="695552" y="262030"/>
                  <a:pt x="900247" y="466725"/>
                  <a:pt x="1152752" y="466725"/>
                </a:cubicBezTo>
                <a:cubicBezTo>
                  <a:pt x="1405257" y="466725"/>
                  <a:pt x="1609952" y="262030"/>
                  <a:pt x="1609952" y="9525"/>
                </a:cubicBezTo>
                <a:lnTo>
                  <a:pt x="1608992" y="0"/>
                </a:lnTo>
                <a:lnTo>
                  <a:pt x="2286000" y="0"/>
                </a:lnTo>
                <a:lnTo>
                  <a:pt x="2286000" y="390533"/>
                </a:lnTo>
                <a:lnTo>
                  <a:pt x="2286000" y="447675"/>
                </a:lnTo>
                <a:lnTo>
                  <a:pt x="2286000" y="3700455"/>
                </a:lnTo>
                <a:cubicBezTo>
                  <a:pt x="2286000" y="3910880"/>
                  <a:pt x="2115417" y="4081463"/>
                  <a:pt x="1904992" y="4081463"/>
                </a:cubicBezTo>
                <a:lnTo>
                  <a:pt x="381008" y="4081463"/>
                </a:lnTo>
                <a:cubicBezTo>
                  <a:pt x="170583" y="4081463"/>
                  <a:pt x="0" y="3910880"/>
                  <a:pt x="0" y="3700455"/>
                </a:cubicBezTo>
                <a:lnTo>
                  <a:pt x="0" y="447675"/>
                </a:lnTo>
                <a:lnTo>
                  <a:pt x="0" y="3905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outerShdw blurRad="50800" dist="101600" dir="5400000" sx="101000" sy="101000" algn="t" rotWithShape="0">
              <a:srgbClr val="0AF664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algn="ctr">
              <a:buClr>
                <a:srgbClr val="FF0000"/>
              </a:buClr>
              <a:buSzPct val="110000"/>
            </a:pP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  <a:buSzPct val="110000"/>
            </a:pP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  <a:buSzPct val="110000"/>
            </a:pPr>
            <a:r>
              <a:rPr lang="as-IN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ডাটাবেস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তথ্যভাণ্ডার থেকে তথ্য সংগ্রহ করে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150316" y="2235037"/>
            <a:ext cx="2483942" cy="4494376"/>
          </a:xfrm>
          <a:custGeom>
            <a:avLst/>
            <a:gdLst>
              <a:gd name="connsiteX0" fmla="*/ 0 w 2286000"/>
              <a:gd name="connsiteY0" fmla="*/ 0 h 4081463"/>
              <a:gd name="connsiteX1" fmla="*/ 696512 w 2286000"/>
              <a:gd name="connsiteY1" fmla="*/ 0 h 4081463"/>
              <a:gd name="connsiteX2" fmla="*/ 695552 w 2286000"/>
              <a:gd name="connsiteY2" fmla="*/ 9525 h 4081463"/>
              <a:gd name="connsiteX3" fmla="*/ 1152752 w 2286000"/>
              <a:gd name="connsiteY3" fmla="*/ 466725 h 4081463"/>
              <a:gd name="connsiteX4" fmla="*/ 1609952 w 2286000"/>
              <a:gd name="connsiteY4" fmla="*/ 9525 h 4081463"/>
              <a:gd name="connsiteX5" fmla="*/ 1608992 w 2286000"/>
              <a:gd name="connsiteY5" fmla="*/ 0 h 4081463"/>
              <a:gd name="connsiteX6" fmla="*/ 2286000 w 2286000"/>
              <a:gd name="connsiteY6" fmla="*/ 0 h 4081463"/>
              <a:gd name="connsiteX7" fmla="*/ 2286000 w 2286000"/>
              <a:gd name="connsiteY7" fmla="*/ 390533 h 4081463"/>
              <a:gd name="connsiteX8" fmla="*/ 2286000 w 2286000"/>
              <a:gd name="connsiteY8" fmla="*/ 447675 h 4081463"/>
              <a:gd name="connsiteX9" fmla="*/ 2286000 w 2286000"/>
              <a:gd name="connsiteY9" fmla="*/ 3700455 h 4081463"/>
              <a:gd name="connsiteX10" fmla="*/ 1904992 w 2286000"/>
              <a:gd name="connsiteY10" fmla="*/ 4081463 h 4081463"/>
              <a:gd name="connsiteX11" fmla="*/ 381008 w 2286000"/>
              <a:gd name="connsiteY11" fmla="*/ 4081463 h 4081463"/>
              <a:gd name="connsiteX12" fmla="*/ 0 w 2286000"/>
              <a:gd name="connsiteY12" fmla="*/ 3700455 h 4081463"/>
              <a:gd name="connsiteX13" fmla="*/ 0 w 2286000"/>
              <a:gd name="connsiteY13" fmla="*/ 447675 h 4081463"/>
              <a:gd name="connsiteX14" fmla="*/ 0 w 2286000"/>
              <a:gd name="connsiteY14" fmla="*/ 390533 h 4081463"/>
              <a:gd name="connsiteX15" fmla="*/ 0 w 2286000"/>
              <a:gd name="connsiteY15" fmla="*/ 0 h 40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0" h="4081463">
                <a:moveTo>
                  <a:pt x="0" y="0"/>
                </a:moveTo>
                <a:lnTo>
                  <a:pt x="696512" y="0"/>
                </a:lnTo>
                <a:lnTo>
                  <a:pt x="695552" y="9525"/>
                </a:lnTo>
                <a:cubicBezTo>
                  <a:pt x="695552" y="262030"/>
                  <a:pt x="900247" y="466725"/>
                  <a:pt x="1152752" y="466725"/>
                </a:cubicBezTo>
                <a:cubicBezTo>
                  <a:pt x="1405257" y="466725"/>
                  <a:pt x="1609952" y="262030"/>
                  <a:pt x="1609952" y="9525"/>
                </a:cubicBezTo>
                <a:lnTo>
                  <a:pt x="1608992" y="0"/>
                </a:lnTo>
                <a:lnTo>
                  <a:pt x="2286000" y="0"/>
                </a:lnTo>
                <a:lnTo>
                  <a:pt x="2286000" y="390533"/>
                </a:lnTo>
                <a:lnTo>
                  <a:pt x="2286000" y="447675"/>
                </a:lnTo>
                <a:lnTo>
                  <a:pt x="2286000" y="3700455"/>
                </a:lnTo>
                <a:cubicBezTo>
                  <a:pt x="2286000" y="3910880"/>
                  <a:pt x="2115417" y="4081463"/>
                  <a:pt x="1904992" y="4081463"/>
                </a:cubicBezTo>
                <a:lnTo>
                  <a:pt x="381008" y="4081463"/>
                </a:lnTo>
                <a:cubicBezTo>
                  <a:pt x="170583" y="4081463"/>
                  <a:pt x="0" y="3910880"/>
                  <a:pt x="0" y="3700455"/>
                </a:cubicBezTo>
                <a:lnTo>
                  <a:pt x="0" y="447675"/>
                </a:lnTo>
                <a:lnTo>
                  <a:pt x="0" y="3905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>
            <a:outerShdw blurRad="50800" dist="101600" dir="5400000" sx="101000" sy="101000" algn="t" rotWithShape="0">
              <a:srgbClr val="0AF664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algn="ctr">
              <a:buClr>
                <a:srgbClr val="FF0000"/>
              </a:buClr>
              <a:buSzPct val="110000"/>
            </a:pP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  <a:buSzPct val="110000"/>
            </a:pPr>
            <a:r>
              <a:rPr lang="as-IN" sz="3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কেউ </a:t>
            </a:r>
            <a:r>
              <a:rPr lang="as-IN" sz="3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ডাটাবেসে তথ্য সংরক্ষণ </a:t>
            </a:r>
            <a:endParaRPr lang="en-US" sz="3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Clr>
                <a:srgbClr val="FF0000"/>
              </a:buClr>
              <a:buSzPct val="110000"/>
            </a:pPr>
            <a:r>
              <a:rPr lang="as-IN" sz="3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রাখতে ও প্রয়োজন অনুযায়ী </a:t>
            </a:r>
            <a:r>
              <a:rPr lang="as-IN" sz="3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as-IN" sz="3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পারে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23739" y="3651244"/>
            <a:ext cx="2257307" cy="517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69315" y="3604352"/>
            <a:ext cx="2257307" cy="9793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65631" y="5668584"/>
            <a:ext cx="1172308" cy="5177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meenphone (GP) agrees to pay Tk 200cr to BTRC | The Daily Sta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0458" y="136007"/>
            <a:ext cx="2138681" cy="19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0817" y="148909"/>
            <a:ext cx="1780691" cy="2203481"/>
          </a:xfrm>
          <a:prstGeom prst="rect">
            <a:avLst/>
          </a:prstGeom>
        </p:spPr>
      </p:pic>
      <p:pic>
        <p:nvPicPr>
          <p:cNvPr id="6152" name="Picture 8" descr="SSC Result 2019 by Teletalk Published at 12 PM of 6 May 2019 – Gov ..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0824" y="1991970"/>
            <a:ext cx="1762410" cy="6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13" y="2120243"/>
            <a:ext cx="2222345" cy="436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76" y="3918256"/>
            <a:ext cx="1490773" cy="2003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56" y="4092630"/>
            <a:ext cx="1698155" cy="1576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11" y="5959625"/>
            <a:ext cx="2151235" cy="8298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66808" y="6006804"/>
            <a:ext cx="1055137" cy="735521"/>
            <a:chOff x="7255065" y="1533316"/>
            <a:chExt cx="2656195" cy="2029558"/>
          </a:xfrm>
        </p:grpSpPr>
        <p:pic>
          <p:nvPicPr>
            <p:cNvPr id="6158" name="Picture 14" descr="Mobile Logo - SUBPNG / PNGFLY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55065" y="1533316"/>
              <a:ext cx="2656195" cy="2029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91469" y="3106409"/>
              <a:ext cx="242370" cy="322591"/>
            </a:xfrm>
            <a:prstGeom prst="rect">
              <a:avLst/>
            </a:prstGeom>
          </p:spPr>
        </p:pic>
      </p:grpSp>
      <p:pic>
        <p:nvPicPr>
          <p:cNvPr id="6162" name="Picture 18" descr="Banglalink logo, Vector Logo of Banglalink brand free download ...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2973" y="4477168"/>
            <a:ext cx="2186369" cy="2312334"/>
          </a:xfrm>
          <a:prstGeom prst="rect">
            <a:avLst/>
          </a:prstGeom>
          <a:solidFill>
            <a:srgbClr val="F16724"/>
          </a:solidFill>
        </p:spPr>
      </p:pic>
      <p:pic>
        <p:nvPicPr>
          <p:cNvPr id="22" name="Picture 4" descr="Dell PowerEdge T330 Tower Server : Servers | Dell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442" y="0"/>
            <a:ext cx="283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080112" y="6298194"/>
            <a:ext cx="1679563" cy="360421"/>
          </a:xfrm>
          <a:prstGeom prst="rect">
            <a:avLst/>
          </a:prstGeom>
          <a:solidFill>
            <a:srgbClr val="F16724"/>
          </a:solidFill>
          <a:ln>
            <a:solidFill>
              <a:srgbClr val="F1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>
            <a:off x="-3053342" y="3156955"/>
            <a:ext cx="6647520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National Data Center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0716" y="2809896"/>
            <a:ext cx="6580542" cy="107721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National Data Center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-এর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382601" y="386096"/>
            <a:ext cx="3417089" cy="1966294"/>
            <a:chOff x="3753840" y="3556019"/>
            <a:chExt cx="2959395" cy="1713333"/>
          </a:xfrm>
        </p:grpSpPr>
        <p:sp>
          <p:nvSpPr>
            <p:cNvPr id="26" name="Freeform 25"/>
            <p:cNvSpPr/>
            <p:nvPr/>
          </p:nvSpPr>
          <p:spPr>
            <a:xfrm>
              <a:off x="3753840" y="3556019"/>
              <a:ext cx="2959395" cy="1713333"/>
            </a:xfrm>
            <a:custGeom>
              <a:avLst/>
              <a:gdLst>
                <a:gd name="connsiteX0" fmla="*/ 237318 w 3474720"/>
                <a:gd name="connsiteY0" fmla="*/ 0 h 2011680"/>
                <a:gd name="connsiteX1" fmla="*/ 3237402 w 3474720"/>
                <a:gd name="connsiteY1" fmla="*/ 0 h 2011680"/>
                <a:gd name="connsiteX2" fmla="*/ 3474720 w 3474720"/>
                <a:gd name="connsiteY2" fmla="*/ 237318 h 2011680"/>
                <a:gd name="connsiteX3" fmla="*/ 3474720 w 3474720"/>
                <a:gd name="connsiteY3" fmla="*/ 1405027 h 2011680"/>
                <a:gd name="connsiteX4" fmla="*/ 2839326 w 3474720"/>
                <a:gd name="connsiteY4" fmla="*/ 2002907 h 2011680"/>
                <a:gd name="connsiteX5" fmla="*/ 2847581 w 3474720"/>
                <a:gd name="connsiteY5" fmla="*/ 2011680 h 2011680"/>
                <a:gd name="connsiteX6" fmla="*/ 237318 w 3474720"/>
                <a:gd name="connsiteY6" fmla="*/ 2011680 h 2011680"/>
                <a:gd name="connsiteX7" fmla="*/ 0 w 3474720"/>
                <a:gd name="connsiteY7" fmla="*/ 1774362 h 2011680"/>
                <a:gd name="connsiteX8" fmla="*/ 0 w 3474720"/>
                <a:gd name="connsiteY8" fmla="*/ 237318 h 2011680"/>
                <a:gd name="connsiteX9" fmla="*/ 237318 w 3474720"/>
                <a:gd name="connsiteY9" fmla="*/ 0 h 201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4720" h="2011680">
                  <a:moveTo>
                    <a:pt x="237318" y="0"/>
                  </a:moveTo>
                  <a:lnTo>
                    <a:pt x="3237402" y="0"/>
                  </a:lnTo>
                  <a:cubicBezTo>
                    <a:pt x="3368469" y="0"/>
                    <a:pt x="3474720" y="106251"/>
                    <a:pt x="3474720" y="237318"/>
                  </a:cubicBezTo>
                  <a:lnTo>
                    <a:pt x="3474720" y="1405027"/>
                  </a:lnTo>
                  <a:lnTo>
                    <a:pt x="2839326" y="2002907"/>
                  </a:lnTo>
                  <a:lnTo>
                    <a:pt x="2847581" y="2011680"/>
                  </a:lnTo>
                  <a:lnTo>
                    <a:pt x="237318" y="2011680"/>
                  </a:lnTo>
                  <a:cubicBezTo>
                    <a:pt x="106251" y="2011680"/>
                    <a:pt x="0" y="1905429"/>
                    <a:pt x="0" y="1774362"/>
                  </a:cubicBezTo>
                  <a:lnTo>
                    <a:pt x="0" y="237318"/>
                  </a:lnTo>
                  <a:cubicBezTo>
                    <a:pt x="0" y="106251"/>
                    <a:pt x="106251" y="0"/>
                    <a:pt x="2373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9329" y="3773887"/>
              <a:ext cx="1325795" cy="1242352"/>
            </a:xfrm>
            <a:prstGeom prst="round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7263">
            <a:off x="921523" y="3049733"/>
            <a:ext cx="3987617" cy="2474559"/>
          </a:xfrm>
          <a:prstGeom prst="roundRect">
            <a:avLst>
              <a:gd name="adj" fmla="val 7717"/>
            </a:avLst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000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7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539</Words>
  <Application>Microsoft Office PowerPoint</Application>
  <PresentationFormat>Widescreen</PresentationFormat>
  <Paragraphs>135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Esfaque Ahmed</dc:creator>
  <cp:lastModifiedBy>DILKHUSA KHANAM</cp:lastModifiedBy>
  <cp:revision>470</cp:revision>
  <dcterms:created xsi:type="dcterms:W3CDTF">2020-04-30T03:26:36Z</dcterms:created>
  <dcterms:modified xsi:type="dcterms:W3CDTF">2020-08-06T11:13:29Z</dcterms:modified>
</cp:coreProperties>
</file>