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87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8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4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4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4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7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94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8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4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5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6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8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0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1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1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8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4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07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1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8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3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2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C8C688-7FE8-4FC7-A14D-F5F1914AD34E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4399FC-1574-4774-A769-24371B272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7224" y="596801"/>
            <a:ext cx="799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8" b="13778"/>
          <a:stretch/>
        </p:blipFill>
        <p:spPr>
          <a:xfrm>
            <a:off x="3542864" y="1612464"/>
            <a:ext cx="5106267" cy="414528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19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4207" y="5128749"/>
            <a:ext cx="10451690" cy="1077218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 যে সব উপাদান উৎপাদকের তৈরি খাদ্য উপাদানের উপর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 সেসব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 বলে।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4177" y="654141"/>
            <a:ext cx="5751749" cy="76944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endParaRPr lang="en-US" sz="4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12741" y="1602986"/>
            <a:ext cx="8892419" cy="3204893"/>
            <a:chOff x="577811" y="1209368"/>
            <a:chExt cx="11095842" cy="3687386"/>
          </a:xfrm>
          <a:solidFill>
            <a:schemeClr val="tx1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r="9524"/>
            <a:stretch/>
          </p:blipFill>
          <p:spPr>
            <a:xfrm>
              <a:off x="577811" y="1238398"/>
              <a:ext cx="9660193" cy="3658356"/>
            </a:xfrm>
            <a:prstGeom prst="rect">
              <a:avLst/>
            </a:prstGeom>
            <a:grpFill/>
            <a:ln w="5715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2" name="Rectangle 1"/>
            <p:cNvSpPr/>
            <p:nvPr/>
          </p:nvSpPr>
          <p:spPr>
            <a:xfrm>
              <a:off x="10766032" y="1209368"/>
              <a:ext cx="907621" cy="58477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>
              <a:spAutoFit/>
            </a:bodyPr>
            <a:lstStyle/>
            <a:p>
              <a:r>
                <a:rPr lang="as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খাদক</a:t>
              </a:r>
              <a:endParaRPr lang="en-US" sz="32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8465574" y="1607574"/>
              <a:ext cx="2477729" cy="1519083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412658" y="1820517"/>
              <a:ext cx="5206181" cy="1553742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860890" y="1794143"/>
              <a:ext cx="2757949" cy="2143676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54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721" y="4653194"/>
            <a:ext cx="10234613" cy="138499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বাস্তুতন্ত্রে মৃত জীবের কলাভুক্ত জটিল জৈব যৌগগুলোকে বিশ্লিষ্ট বা বি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জিত করে তা থেকে কিছু অংশ নিজেরা শোষণ করে এবং বাকি অংশের জটিল যৌগগুলোকে ভেঙে সরল জৈব যৌগে পরিণত করে পরিবেশে ফিরি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বি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 ব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3600" y="637630"/>
            <a:ext cx="5558854" cy="76944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endParaRPr lang="en-US" sz="4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78277" y="1596937"/>
            <a:ext cx="8657363" cy="2676525"/>
            <a:chOff x="796411" y="1259496"/>
            <a:chExt cx="11121073" cy="3618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r="9524"/>
            <a:stretch/>
          </p:blipFill>
          <p:spPr>
            <a:xfrm>
              <a:off x="796411" y="1259496"/>
              <a:ext cx="9433090" cy="3618328"/>
            </a:xfrm>
            <a:prstGeom prst="rect">
              <a:avLst/>
            </a:prstGeom>
            <a:solidFill>
              <a:srgbClr val="00B0F0"/>
            </a:solidFill>
            <a:ln w="5715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grpSp>
          <p:nvGrpSpPr>
            <p:cNvPr id="9" name="Group 8"/>
            <p:cNvGrpSpPr/>
            <p:nvPr/>
          </p:nvGrpSpPr>
          <p:grpSpPr>
            <a:xfrm>
              <a:off x="3537758" y="4108537"/>
              <a:ext cx="8379726" cy="543921"/>
              <a:chOff x="3537758" y="4108537"/>
              <a:chExt cx="8379726" cy="54392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569013" y="4108537"/>
                <a:ext cx="1348471" cy="54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s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য়ো</a:t>
                </a:r>
                <a:r>
                  <a:rPr lang="as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জক </a:t>
                </a:r>
                <a:endParaRPr lang="en-US" sz="2800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3537758" y="4390848"/>
                <a:ext cx="7134495" cy="336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6709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4108418" y="941350"/>
            <a:ext cx="365240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3184" y="2495213"/>
            <a:ext cx="60628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3184" y="3532011"/>
            <a:ext cx="588334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3184" y="4568809"/>
            <a:ext cx="641393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বিয়োজকের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88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4046" y="885690"/>
            <a:ext cx="384163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658" y="4912068"/>
            <a:ext cx="11524342" cy="1200329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১৫টা বহুনির্বাচনী প্রশ্ন উত্তরসহ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লিখে নিয়ে আসবে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88" y="1921419"/>
            <a:ext cx="3170952" cy="28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4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027" y="573496"/>
            <a:ext cx="6423943" cy="830997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43" y="1572133"/>
            <a:ext cx="8268110" cy="4647248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98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80" y="1097597"/>
            <a:ext cx="1642919" cy="20633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5181304" y="3429000"/>
            <a:ext cx="6658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-০৮-২০২০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6561" y="1017911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8" t="5707" b="37230"/>
          <a:stretch/>
        </p:blipFill>
        <p:spPr>
          <a:xfrm>
            <a:off x="1752097" y="987260"/>
            <a:ext cx="1948222" cy="2270218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13746" y="3429000"/>
            <a:ext cx="5704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লতিফুল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টনিক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শ্যাম্পুর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মাদ্রাসা,সিরাজগঞ্জ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LKtonic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1978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583680" y="2033574"/>
            <a:ext cx="45720" cy="3894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36080" y="2185974"/>
            <a:ext cx="45720" cy="3894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88480" y="2338374"/>
            <a:ext cx="45720" cy="3894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5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65" y="1126578"/>
            <a:ext cx="8865870" cy="4368453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05726" y="200509"/>
            <a:ext cx="7380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0642" y="5713214"/>
            <a:ext cx="6830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29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63797" y="290644"/>
            <a:ext cx="50449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54" y="1273982"/>
            <a:ext cx="9977736" cy="4998228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/>
          <p:cNvSpPr/>
          <p:nvPr/>
        </p:nvSpPr>
        <p:spPr>
          <a:xfrm>
            <a:off x="5552265" y="3013501"/>
            <a:ext cx="1704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0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52047" y="1288565"/>
            <a:ext cx="2560140" cy="936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4020" y="2645964"/>
            <a:ext cx="451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9098" y="3439160"/>
            <a:ext cx="7907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9098" y="4085491"/>
            <a:ext cx="8037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2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6091" y="194089"/>
            <a:ext cx="1439818" cy="76944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14360" y="5079325"/>
            <a:ext cx="11201400" cy="138499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জীবদেহ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57937" y="4549692"/>
            <a:ext cx="185738" cy="150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/>
          <a:stretch/>
        </p:blipFill>
        <p:spPr>
          <a:xfrm>
            <a:off x="3070860" y="1215797"/>
            <a:ext cx="6050280" cy="3611260"/>
          </a:xfrm>
          <a:prstGeom prst="ellipse">
            <a:avLst/>
          </a:prstGeom>
          <a:ln w="63500" cap="rnd">
            <a:solidFill>
              <a:schemeClr val="tx2">
                <a:lumMod val="10000"/>
                <a:lumOff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013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coSety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5012" y="555479"/>
            <a:ext cx="2521974" cy="923330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1241" y="5450586"/>
            <a:ext cx="4572085" cy="64633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কী বোঝায়?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9" t="49814" r="46374" b="14074"/>
          <a:stretch/>
        </p:blipFill>
        <p:spPr>
          <a:xfrm>
            <a:off x="4332031" y="1478809"/>
            <a:ext cx="3527937" cy="39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4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8502" y="758371"/>
            <a:ext cx="4954996" cy="707886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2458" r="6153" b="5229"/>
          <a:stretch/>
        </p:blipFill>
        <p:spPr>
          <a:xfrm>
            <a:off x="1421089" y="1673591"/>
            <a:ext cx="9349822" cy="42041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863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8246" y="5445171"/>
            <a:ext cx="11326948" cy="58477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কসংশ্লেষণ প্রক্রি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খাদ্য তৈরি করতে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 উদ্ভিদকে উৎপাদক বলে।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2693" y="732337"/>
            <a:ext cx="5565058" cy="76944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endParaRPr lang="en-US" sz="4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14153" y="1889760"/>
            <a:ext cx="10015847" cy="3361714"/>
            <a:chOff x="1054100" y="1369142"/>
            <a:chExt cx="10735293" cy="34511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r="9524"/>
            <a:stretch/>
          </p:blipFill>
          <p:spPr>
            <a:xfrm>
              <a:off x="1054100" y="1369142"/>
              <a:ext cx="9048544" cy="3451124"/>
            </a:xfrm>
            <a:prstGeom prst="rect">
              <a:avLst/>
            </a:prstGeom>
            <a:solidFill>
              <a:schemeClr val="tx1"/>
            </a:solidFill>
            <a:ln w="5715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grpSp>
          <p:nvGrpSpPr>
            <p:cNvPr id="32" name="Group 31"/>
            <p:cNvGrpSpPr/>
            <p:nvPr/>
          </p:nvGrpSpPr>
          <p:grpSpPr>
            <a:xfrm>
              <a:off x="2841523" y="1696229"/>
              <a:ext cx="8947870" cy="1183512"/>
              <a:chOff x="2841523" y="1696229"/>
              <a:chExt cx="8947870" cy="118351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639719" y="1696229"/>
                <a:ext cx="1149674" cy="52322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as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endParaRPr lang="en-US" sz="28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639719" y="2356521"/>
                <a:ext cx="1149674" cy="52322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as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endParaRPr lang="en-US" sz="2800" dirty="0"/>
              </a:p>
            </p:txBody>
          </p:sp>
          <p:cxnSp>
            <p:nvCxnSpPr>
              <p:cNvPr id="27" name="Straight Arrow Connector 26"/>
              <p:cNvCxnSpPr>
                <a:endCxn id="24" idx="1"/>
              </p:cNvCxnSpPr>
              <p:nvPr/>
            </p:nvCxnSpPr>
            <p:spPr>
              <a:xfrm>
                <a:off x="2841523" y="1898848"/>
                <a:ext cx="7798196" cy="589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256206" y="2618131"/>
                <a:ext cx="338351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03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268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2020-08-07T02:19:14Z</dcterms:created>
  <dcterms:modified xsi:type="dcterms:W3CDTF">2020-08-07T02:40:50Z</dcterms:modified>
</cp:coreProperties>
</file>