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00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85" d="100"/>
          <a:sy n="85" d="100"/>
        </p:scale>
        <p:origin x="9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1F652D2-4271-436A-9048-5F5E410922C0}" type="datetimeFigureOut">
              <a:rPr lang="en-US" smtClean="0"/>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00513E-EBE6-4562-A42C-7F0E3D89B5EB}" type="slidenum">
              <a:rPr lang="en-US" smtClean="0"/>
              <a:t>‹#›</a:t>
            </a:fld>
            <a:endParaRPr lang="en-US"/>
          </a:p>
        </p:txBody>
      </p:sp>
    </p:spTree>
    <p:extLst>
      <p:ext uri="{BB962C8B-B14F-4D97-AF65-F5344CB8AC3E}">
        <p14:creationId xmlns:p14="http://schemas.microsoft.com/office/powerpoint/2010/main" val="796440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F652D2-4271-436A-9048-5F5E410922C0}" type="datetimeFigureOut">
              <a:rPr lang="en-US" smtClean="0"/>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00513E-EBE6-4562-A42C-7F0E3D89B5EB}" type="slidenum">
              <a:rPr lang="en-US" smtClean="0"/>
              <a:t>‹#›</a:t>
            </a:fld>
            <a:endParaRPr lang="en-US"/>
          </a:p>
        </p:txBody>
      </p:sp>
    </p:spTree>
    <p:extLst>
      <p:ext uri="{BB962C8B-B14F-4D97-AF65-F5344CB8AC3E}">
        <p14:creationId xmlns:p14="http://schemas.microsoft.com/office/powerpoint/2010/main" val="1181564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F652D2-4271-436A-9048-5F5E410922C0}" type="datetimeFigureOut">
              <a:rPr lang="en-US" smtClean="0"/>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00513E-EBE6-4562-A42C-7F0E3D89B5EB}" type="slidenum">
              <a:rPr lang="en-US" smtClean="0"/>
              <a:t>‹#›</a:t>
            </a:fld>
            <a:endParaRPr lang="en-US"/>
          </a:p>
        </p:txBody>
      </p:sp>
    </p:spTree>
    <p:extLst>
      <p:ext uri="{BB962C8B-B14F-4D97-AF65-F5344CB8AC3E}">
        <p14:creationId xmlns:p14="http://schemas.microsoft.com/office/powerpoint/2010/main" val="3044062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F652D2-4271-436A-9048-5F5E410922C0}" type="datetimeFigureOut">
              <a:rPr lang="en-US" smtClean="0"/>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00513E-EBE6-4562-A42C-7F0E3D89B5EB}" type="slidenum">
              <a:rPr lang="en-US" smtClean="0"/>
              <a:t>‹#›</a:t>
            </a:fld>
            <a:endParaRPr lang="en-US"/>
          </a:p>
        </p:txBody>
      </p:sp>
    </p:spTree>
    <p:extLst>
      <p:ext uri="{BB962C8B-B14F-4D97-AF65-F5344CB8AC3E}">
        <p14:creationId xmlns:p14="http://schemas.microsoft.com/office/powerpoint/2010/main" val="2143942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F652D2-4271-436A-9048-5F5E410922C0}" type="datetimeFigureOut">
              <a:rPr lang="en-US" smtClean="0"/>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00513E-EBE6-4562-A42C-7F0E3D89B5EB}" type="slidenum">
              <a:rPr lang="en-US" smtClean="0"/>
              <a:t>‹#›</a:t>
            </a:fld>
            <a:endParaRPr lang="en-US"/>
          </a:p>
        </p:txBody>
      </p:sp>
    </p:spTree>
    <p:extLst>
      <p:ext uri="{BB962C8B-B14F-4D97-AF65-F5344CB8AC3E}">
        <p14:creationId xmlns:p14="http://schemas.microsoft.com/office/powerpoint/2010/main" val="130728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1F652D2-4271-436A-9048-5F5E410922C0}" type="datetimeFigureOut">
              <a:rPr lang="en-US" smtClean="0"/>
              <a:t>3/5/2020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00513E-EBE6-4562-A42C-7F0E3D89B5EB}" type="slidenum">
              <a:rPr lang="en-US" smtClean="0"/>
              <a:t>‹#›</a:t>
            </a:fld>
            <a:endParaRPr lang="en-US"/>
          </a:p>
        </p:txBody>
      </p:sp>
    </p:spTree>
    <p:extLst>
      <p:ext uri="{BB962C8B-B14F-4D97-AF65-F5344CB8AC3E}">
        <p14:creationId xmlns:p14="http://schemas.microsoft.com/office/powerpoint/2010/main" val="3848320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1F652D2-4271-436A-9048-5F5E410922C0}" type="datetimeFigureOut">
              <a:rPr lang="en-US" smtClean="0"/>
              <a:t>3/5/2020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00513E-EBE6-4562-A42C-7F0E3D89B5EB}" type="slidenum">
              <a:rPr lang="en-US" smtClean="0"/>
              <a:t>‹#›</a:t>
            </a:fld>
            <a:endParaRPr lang="en-US"/>
          </a:p>
        </p:txBody>
      </p:sp>
    </p:spTree>
    <p:extLst>
      <p:ext uri="{BB962C8B-B14F-4D97-AF65-F5344CB8AC3E}">
        <p14:creationId xmlns:p14="http://schemas.microsoft.com/office/powerpoint/2010/main" val="1617006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F652D2-4271-436A-9048-5F5E410922C0}" type="datetimeFigureOut">
              <a:rPr lang="en-US" smtClean="0"/>
              <a:t>3/5/2020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00513E-EBE6-4562-A42C-7F0E3D89B5EB}" type="slidenum">
              <a:rPr lang="en-US" smtClean="0"/>
              <a:t>‹#›</a:t>
            </a:fld>
            <a:endParaRPr lang="en-US"/>
          </a:p>
        </p:txBody>
      </p:sp>
    </p:spTree>
    <p:extLst>
      <p:ext uri="{BB962C8B-B14F-4D97-AF65-F5344CB8AC3E}">
        <p14:creationId xmlns:p14="http://schemas.microsoft.com/office/powerpoint/2010/main" val="2568059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F652D2-4271-436A-9048-5F5E410922C0}" type="datetimeFigureOut">
              <a:rPr lang="en-US" smtClean="0"/>
              <a:t>3/5/2020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00513E-EBE6-4562-A42C-7F0E3D89B5EB}" type="slidenum">
              <a:rPr lang="en-US" smtClean="0"/>
              <a:t>‹#›</a:t>
            </a:fld>
            <a:endParaRPr lang="en-US"/>
          </a:p>
        </p:txBody>
      </p:sp>
    </p:spTree>
    <p:extLst>
      <p:ext uri="{BB962C8B-B14F-4D97-AF65-F5344CB8AC3E}">
        <p14:creationId xmlns:p14="http://schemas.microsoft.com/office/powerpoint/2010/main" val="1573231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F652D2-4271-436A-9048-5F5E410922C0}" type="datetimeFigureOut">
              <a:rPr lang="en-US" smtClean="0"/>
              <a:t>3/5/2020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00513E-EBE6-4562-A42C-7F0E3D89B5EB}" type="slidenum">
              <a:rPr lang="en-US" smtClean="0"/>
              <a:t>‹#›</a:t>
            </a:fld>
            <a:endParaRPr lang="en-US"/>
          </a:p>
        </p:txBody>
      </p:sp>
    </p:spTree>
    <p:extLst>
      <p:ext uri="{BB962C8B-B14F-4D97-AF65-F5344CB8AC3E}">
        <p14:creationId xmlns:p14="http://schemas.microsoft.com/office/powerpoint/2010/main" val="1970433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F652D2-4271-436A-9048-5F5E410922C0}" type="datetimeFigureOut">
              <a:rPr lang="en-US" smtClean="0"/>
              <a:t>3/5/2020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00513E-EBE6-4562-A42C-7F0E3D89B5EB}" type="slidenum">
              <a:rPr lang="en-US" smtClean="0"/>
              <a:t>‹#›</a:t>
            </a:fld>
            <a:endParaRPr lang="en-US"/>
          </a:p>
        </p:txBody>
      </p:sp>
    </p:spTree>
    <p:extLst>
      <p:ext uri="{BB962C8B-B14F-4D97-AF65-F5344CB8AC3E}">
        <p14:creationId xmlns:p14="http://schemas.microsoft.com/office/powerpoint/2010/main" val="3118191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F652D2-4271-436A-9048-5F5E410922C0}" type="datetimeFigureOut">
              <a:rPr lang="en-US" smtClean="0"/>
              <a:t>3/5/2020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00513E-EBE6-4562-A42C-7F0E3D89B5EB}" type="slidenum">
              <a:rPr lang="en-US" smtClean="0"/>
              <a:t>‹#›</a:t>
            </a:fld>
            <a:endParaRPr lang="en-US"/>
          </a:p>
        </p:txBody>
      </p:sp>
    </p:spTree>
    <p:extLst>
      <p:ext uri="{BB962C8B-B14F-4D97-AF65-F5344CB8AC3E}">
        <p14:creationId xmlns:p14="http://schemas.microsoft.com/office/powerpoint/2010/main" val="384072680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929461"/>
          </a:xfrm>
          <a:solidFill>
            <a:srgbClr val="7030A0"/>
          </a:solidFill>
        </p:spPr>
        <p:txBody>
          <a:bodyPr>
            <a:noAutofit/>
          </a:bodyPr>
          <a:lstStyle/>
          <a:p>
            <a:r>
              <a:rPr lang="en-US" sz="7200" dirty="0" err="1" smtClean="0">
                <a:solidFill>
                  <a:srgbClr val="FF0000"/>
                </a:solidFill>
                <a:latin typeface="NikoshBAN" panose="02000000000000000000" pitchFamily="2" charset="0"/>
                <a:cs typeface="NikoshBAN" panose="02000000000000000000" pitchFamily="2" charset="0"/>
              </a:rPr>
              <a:t>সমাজবিজ্ঞান</a:t>
            </a:r>
            <a:r>
              <a:rPr lang="bn-BD" sz="7200" dirty="0" smtClean="0">
                <a:solidFill>
                  <a:srgbClr val="FF0000"/>
                </a:solidFill>
                <a:latin typeface="NikoshBAN" panose="02000000000000000000" pitchFamily="2" charset="0"/>
                <a:cs typeface="NikoshBAN" panose="02000000000000000000" pitchFamily="2" charset="0"/>
              </a:rPr>
              <a:t> ক্লাসে সবাইকে </a:t>
            </a:r>
            <a:r>
              <a:rPr lang="bn-BD" sz="7200" dirty="0" smtClean="0">
                <a:latin typeface="NikoshBAN" panose="02000000000000000000" pitchFamily="2" charset="0"/>
                <a:cs typeface="NikoshBAN" panose="02000000000000000000" pitchFamily="2" charset="0"/>
              </a:rPr>
              <a:t>স্বাগতম  </a:t>
            </a:r>
            <a:endParaRPr lang="en-US" sz="7200" dirty="0">
              <a:latin typeface="NikoshBAN" panose="02000000000000000000" pitchFamily="2" charset="0"/>
              <a:cs typeface="NikoshBAN" panose="02000000000000000000" pitchFamily="2" charset="0"/>
            </a:endParaRPr>
          </a:p>
        </p:txBody>
      </p:sp>
      <p:sp>
        <p:nvSpPr>
          <p:cNvPr id="3" name="Subtitle 2"/>
          <p:cNvSpPr>
            <a:spLocks noGrp="1"/>
          </p:cNvSpPr>
          <p:nvPr>
            <p:ph type="subTitle" idx="1"/>
          </p:nvPr>
        </p:nvSpPr>
        <p:spPr>
          <a:xfrm>
            <a:off x="1524000" y="2464420"/>
            <a:ext cx="9144000" cy="2793380"/>
          </a:xfrm>
        </p:spPr>
        <p:txBody>
          <a:bodyPr>
            <a:normAutofit/>
          </a:bodyPr>
          <a:lstStyle/>
          <a:p>
            <a:endParaRPr lang="en-US" sz="60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051824"/>
            <a:ext cx="9143999" cy="4627756"/>
          </a:xfrm>
          <a:prstGeom prst="rect">
            <a:avLst/>
          </a:prstGeom>
        </p:spPr>
      </p:pic>
    </p:spTree>
    <p:extLst>
      <p:ext uri="{BB962C8B-B14F-4D97-AF65-F5344CB8AC3E}">
        <p14:creationId xmlns:p14="http://schemas.microsoft.com/office/powerpoint/2010/main" val="34350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80">
                                          <p:stCondLst>
                                            <p:cond delay="0"/>
                                          </p:stCondLst>
                                        </p:cTn>
                                        <p:tgtEl>
                                          <p:spTgt spid="2"/>
                                        </p:tgtEl>
                                      </p:cBhvr>
                                    </p:animEffect>
                                    <p:anim calcmode="lin" valueType="num">
                                      <p:cBhvr>
                                        <p:cTn id="1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9" dur="26">
                                          <p:stCondLst>
                                            <p:cond delay="650"/>
                                          </p:stCondLst>
                                        </p:cTn>
                                        <p:tgtEl>
                                          <p:spTgt spid="2"/>
                                        </p:tgtEl>
                                      </p:cBhvr>
                                      <p:to x="100000" y="60000"/>
                                    </p:animScale>
                                    <p:animScale>
                                      <p:cBhvr>
                                        <p:cTn id="20" dur="166" decel="50000">
                                          <p:stCondLst>
                                            <p:cond delay="676"/>
                                          </p:stCondLst>
                                        </p:cTn>
                                        <p:tgtEl>
                                          <p:spTgt spid="2"/>
                                        </p:tgtEl>
                                      </p:cBhvr>
                                      <p:to x="100000" y="100000"/>
                                    </p:animScale>
                                    <p:animScale>
                                      <p:cBhvr>
                                        <p:cTn id="21" dur="26">
                                          <p:stCondLst>
                                            <p:cond delay="1312"/>
                                          </p:stCondLst>
                                        </p:cTn>
                                        <p:tgtEl>
                                          <p:spTgt spid="2"/>
                                        </p:tgtEl>
                                      </p:cBhvr>
                                      <p:to x="100000" y="80000"/>
                                    </p:animScale>
                                    <p:animScale>
                                      <p:cBhvr>
                                        <p:cTn id="22" dur="166" decel="50000">
                                          <p:stCondLst>
                                            <p:cond delay="1338"/>
                                          </p:stCondLst>
                                        </p:cTn>
                                        <p:tgtEl>
                                          <p:spTgt spid="2"/>
                                        </p:tgtEl>
                                      </p:cBhvr>
                                      <p:to x="100000" y="100000"/>
                                    </p:animScale>
                                    <p:animScale>
                                      <p:cBhvr>
                                        <p:cTn id="23" dur="26">
                                          <p:stCondLst>
                                            <p:cond delay="1642"/>
                                          </p:stCondLst>
                                        </p:cTn>
                                        <p:tgtEl>
                                          <p:spTgt spid="2"/>
                                        </p:tgtEl>
                                      </p:cBhvr>
                                      <p:to x="100000" y="90000"/>
                                    </p:animScale>
                                    <p:animScale>
                                      <p:cBhvr>
                                        <p:cTn id="24" dur="166" decel="50000">
                                          <p:stCondLst>
                                            <p:cond delay="1668"/>
                                          </p:stCondLst>
                                        </p:cTn>
                                        <p:tgtEl>
                                          <p:spTgt spid="2"/>
                                        </p:tgtEl>
                                      </p:cBhvr>
                                      <p:to x="100000" y="100000"/>
                                    </p:animScale>
                                    <p:animScale>
                                      <p:cBhvr>
                                        <p:cTn id="25" dur="26">
                                          <p:stCondLst>
                                            <p:cond delay="1808"/>
                                          </p:stCondLst>
                                        </p:cTn>
                                        <p:tgtEl>
                                          <p:spTgt spid="2"/>
                                        </p:tgtEl>
                                      </p:cBhvr>
                                      <p:to x="100000" y="95000"/>
                                    </p:animScale>
                                    <p:animScale>
                                      <p:cBhvr>
                                        <p:cTn id="2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attFill prst="pct5">
            <a:fgClr>
              <a:srgbClr val="002060"/>
            </a:fgClr>
            <a:bgClr>
              <a:schemeClr val="accent5"/>
            </a:bgClr>
          </a:pattFill>
        </p:spPr>
        <p:txBody>
          <a:bodyPr>
            <a:normAutofit/>
          </a:bodyPr>
          <a:lstStyle/>
          <a:p>
            <a:pPr algn="ctr"/>
            <a:r>
              <a:rPr lang="bn-BD" sz="7200" dirty="0" smtClean="0">
                <a:latin typeface="NikoshBAN" panose="02000000000000000000" pitchFamily="2" charset="0"/>
                <a:cs typeface="NikoshBAN" panose="02000000000000000000" pitchFamily="2" charset="0"/>
              </a:rPr>
              <a:t>বিশ্বায়নের অসুবিধা সমূহ</a:t>
            </a:r>
            <a:endParaRPr lang="en-US" sz="7200"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solidFill>
            <a:schemeClr val="accent1"/>
          </a:solidFill>
        </p:spPr>
        <p:txBody>
          <a:bodyPr>
            <a:normAutofit/>
          </a:bodyPr>
          <a:lstStyle/>
          <a:p>
            <a:pPr marL="514350" indent="-514350">
              <a:buFont typeface="+mj-lt"/>
              <a:buAutoNum type="arabicPeriod"/>
            </a:pPr>
            <a:r>
              <a:rPr lang="bn-BD" dirty="0" smtClean="0">
                <a:latin typeface="NikoshBAN" panose="02000000000000000000" pitchFamily="2" charset="0"/>
                <a:cs typeface="NikoshBAN" panose="02000000000000000000" pitchFamily="2" charset="0"/>
              </a:rPr>
              <a:t>অর্থনৈতিক শোষণঃ বিশ্বায়নের ফলে অনুন্নত দেশ সমুহ উন্নত দেশের শোষণের শিকারে পরিণত হচ্ছে। </a:t>
            </a:r>
          </a:p>
          <a:p>
            <a:pPr marL="514350" indent="-514350">
              <a:buFont typeface="+mj-lt"/>
              <a:buAutoNum type="arabicPeriod"/>
            </a:pPr>
            <a:r>
              <a:rPr lang="bn-BD" dirty="0" smtClean="0">
                <a:latin typeface="NikoshBAN" panose="02000000000000000000" pitchFamily="2" charset="0"/>
                <a:cs typeface="NikoshBAN" panose="02000000000000000000" pitchFamily="2" charset="0"/>
              </a:rPr>
              <a:t>ধনবৈষম্য বৃদ্ধিঃ বিশ্বায়ন ব্যবস্থায় উন্নত ও অনুন্নত দেশের মধ্যে ধনবৈষম্য বৃদ্ধি পাচ্ছে। </a:t>
            </a:r>
          </a:p>
          <a:p>
            <a:pPr marL="514350" indent="-514350">
              <a:buFont typeface="+mj-lt"/>
              <a:buAutoNum type="arabicPeriod"/>
            </a:pPr>
            <a:r>
              <a:rPr lang="bn-BD" dirty="0" smtClean="0">
                <a:latin typeface="NikoshBAN" panose="02000000000000000000" pitchFamily="2" charset="0"/>
                <a:cs typeface="NikoshBAN" panose="02000000000000000000" pitchFamily="2" charset="0"/>
              </a:rPr>
              <a:t>পুঁজিবাদের সম্প্রসারণঃ বিশ্বায়নের ফলে পুঁজিবাদী ব্যবস্থার সম্প্রসারণ হচ্ছে। </a:t>
            </a:r>
          </a:p>
          <a:p>
            <a:pPr marL="514350" indent="-514350">
              <a:buFont typeface="+mj-lt"/>
              <a:buAutoNum type="arabicPeriod"/>
            </a:pPr>
            <a:r>
              <a:rPr lang="bn-BD" dirty="0" smtClean="0">
                <a:latin typeface="NikoshBAN" panose="02000000000000000000" pitchFamily="2" charset="0"/>
                <a:cs typeface="NikoshBAN" panose="02000000000000000000" pitchFamily="2" charset="0"/>
              </a:rPr>
              <a:t>মেধা পাচারঃ বিশ্বায়নের ফলে অনুন্নত উন্নয়নশীল দেশের মেধা উন্নত দেশে পাচার হয়ে যাচ্ছে। </a:t>
            </a:r>
            <a:endParaRPr lang="en-US" dirty="0" smtClean="0">
              <a:latin typeface="NikoshBAN" panose="02000000000000000000" pitchFamily="2" charset="0"/>
              <a:cs typeface="NikoshBAN" panose="02000000000000000000" pitchFamily="2" charset="0"/>
            </a:endParaRPr>
          </a:p>
          <a:p>
            <a:pPr marL="514350" indent="-514350">
              <a:buFont typeface="+mj-lt"/>
              <a:buAutoNum type="arabicPeriod"/>
            </a:pPr>
            <a:r>
              <a:rPr lang="en-US" dirty="0" err="1" smtClean="0">
                <a:latin typeface="NikoshBAN" panose="02000000000000000000" pitchFamily="2" charset="0"/>
                <a:cs typeface="NikoshBAN" panose="02000000000000000000" pitchFamily="2" charset="0"/>
              </a:rPr>
              <a:t>অপরাধ</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প্রবনতা</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বৃদ্ধিঃ</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অপরাধীরা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বিশ্বায়নের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সুবিধা</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নিয়ে</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সারা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বিশ্বে</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অপরাধ</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করার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সুযোগ</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পাচ্ছে</a:t>
            </a:r>
            <a:r>
              <a:rPr lang="en-US"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6194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iterate type="lt">
                                    <p:tmPct val="10000"/>
                                  </p:iterate>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grpId="0" nodeType="clickEffect">
                                  <p:stCondLst>
                                    <p:cond delay="0"/>
                                  </p:stCondLst>
                                  <p:childTnLst>
                                    <p:animRot by="21600000">
                                      <p:cBhvr>
                                        <p:cTn id="13" dur="2000" fill="hold"/>
                                        <p:tgtEl>
                                          <p:spTgt spid="3">
                                            <p:bg/>
                                          </p:spTgt>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grpId="0" nodeType="clickEffect">
                                  <p:stCondLst>
                                    <p:cond delay="0"/>
                                  </p:stCondLst>
                                  <p:iterate type="lt">
                                    <p:tmPct val="10000"/>
                                  </p:iterate>
                                  <p:childTnLst>
                                    <p:animRot by="21600000">
                                      <p:cBhvr>
                                        <p:cTn id="17" dur="2000" fill="hold"/>
                                        <p:tgtEl>
                                          <p:spTgt spid="3">
                                            <p:txEl>
                                              <p:pRg st="0" end="0"/>
                                            </p:txEl>
                                          </p:spTgt>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8" presetClass="emph" presetSubtype="0" fill="hold" grpId="0" nodeType="clickEffect">
                                  <p:stCondLst>
                                    <p:cond delay="0"/>
                                  </p:stCondLst>
                                  <p:iterate type="lt">
                                    <p:tmPct val="10000"/>
                                  </p:iterate>
                                  <p:childTnLst>
                                    <p:animRot by="21600000">
                                      <p:cBhvr>
                                        <p:cTn id="21" dur="2000" fill="hold"/>
                                        <p:tgtEl>
                                          <p:spTgt spid="3">
                                            <p:txEl>
                                              <p:pRg st="1" end="1"/>
                                            </p:txEl>
                                          </p:spTgt>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8" presetClass="emph" presetSubtype="0" fill="hold" grpId="0" nodeType="clickEffect">
                                  <p:stCondLst>
                                    <p:cond delay="0"/>
                                  </p:stCondLst>
                                  <p:iterate type="lt">
                                    <p:tmPct val="10000"/>
                                  </p:iterate>
                                  <p:childTnLst>
                                    <p:animRot by="21600000">
                                      <p:cBhvr>
                                        <p:cTn id="25" dur="2000" fill="hold"/>
                                        <p:tgtEl>
                                          <p:spTgt spid="3">
                                            <p:txEl>
                                              <p:pRg st="2" end="2"/>
                                            </p:txEl>
                                          </p:spTgt>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8" presetClass="emph" presetSubtype="0" fill="hold" grpId="0" nodeType="clickEffect">
                                  <p:stCondLst>
                                    <p:cond delay="0"/>
                                  </p:stCondLst>
                                  <p:iterate type="lt">
                                    <p:tmPct val="10000"/>
                                  </p:iterate>
                                  <p:childTnLst>
                                    <p:animRot by="21600000">
                                      <p:cBhvr>
                                        <p:cTn id="29" dur="2000" fill="hold"/>
                                        <p:tgtEl>
                                          <p:spTgt spid="3">
                                            <p:txEl>
                                              <p:pRg st="3" end="3"/>
                                            </p:txEl>
                                          </p:spTgt>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8" presetClass="emph" presetSubtype="0" fill="hold" grpId="0" nodeType="clickEffect">
                                  <p:stCondLst>
                                    <p:cond delay="0"/>
                                  </p:stCondLst>
                                  <p:iterate type="lt">
                                    <p:tmPct val="10000"/>
                                  </p:iterate>
                                  <p:childTnLst>
                                    <p:animRot by="21600000">
                                      <p:cBhvr>
                                        <p:cTn id="33" dur="2000" fill="hold"/>
                                        <p:tgtEl>
                                          <p:spTgt spid="3">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39207"/>
          </a:xfrm>
        </p:spPr>
        <p:txBody>
          <a:bodyPr>
            <a:noAutofit/>
          </a:bodyPr>
          <a:lstStyle/>
          <a:p>
            <a:pPr algn="ctr"/>
            <a:r>
              <a:rPr lang="bn-BD" sz="6000" dirty="0" smtClean="0">
                <a:solidFill>
                  <a:schemeClr val="accent5">
                    <a:lumMod val="60000"/>
                    <a:lumOff val="40000"/>
                  </a:schemeClr>
                </a:solidFill>
                <a:latin typeface="NikoshBAN" panose="02000000000000000000" pitchFamily="2" charset="0"/>
                <a:cs typeface="NikoshBAN" panose="02000000000000000000" pitchFamily="2" charset="0"/>
              </a:rPr>
              <a:t>একক কাজ </a:t>
            </a:r>
            <a:endParaRPr lang="en-US" sz="6000" dirty="0">
              <a:solidFill>
                <a:schemeClr val="accent5">
                  <a:lumMod val="60000"/>
                  <a:lumOff val="40000"/>
                </a:schemeClr>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838200" y="1382751"/>
            <a:ext cx="10515600" cy="4794212"/>
          </a:xfrm>
        </p:spPr>
        <p:txBody>
          <a:bodyPr>
            <a:normAutofit/>
          </a:bodyPr>
          <a:lstStyle/>
          <a:p>
            <a:pPr marL="0" indent="0" algn="ctr">
              <a:buNone/>
            </a:pPr>
            <a:r>
              <a:rPr lang="bn-BD" sz="4000" dirty="0" smtClean="0">
                <a:solidFill>
                  <a:srgbClr val="FF0000"/>
                </a:solidFill>
                <a:latin typeface="NikoshBAN" panose="02000000000000000000" pitchFamily="2" charset="0"/>
                <a:cs typeface="NikoshBAN" panose="02000000000000000000" pitchFamily="2" charset="0"/>
              </a:rPr>
              <a:t>যে কেউ উত্তর দাও </a:t>
            </a:r>
          </a:p>
          <a:p>
            <a:pPr marL="0" indent="0">
              <a:buNone/>
            </a:pPr>
            <a:r>
              <a:rPr lang="bn-BD" sz="4000" dirty="0" smtClean="0">
                <a:solidFill>
                  <a:srgbClr val="FFFF00"/>
                </a:solidFill>
                <a:latin typeface="NikoshBAN" panose="02000000000000000000" pitchFamily="2" charset="0"/>
                <a:cs typeface="NikoshBAN" panose="02000000000000000000" pitchFamily="2" charset="0"/>
              </a:rPr>
              <a:t>ক) বিশ্বায়নের ইংরেজী প্রতিশব্দ কী? </a:t>
            </a:r>
          </a:p>
          <a:p>
            <a:pPr marL="0" indent="0">
              <a:buNone/>
            </a:pPr>
            <a:r>
              <a:rPr lang="bn-BD" sz="4000" dirty="0" smtClean="0">
                <a:solidFill>
                  <a:srgbClr val="00B050"/>
                </a:solidFill>
                <a:latin typeface="NikoshBAN" panose="02000000000000000000" pitchFamily="2" charset="0"/>
                <a:cs typeface="NikoshBAN" panose="02000000000000000000" pitchFamily="2" charset="0"/>
              </a:rPr>
              <a:t>খ) বিশ্বায়নের দুটি বৈশিষ্ঠ্য বল। </a:t>
            </a:r>
          </a:p>
          <a:p>
            <a:pPr marL="0" indent="0">
              <a:buNone/>
            </a:pPr>
            <a:r>
              <a:rPr lang="bn-BD" sz="4000" dirty="0" smtClean="0">
                <a:solidFill>
                  <a:schemeClr val="accent3">
                    <a:lumMod val="75000"/>
                  </a:schemeClr>
                </a:solidFill>
                <a:latin typeface="NikoshBAN" panose="02000000000000000000" pitchFamily="2" charset="0"/>
                <a:cs typeface="NikoshBAN" panose="02000000000000000000" pitchFamily="2" charset="0"/>
              </a:rPr>
              <a:t>গ) বিশ্বায়নের তিনটি সুবিধা কি কি? </a:t>
            </a:r>
            <a:endParaRPr lang="bn-BD" sz="4000" dirty="0">
              <a:solidFill>
                <a:schemeClr val="accent3">
                  <a:lumMod val="75000"/>
                </a:schemeClr>
              </a:solidFill>
              <a:latin typeface="NikoshBAN" panose="02000000000000000000" pitchFamily="2" charset="0"/>
              <a:cs typeface="NikoshBAN" panose="02000000000000000000" pitchFamily="2" charset="0"/>
            </a:endParaRPr>
          </a:p>
          <a:p>
            <a:pPr marL="0" indent="0">
              <a:buNone/>
            </a:pPr>
            <a:r>
              <a:rPr lang="bn-BD" sz="4000" dirty="0" smtClean="0">
                <a:solidFill>
                  <a:srgbClr val="7030A0"/>
                </a:solidFill>
                <a:latin typeface="NikoshBAN" panose="02000000000000000000" pitchFamily="2" charset="0"/>
                <a:cs typeface="NikoshBAN" panose="02000000000000000000" pitchFamily="2" charset="0"/>
              </a:rPr>
              <a:t>ঘ) বিশ্বায়নের দুটি অসুবিধা কি কি? </a:t>
            </a:r>
            <a:endParaRPr lang="en-US" sz="4000"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0555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iterate type="lt">
                                    <p:tmPct val="10000"/>
                                  </p:iterate>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80">
                                          <p:stCondLst>
                                            <p:cond delay="0"/>
                                          </p:stCondLst>
                                        </p:cTn>
                                        <p:tgtEl>
                                          <p:spTgt spid="3">
                                            <p:txEl>
                                              <p:pRg st="0" end="0"/>
                                            </p:txEl>
                                          </p:spTgt>
                                        </p:tgtEl>
                                      </p:cBhvr>
                                    </p:animEffect>
                                    <p:anim calcmode="lin" valueType="num">
                                      <p:cBhvr>
                                        <p:cTn id="12"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xEl>
                                              <p:pRg st="0" end="0"/>
                                            </p:txEl>
                                          </p:spTgt>
                                        </p:tgtEl>
                                      </p:cBhvr>
                                      <p:to x="100000" y="60000"/>
                                    </p:animScale>
                                    <p:animScale>
                                      <p:cBhvr>
                                        <p:cTn id="18" dur="166" decel="50000">
                                          <p:stCondLst>
                                            <p:cond delay="676"/>
                                          </p:stCondLst>
                                        </p:cTn>
                                        <p:tgtEl>
                                          <p:spTgt spid="3">
                                            <p:txEl>
                                              <p:pRg st="0" end="0"/>
                                            </p:txEl>
                                          </p:spTgt>
                                        </p:tgtEl>
                                      </p:cBhvr>
                                      <p:to x="100000" y="100000"/>
                                    </p:animScale>
                                    <p:animScale>
                                      <p:cBhvr>
                                        <p:cTn id="19" dur="26">
                                          <p:stCondLst>
                                            <p:cond delay="1312"/>
                                          </p:stCondLst>
                                        </p:cTn>
                                        <p:tgtEl>
                                          <p:spTgt spid="3">
                                            <p:txEl>
                                              <p:pRg st="0" end="0"/>
                                            </p:txEl>
                                          </p:spTgt>
                                        </p:tgtEl>
                                      </p:cBhvr>
                                      <p:to x="100000" y="80000"/>
                                    </p:animScale>
                                    <p:animScale>
                                      <p:cBhvr>
                                        <p:cTn id="20" dur="166" decel="50000">
                                          <p:stCondLst>
                                            <p:cond delay="1338"/>
                                          </p:stCondLst>
                                        </p:cTn>
                                        <p:tgtEl>
                                          <p:spTgt spid="3">
                                            <p:txEl>
                                              <p:pRg st="0" end="0"/>
                                            </p:txEl>
                                          </p:spTgt>
                                        </p:tgtEl>
                                      </p:cBhvr>
                                      <p:to x="100000" y="100000"/>
                                    </p:animScale>
                                    <p:animScale>
                                      <p:cBhvr>
                                        <p:cTn id="21" dur="26">
                                          <p:stCondLst>
                                            <p:cond delay="1642"/>
                                          </p:stCondLst>
                                        </p:cTn>
                                        <p:tgtEl>
                                          <p:spTgt spid="3">
                                            <p:txEl>
                                              <p:pRg st="0" end="0"/>
                                            </p:txEl>
                                          </p:spTgt>
                                        </p:tgtEl>
                                      </p:cBhvr>
                                      <p:to x="100000" y="90000"/>
                                    </p:animScale>
                                    <p:animScale>
                                      <p:cBhvr>
                                        <p:cTn id="22" dur="166" decel="50000">
                                          <p:stCondLst>
                                            <p:cond delay="1668"/>
                                          </p:stCondLst>
                                        </p:cTn>
                                        <p:tgtEl>
                                          <p:spTgt spid="3">
                                            <p:txEl>
                                              <p:pRg st="0" end="0"/>
                                            </p:txEl>
                                          </p:spTgt>
                                        </p:tgtEl>
                                      </p:cBhvr>
                                      <p:to x="100000" y="100000"/>
                                    </p:animScale>
                                    <p:animScale>
                                      <p:cBhvr>
                                        <p:cTn id="23" dur="26">
                                          <p:stCondLst>
                                            <p:cond delay="1808"/>
                                          </p:stCondLst>
                                        </p:cTn>
                                        <p:tgtEl>
                                          <p:spTgt spid="3">
                                            <p:txEl>
                                              <p:pRg st="0" end="0"/>
                                            </p:txEl>
                                          </p:spTgt>
                                        </p:tgtEl>
                                      </p:cBhvr>
                                      <p:to x="100000" y="95000"/>
                                    </p:animScale>
                                    <p:animScale>
                                      <p:cBhvr>
                                        <p:cTn id="24" dur="166" decel="50000">
                                          <p:stCondLst>
                                            <p:cond delay="1834"/>
                                          </p:stCondLst>
                                        </p:cTn>
                                        <p:tgtEl>
                                          <p:spTgt spid="3">
                                            <p:txEl>
                                              <p:pRg st="0" end="0"/>
                                            </p:txEl>
                                          </p:spTgt>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iterate type="lt">
                                    <p:tmPct val="10000"/>
                                  </p:iterate>
                                  <p:childTnLst>
                                    <p:set>
                                      <p:cBhvr>
                                        <p:cTn id="28" dur="1" fill="hold">
                                          <p:stCondLst>
                                            <p:cond delay="0"/>
                                          </p:stCondLst>
                                        </p:cTn>
                                        <p:tgtEl>
                                          <p:spTgt spid="3">
                                            <p:txEl>
                                              <p:pRg st="1" end="1"/>
                                            </p:txEl>
                                          </p:spTgt>
                                        </p:tgtEl>
                                        <p:attrNameLst>
                                          <p:attrName>style.visibility</p:attrName>
                                        </p:attrNameLst>
                                      </p:cBhvr>
                                      <p:to>
                                        <p:strVal val="visible"/>
                                      </p:to>
                                    </p:set>
                                    <p:animEffect transition="in" filter="wipe(down)">
                                      <p:cBhvr>
                                        <p:cTn id="29" dur="580">
                                          <p:stCondLst>
                                            <p:cond delay="0"/>
                                          </p:stCondLst>
                                        </p:cTn>
                                        <p:tgtEl>
                                          <p:spTgt spid="3">
                                            <p:txEl>
                                              <p:pRg st="1" end="1"/>
                                            </p:txEl>
                                          </p:spTgt>
                                        </p:tgtEl>
                                      </p:cBhvr>
                                    </p:animEffect>
                                    <p:anim calcmode="lin" valueType="num">
                                      <p:cBhvr>
                                        <p:cTn id="30"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5" dur="26">
                                          <p:stCondLst>
                                            <p:cond delay="650"/>
                                          </p:stCondLst>
                                        </p:cTn>
                                        <p:tgtEl>
                                          <p:spTgt spid="3">
                                            <p:txEl>
                                              <p:pRg st="1" end="1"/>
                                            </p:txEl>
                                          </p:spTgt>
                                        </p:tgtEl>
                                      </p:cBhvr>
                                      <p:to x="100000" y="60000"/>
                                    </p:animScale>
                                    <p:animScale>
                                      <p:cBhvr>
                                        <p:cTn id="36" dur="166" decel="50000">
                                          <p:stCondLst>
                                            <p:cond delay="676"/>
                                          </p:stCondLst>
                                        </p:cTn>
                                        <p:tgtEl>
                                          <p:spTgt spid="3">
                                            <p:txEl>
                                              <p:pRg st="1" end="1"/>
                                            </p:txEl>
                                          </p:spTgt>
                                        </p:tgtEl>
                                      </p:cBhvr>
                                      <p:to x="100000" y="100000"/>
                                    </p:animScale>
                                    <p:animScale>
                                      <p:cBhvr>
                                        <p:cTn id="37" dur="26">
                                          <p:stCondLst>
                                            <p:cond delay="1312"/>
                                          </p:stCondLst>
                                        </p:cTn>
                                        <p:tgtEl>
                                          <p:spTgt spid="3">
                                            <p:txEl>
                                              <p:pRg st="1" end="1"/>
                                            </p:txEl>
                                          </p:spTgt>
                                        </p:tgtEl>
                                      </p:cBhvr>
                                      <p:to x="100000" y="80000"/>
                                    </p:animScale>
                                    <p:animScale>
                                      <p:cBhvr>
                                        <p:cTn id="38" dur="166" decel="50000">
                                          <p:stCondLst>
                                            <p:cond delay="1338"/>
                                          </p:stCondLst>
                                        </p:cTn>
                                        <p:tgtEl>
                                          <p:spTgt spid="3">
                                            <p:txEl>
                                              <p:pRg st="1" end="1"/>
                                            </p:txEl>
                                          </p:spTgt>
                                        </p:tgtEl>
                                      </p:cBhvr>
                                      <p:to x="100000" y="100000"/>
                                    </p:animScale>
                                    <p:animScale>
                                      <p:cBhvr>
                                        <p:cTn id="39" dur="26">
                                          <p:stCondLst>
                                            <p:cond delay="1642"/>
                                          </p:stCondLst>
                                        </p:cTn>
                                        <p:tgtEl>
                                          <p:spTgt spid="3">
                                            <p:txEl>
                                              <p:pRg st="1" end="1"/>
                                            </p:txEl>
                                          </p:spTgt>
                                        </p:tgtEl>
                                      </p:cBhvr>
                                      <p:to x="100000" y="90000"/>
                                    </p:animScale>
                                    <p:animScale>
                                      <p:cBhvr>
                                        <p:cTn id="40" dur="166" decel="50000">
                                          <p:stCondLst>
                                            <p:cond delay="1668"/>
                                          </p:stCondLst>
                                        </p:cTn>
                                        <p:tgtEl>
                                          <p:spTgt spid="3">
                                            <p:txEl>
                                              <p:pRg st="1" end="1"/>
                                            </p:txEl>
                                          </p:spTgt>
                                        </p:tgtEl>
                                      </p:cBhvr>
                                      <p:to x="100000" y="100000"/>
                                    </p:animScale>
                                    <p:animScale>
                                      <p:cBhvr>
                                        <p:cTn id="41" dur="26">
                                          <p:stCondLst>
                                            <p:cond delay="1808"/>
                                          </p:stCondLst>
                                        </p:cTn>
                                        <p:tgtEl>
                                          <p:spTgt spid="3">
                                            <p:txEl>
                                              <p:pRg st="1" end="1"/>
                                            </p:txEl>
                                          </p:spTgt>
                                        </p:tgtEl>
                                      </p:cBhvr>
                                      <p:to x="100000" y="95000"/>
                                    </p:animScale>
                                    <p:animScale>
                                      <p:cBhvr>
                                        <p:cTn id="42" dur="166" decel="50000">
                                          <p:stCondLst>
                                            <p:cond delay="1834"/>
                                          </p:stCondLst>
                                        </p:cTn>
                                        <p:tgtEl>
                                          <p:spTgt spid="3">
                                            <p:txEl>
                                              <p:pRg st="1" end="1"/>
                                            </p:txEl>
                                          </p:spTgt>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iterate type="lt">
                                    <p:tmPct val="10000"/>
                                  </p:iterate>
                                  <p:childTnLst>
                                    <p:set>
                                      <p:cBhvr>
                                        <p:cTn id="46" dur="1" fill="hold">
                                          <p:stCondLst>
                                            <p:cond delay="0"/>
                                          </p:stCondLst>
                                        </p:cTn>
                                        <p:tgtEl>
                                          <p:spTgt spid="3">
                                            <p:txEl>
                                              <p:pRg st="2" end="2"/>
                                            </p:txEl>
                                          </p:spTgt>
                                        </p:tgtEl>
                                        <p:attrNameLst>
                                          <p:attrName>style.visibility</p:attrName>
                                        </p:attrNameLst>
                                      </p:cBhvr>
                                      <p:to>
                                        <p:strVal val="visible"/>
                                      </p:to>
                                    </p:set>
                                    <p:animEffect transition="in" filter="wipe(down)">
                                      <p:cBhvr>
                                        <p:cTn id="47" dur="580">
                                          <p:stCondLst>
                                            <p:cond delay="0"/>
                                          </p:stCondLst>
                                        </p:cTn>
                                        <p:tgtEl>
                                          <p:spTgt spid="3">
                                            <p:txEl>
                                              <p:pRg st="2" end="2"/>
                                            </p:txEl>
                                          </p:spTgt>
                                        </p:tgtEl>
                                      </p:cBhvr>
                                    </p:animEffect>
                                    <p:anim calcmode="lin" valueType="num">
                                      <p:cBhvr>
                                        <p:cTn id="4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3" dur="26">
                                          <p:stCondLst>
                                            <p:cond delay="650"/>
                                          </p:stCondLst>
                                        </p:cTn>
                                        <p:tgtEl>
                                          <p:spTgt spid="3">
                                            <p:txEl>
                                              <p:pRg st="2" end="2"/>
                                            </p:txEl>
                                          </p:spTgt>
                                        </p:tgtEl>
                                      </p:cBhvr>
                                      <p:to x="100000" y="60000"/>
                                    </p:animScale>
                                    <p:animScale>
                                      <p:cBhvr>
                                        <p:cTn id="54" dur="166" decel="50000">
                                          <p:stCondLst>
                                            <p:cond delay="676"/>
                                          </p:stCondLst>
                                        </p:cTn>
                                        <p:tgtEl>
                                          <p:spTgt spid="3">
                                            <p:txEl>
                                              <p:pRg st="2" end="2"/>
                                            </p:txEl>
                                          </p:spTgt>
                                        </p:tgtEl>
                                      </p:cBhvr>
                                      <p:to x="100000" y="100000"/>
                                    </p:animScale>
                                    <p:animScale>
                                      <p:cBhvr>
                                        <p:cTn id="55" dur="26">
                                          <p:stCondLst>
                                            <p:cond delay="1312"/>
                                          </p:stCondLst>
                                        </p:cTn>
                                        <p:tgtEl>
                                          <p:spTgt spid="3">
                                            <p:txEl>
                                              <p:pRg st="2" end="2"/>
                                            </p:txEl>
                                          </p:spTgt>
                                        </p:tgtEl>
                                      </p:cBhvr>
                                      <p:to x="100000" y="80000"/>
                                    </p:animScale>
                                    <p:animScale>
                                      <p:cBhvr>
                                        <p:cTn id="56" dur="166" decel="50000">
                                          <p:stCondLst>
                                            <p:cond delay="1338"/>
                                          </p:stCondLst>
                                        </p:cTn>
                                        <p:tgtEl>
                                          <p:spTgt spid="3">
                                            <p:txEl>
                                              <p:pRg st="2" end="2"/>
                                            </p:txEl>
                                          </p:spTgt>
                                        </p:tgtEl>
                                      </p:cBhvr>
                                      <p:to x="100000" y="100000"/>
                                    </p:animScale>
                                    <p:animScale>
                                      <p:cBhvr>
                                        <p:cTn id="57" dur="26">
                                          <p:stCondLst>
                                            <p:cond delay="1642"/>
                                          </p:stCondLst>
                                        </p:cTn>
                                        <p:tgtEl>
                                          <p:spTgt spid="3">
                                            <p:txEl>
                                              <p:pRg st="2" end="2"/>
                                            </p:txEl>
                                          </p:spTgt>
                                        </p:tgtEl>
                                      </p:cBhvr>
                                      <p:to x="100000" y="90000"/>
                                    </p:animScale>
                                    <p:animScale>
                                      <p:cBhvr>
                                        <p:cTn id="58" dur="166" decel="50000">
                                          <p:stCondLst>
                                            <p:cond delay="1668"/>
                                          </p:stCondLst>
                                        </p:cTn>
                                        <p:tgtEl>
                                          <p:spTgt spid="3">
                                            <p:txEl>
                                              <p:pRg st="2" end="2"/>
                                            </p:txEl>
                                          </p:spTgt>
                                        </p:tgtEl>
                                      </p:cBhvr>
                                      <p:to x="100000" y="100000"/>
                                    </p:animScale>
                                    <p:animScale>
                                      <p:cBhvr>
                                        <p:cTn id="59" dur="26">
                                          <p:stCondLst>
                                            <p:cond delay="1808"/>
                                          </p:stCondLst>
                                        </p:cTn>
                                        <p:tgtEl>
                                          <p:spTgt spid="3">
                                            <p:txEl>
                                              <p:pRg st="2" end="2"/>
                                            </p:txEl>
                                          </p:spTgt>
                                        </p:tgtEl>
                                      </p:cBhvr>
                                      <p:to x="100000" y="95000"/>
                                    </p:animScale>
                                    <p:animScale>
                                      <p:cBhvr>
                                        <p:cTn id="60" dur="166" decel="50000">
                                          <p:stCondLst>
                                            <p:cond delay="1834"/>
                                          </p:stCondLst>
                                        </p:cTn>
                                        <p:tgtEl>
                                          <p:spTgt spid="3">
                                            <p:txEl>
                                              <p:pRg st="2" end="2"/>
                                            </p:txEl>
                                          </p:spTgt>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grpId="0" nodeType="clickEffect">
                                  <p:stCondLst>
                                    <p:cond delay="0"/>
                                  </p:stCondLst>
                                  <p:iterate type="lt">
                                    <p:tmPct val="10000"/>
                                  </p:iterate>
                                  <p:childTnLst>
                                    <p:set>
                                      <p:cBhvr>
                                        <p:cTn id="64" dur="1" fill="hold">
                                          <p:stCondLst>
                                            <p:cond delay="0"/>
                                          </p:stCondLst>
                                        </p:cTn>
                                        <p:tgtEl>
                                          <p:spTgt spid="3">
                                            <p:txEl>
                                              <p:pRg st="3" end="3"/>
                                            </p:txEl>
                                          </p:spTgt>
                                        </p:tgtEl>
                                        <p:attrNameLst>
                                          <p:attrName>style.visibility</p:attrName>
                                        </p:attrNameLst>
                                      </p:cBhvr>
                                      <p:to>
                                        <p:strVal val="visible"/>
                                      </p:to>
                                    </p:set>
                                    <p:animEffect transition="in" filter="wipe(down)">
                                      <p:cBhvr>
                                        <p:cTn id="65" dur="580">
                                          <p:stCondLst>
                                            <p:cond delay="0"/>
                                          </p:stCondLst>
                                        </p:cTn>
                                        <p:tgtEl>
                                          <p:spTgt spid="3">
                                            <p:txEl>
                                              <p:pRg st="3" end="3"/>
                                            </p:txEl>
                                          </p:spTgt>
                                        </p:tgtEl>
                                      </p:cBhvr>
                                    </p:animEffect>
                                    <p:anim calcmode="lin" valueType="num">
                                      <p:cBhvr>
                                        <p:cTn id="6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xEl>
                                              <p:pRg st="3" end="3"/>
                                            </p:txEl>
                                          </p:spTgt>
                                        </p:tgtEl>
                                      </p:cBhvr>
                                      <p:to x="100000" y="60000"/>
                                    </p:animScale>
                                    <p:animScale>
                                      <p:cBhvr>
                                        <p:cTn id="72" dur="166" decel="50000">
                                          <p:stCondLst>
                                            <p:cond delay="676"/>
                                          </p:stCondLst>
                                        </p:cTn>
                                        <p:tgtEl>
                                          <p:spTgt spid="3">
                                            <p:txEl>
                                              <p:pRg st="3" end="3"/>
                                            </p:txEl>
                                          </p:spTgt>
                                        </p:tgtEl>
                                      </p:cBhvr>
                                      <p:to x="100000" y="100000"/>
                                    </p:animScale>
                                    <p:animScale>
                                      <p:cBhvr>
                                        <p:cTn id="73" dur="26">
                                          <p:stCondLst>
                                            <p:cond delay="1312"/>
                                          </p:stCondLst>
                                        </p:cTn>
                                        <p:tgtEl>
                                          <p:spTgt spid="3">
                                            <p:txEl>
                                              <p:pRg st="3" end="3"/>
                                            </p:txEl>
                                          </p:spTgt>
                                        </p:tgtEl>
                                      </p:cBhvr>
                                      <p:to x="100000" y="80000"/>
                                    </p:animScale>
                                    <p:animScale>
                                      <p:cBhvr>
                                        <p:cTn id="74" dur="166" decel="50000">
                                          <p:stCondLst>
                                            <p:cond delay="1338"/>
                                          </p:stCondLst>
                                        </p:cTn>
                                        <p:tgtEl>
                                          <p:spTgt spid="3">
                                            <p:txEl>
                                              <p:pRg st="3" end="3"/>
                                            </p:txEl>
                                          </p:spTgt>
                                        </p:tgtEl>
                                      </p:cBhvr>
                                      <p:to x="100000" y="100000"/>
                                    </p:animScale>
                                    <p:animScale>
                                      <p:cBhvr>
                                        <p:cTn id="75" dur="26">
                                          <p:stCondLst>
                                            <p:cond delay="1642"/>
                                          </p:stCondLst>
                                        </p:cTn>
                                        <p:tgtEl>
                                          <p:spTgt spid="3">
                                            <p:txEl>
                                              <p:pRg st="3" end="3"/>
                                            </p:txEl>
                                          </p:spTgt>
                                        </p:tgtEl>
                                      </p:cBhvr>
                                      <p:to x="100000" y="90000"/>
                                    </p:animScale>
                                    <p:animScale>
                                      <p:cBhvr>
                                        <p:cTn id="76" dur="166" decel="50000">
                                          <p:stCondLst>
                                            <p:cond delay="1668"/>
                                          </p:stCondLst>
                                        </p:cTn>
                                        <p:tgtEl>
                                          <p:spTgt spid="3">
                                            <p:txEl>
                                              <p:pRg st="3" end="3"/>
                                            </p:txEl>
                                          </p:spTgt>
                                        </p:tgtEl>
                                      </p:cBhvr>
                                      <p:to x="100000" y="100000"/>
                                    </p:animScale>
                                    <p:animScale>
                                      <p:cBhvr>
                                        <p:cTn id="77" dur="26">
                                          <p:stCondLst>
                                            <p:cond delay="1808"/>
                                          </p:stCondLst>
                                        </p:cTn>
                                        <p:tgtEl>
                                          <p:spTgt spid="3">
                                            <p:txEl>
                                              <p:pRg st="3" end="3"/>
                                            </p:txEl>
                                          </p:spTgt>
                                        </p:tgtEl>
                                      </p:cBhvr>
                                      <p:to x="100000" y="95000"/>
                                    </p:animScale>
                                    <p:animScale>
                                      <p:cBhvr>
                                        <p:cTn id="78" dur="166" decel="50000">
                                          <p:stCondLst>
                                            <p:cond delay="1834"/>
                                          </p:stCondLst>
                                        </p:cTn>
                                        <p:tgtEl>
                                          <p:spTgt spid="3">
                                            <p:txEl>
                                              <p:pRg st="3" end="3"/>
                                            </p:txEl>
                                          </p:spTgt>
                                        </p:tgtEl>
                                      </p:cBhvr>
                                      <p:to x="100000" y="100000"/>
                                    </p:animScale>
                                  </p:childTnLst>
                                </p:cTn>
                              </p:par>
                            </p:childTnLst>
                          </p:cTn>
                        </p:par>
                      </p:childTnLst>
                    </p:cTn>
                  </p:par>
                  <p:par>
                    <p:cTn id="79" fill="hold">
                      <p:stCondLst>
                        <p:cond delay="indefinite"/>
                      </p:stCondLst>
                      <p:childTnLst>
                        <p:par>
                          <p:cTn id="80" fill="hold">
                            <p:stCondLst>
                              <p:cond delay="0"/>
                            </p:stCondLst>
                            <p:childTnLst>
                              <p:par>
                                <p:cTn id="81" presetID="26" presetClass="entr" presetSubtype="0" fill="hold" grpId="0" nodeType="clickEffect">
                                  <p:stCondLst>
                                    <p:cond delay="0"/>
                                  </p:stCondLst>
                                  <p:iterate type="lt">
                                    <p:tmPct val="10000"/>
                                  </p:iterate>
                                  <p:childTnLst>
                                    <p:set>
                                      <p:cBhvr>
                                        <p:cTn id="82" dur="1" fill="hold">
                                          <p:stCondLst>
                                            <p:cond delay="0"/>
                                          </p:stCondLst>
                                        </p:cTn>
                                        <p:tgtEl>
                                          <p:spTgt spid="3">
                                            <p:txEl>
                                              <p:pRg st="4" end="4"/>
                                            </p:txEl>
                                          </p:spTgt>
                                        </p:tgtEl>
                                        <p:attrNameLst>
                                          <p:attrName>style.visibility</p:attrName>
                                        </p:attrNameLst>
                                      </p:cBhvr>
                                      <p:to>
                                        <p:strVal val="visible"/>
                                      </p:to>
                                    </p:set>
                                    <p:animEffect transition="in" filter="wipe(down)">
                                      <p:cBhvr>
                                        <p:cTn id="83" dur="580">
                                          <p:stCondLst>
                                            <p:cond delay="0"/>
                                          </p:stCondLst>
                                        </p:cTn>
                                        <p:tgtEl>
                                          <p:spTgt spid="3">
                                            <p:txEl>
                                              <p:pRg st="4" end="4"/>
                                            </p:txEl>
                                          </p:spTgt>
                                        </p:tgtEl>
                                      </p:cBhvr>
                                    </p:animEffect>
                                    <p:anim calcmode="lin" valueType="num">
                                      <p:cBhvr>
                                        <p:cTn id="84"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9" dur="26">
                                          <p:stCondLst>
                                            <p:cond delay="650"/>
                                          </p:stCondLst>
                                        </p:cTn>
                                        <p:tgtEl>
                                          <p:spTgt spid="3">
                                            <p:txEl>
                                              <p:pRg st="4" end="4"/>
                                            </p:txEl>
                                          </p:spTgt>
                                        </p:tgtEl>
                                      </p:cBhvr>
                                      <p:to x="100000" y="60000"/>
                                    </p:animScale>
                                    <p:animScale>
                                      <p:cBhvr>
                                        <p:cTn id="90" dur="166" decel="50000">
                                          <p:stCondLst>
                                            <p:cond delay="676"/>
                                          </p:stCondLst>
                                        </p:cTn>
                                        <p:tgtEl>
                                          <p:spTgt spid="3">
                                            <p:txEl>
                                              <p:pRg st="4" end="4"/>
                                            </p:txEl>
                                          </p:spTgt>
                                        </p:tgtEl>
                                      </p:cBhvr>
                                      <p:to x="100000" y="100000"/>
                                    </p:animScale>
                                    <p:animScale>
                                      <p:cBhvr>
                                        <p:cTn id="91" dur="26">
                                          <p:stCondLst>
                                            <p:cond delay="1312"/>
                                          </p:stCondLst>
                                        </p:cTn>
                                        <p:tgtEl>
                                          <p:spTgt spid="3">
                                            <p:txEl>
                                              <p:pRg st="4" end="4"/>
                                            </p:txEl>
                                          </p:spTgt>
                                        </p:tgtEl>
                                      </p:cBhvr>
                                      <p:to x="100000" y="80000"/>
                                    </p:animScale>
                                    <p:animScale>
                                      <p:cBhvr>
                                        <p:cTn id="92" dur="166" decel="50000">
                                          <p:stCondLst>
                                            <p:cond delay="1338"/>
                                          </p:stCondLst>
                                        </p:cTn>
                                        <p:tgtEl>
                                          <p:spTgt spid="3">
                                            <p:txEl>
                                              <p:pRg st="4" end="4"/>
                                            </p:txEl>
                                          </p:spTgt>
                                        </p:tgtEl>
                                      </p:cBhvr>
                                      <p:to x="100000" y="100000"/>
                                    </p:animScale>
                                    <p:animScale>
                                      <p:cBhvr>
                                        <p:cTn id="93" dur="26">
                                          <p:stCondLst>
                                            <p:cond delay="1642"/>
                                          </p:stCondLst>
                                        </p:cTn>
                                        <p:tgtEl>
                                          <p:spTgt spid="3">
                                            <p:txEl>
                                              <p:pRg st="4" end="4"/>
                                            </p:txEl>
                                          </p:spTgt>
                                        </p:tgtEl>
                                      </p:cBhvr>
                                      <p:to x="100000" y="90000"/>
                                    </p:animScale>
                                    <p:animScale>
                                      <p:cBhvr>
                                        <p:cTn id="94" dur="166" decel="50000">
                                          <p:stCondLst>
                                            <p:cond delay="1668"/>
                                          </p:stCondLst>
                                        </p:cTn>
                                        <p:tgtEl>
                                          <p:spTgt spid="3">
                                            <p:txEl>
                                              <p:pRg st="4" end="4"/>
                                            </p:txEl>
                                          </p:spTgt>
                                        </p:tgtEl>
                                      </p:cBhvr>
                                      <p:to x="100000" y="100000"/>
                                    </p:animScale>
                                    <p:animScale>
                                      <p:cBhvr>
                                        <p:cTn id="95" dur="26">
                                          <p:stCondLst>
                                            <p:cond delay="1808"/>
                                          </p:stCondLst>
                                        </p:cTn>
                                        <p:tgtEl>
                                          <p:spTgt spid="3">
                                            <p:txEl>
                                              <p:pRg st="4" end="4"/>
                                            </p:txEl>
                                          </p:spTgt>
                                        </p:tgtEl>
                                      </p:cBhvr>
                                      <p:to x="100000" y="95000"/>
                                    </p:animScale>
                                    <p:animScale>
                                      <p:cBhvr>
                                        <p:cTn id="96"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2299"/>
          </a:xfrm>
        </p:spPr>
        <p:txBody>
          <a:bodyPr>
            <a:noAutofit/>
          </a:bodyPr>
          <a:lstStyle/>
          <a:p>
            <a:pPr algn="ctr"/>
            <a:r>
              <a:rPr lang="bn-BD" sz="6600" dirty="0" smtClean="0">
                <a:solidFill>
                  <a:schemeClr val="accent1"/>
                </a:solidFill>
                <a:latin typeface="NikoshBAN" panose="02000000000000000000" pitchFamily="2" charset="0"/>
                <a:cs typeface="NikoshBAN" panose="02000000000000000000" pitchFamily="2" charset="0"/>
              </a:rPr>
              <a:t>দলীয় কাজ </a:t>
            </a:r>
            <a:endParaRPr lang="en-US" sz="6600" dirty="0">
              <a:solidFill>
                <a:schemeClr val="accent1"/>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838200" y="1371600"/>
            <a:ext cx="10515600" cy="4805363"/>
          </a:xfrm>
        </p:spPr>
        <p:txBody>
          <a:bodyPr>
            <a:normAutofit/>
          </a:bodyPr>
          <a:lstStyle/>
          <a:p>
            <a:r>
              <a:rPr lang="bn-BD" sz="4000" dirty="0" smtClean="0">
                <a:solidFill>
                  <a:srgbClr val="C00000"/>
                </a:solidFill>
                <a:latin typeface="NikoshBAN" panose="02000000000000000000" pitchFamily="2" charset="0"/>
                <a:cs typeface="NikoshBAN" panose="02000000000000000000" pitchFamily="2" charset="0"/>
              </a:rPr>
              <a:t>রবিন্স গ্রুপ– বিশ্বায়নের ফলে অনুন্নত দেশ গুলো কিভাবে ক্ষতির সম্মুখীন হচ্ছে নিজের ভাষায় লিখ। </a:t>
            </a:r>
          </a:p>
          <a:p>
            <a:r>
              <a:rPr lang="bn-BD" sz="4000" dirty="0" smtClean="0">
                <a:solidFill>
                  <a:srgbClr val="FFC000"/>
                </a:solidFill>
                <a:latin typeface="NikoshBAN" panose="02000000000000000000" pitchFamily="2" charset="0"/>
                <a:cs typeface="NikoshBAN" panose="02000000000000000000" pitchFamily="2" charset="0"/>
              </a:rPr>
              <a:t>মার্শাল গ্রুপ– বিশ্বায়নের ফলে উন্নত দেশ সমুহ কিভাবে লাভবান হচ্ছে ব্যাখা কর। </a:t>
            </a:r>
          </a:p>
          <a:p>
            <a:r>
              <a:rPr lang="bn-BD" sz="4000" dirty="0" smtClean="0">
                <a:solidFill>
                  <a:srgbClr val="0070C0"/>
                </a:solidFill>
                <a:latin typeface="NikoshBAN" panose="02000000000000000000" pitchFamily="2" charset="0"/>
                <a:cs typeface="NikoshBAN" panose="02000000000000000000" pitchFamily="2" charset="0"/>
              </a:rPr>
              <a:t>স্যামুয়েলসন গ্রুপ– বিশ্বায়নের ফলে অনুন্নত দেশ অপেক্ষা উন্নত দেশ অধিক লাভবান হচ্ছে– মন্তব্য কর। </a:t>
            </a:r>
            <a:endParaRPr lang="en-US" sz="4000" dirty="0">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8739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iterate type="lt">
                                    <p:tmPct val="10000"/>
                                  </p:iterate>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0"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3">
                                            <p:txEl>
                                              <p:pRg st="0" end="0"/>
                                            </p:txEl>
                                          </p:spTgt>
                                        </p:tgtEl>
                                        <p:attrNameLst>
                                          <p:attrName>ppt_x</p:attrName>
                                          <p:attrName>ppt_y</p:attrName>
                                        </p:attrNameLst>
                                      </p:cBhvr>
                                    </p:animMotion>
                                    <p:animRot by="1500000">
                                      <p:cBhvr>
                                        <p:cTn id="15" dur="125" fill="hold">
                                          <p:stCondLst>
                                            <p:cond delay="0"/>
                                          </p:stCondLst>
                                        </p:cTn>
                                        <p:tgtEl>
                                          <p:spTgt spid="3">
                                            <p:txEl>
                                              <p:pRg st="0" end="0"/>
                                            </p:txEl>
                                          </p:spTgt>
                                        </p:tgtEl>
                                        <p:attrNameLst>
                                          <p:attrName>r</p:attrName>
                                        </p:attrNameLst>
                                      </p:cBhvr>
                                    </p:animRot>
                                    <p:animRot by="-1500000">
                                      <p:cBhvr>
                                        <p:cTn id="16" dur="125" fill="hold">
                                          <p:stCondLst>
                                            <p:cond delay="125"/>
                                          </p:stCondLst>
                                        </p:cTn>
                                        <p:tgtEl>
                                          <p:spTgt spid="3">
                                            <p:txEl>
                                              <p:pRg st="0" end="0"/>
                                            </p:txEl>
                                          </p:spTgt>
                                        </p:tgtEl>
                                        <p:attrNameLst>
                                          <p:attrName>r</p:attrName>
                                        </p:attrNameLst>
                                      </p:cBhvr>
                                    </p:animRot>
                                    <p:animRot by="-1500000">
                                      <p:cBhvr>
                                        <p:cTn id="17" dur="125" fill="hold">
                                          <p:stCondLst>
                                            <p:cond delay="250"/>
                                          </p:stCondLst>
                                        </p:cTn>
                                        <p:tgtEl>
                                          <p:spTgt spid="3">
                                            <p:txEl>
                                              <p:pRg st="0" end="0"/>
                                            </p:txEl>
                                          </p:spTgt>
                                        </p:tgtEl>
                                        <p:attrNameLst>
                                          <p:attrName>r</p:attrName>
                                        </p:attrNameLst>
                                      </p:cBhvr>
                                    </p:animRot>
                                    <p:animRot by="1500000">
                                      <p:cBhvr>
                                        <p:cTn id="18" dur="125" fill="hold">
                                          <p:stCondLst>
                                            <p:cond delay="375"/>
                                          </p:stCondLst>
                                        </p:cTn>
                                        <p:tgtEl>
                                          <p:spTgt spid="3">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4" presetClass="emph" presetSubtype="0" fill="hold" grpId="0" nodeType="click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3">
                                            <p:txEl>
                                              <p:pRg st="1" end="1"/>
                                            </p:txEl>
                                          </p:spTgt>
                                        </p:tgtEl>
                                        <p:attrNameLst>
                                          <p:attrName>ppt_x</p:attrName>
                                          <p:attrName>ppt_y</p:attrName>
                                        </p:attrNameLst>
                                      </p:cBhvr>
                                    </p:animMotion>
                                    <p:animRot by="1500000">
                                      <p:cBhvr>
                                        <p:cTn id="23" dur="125" fill="hold">
                                          <p:stCondLst>
                                            <p:cond delay="0"/>
                                          </p:stCondLst>
                                        </p:cTn>
                                        <p:tgtEl>
                                          <p:spTgt spid="3">
                                            <p:txEl>
                                              <p:pRg st="1" end="1"/>
                                            </p:txEl>
                                          </p:spTgt>
                                        </p:tgtEl>
                                        <p:attrNameLst>
                                          <p:attrName>r</p:attrName>
                                        </p:attrNameLst>
                                      </p:cBhvr>
                                    </p:animRot>
                                    <p:animRot by="-1500000">
                                      <p:cBhvr>
                                        <p:cTn id="24" dur="125" fill="hold">
                                          <p:stCondLst>
                                            <p:cond delay="125"/>
                                          </p:stCondLst>
                                        </p:cTn>
                                        <p:tgtEl>
                                          <p:spTgt spid="3">
                                            <p:txEl>
                                              <p:pRg st="1" end="1"/>
                                            </p:txEl>
                                          </p:spTgt>
                                        </p:tgtEl>
                                        <p:attrNameLst>
                                          <p:attrName>r</p:attrName>
                                        </p:attrNameLst>
                                      </p:cBhvr>
                                    </p:animRot>
                                    <p:animRot by="-1500000">
                                      <p:cBhvr>
                                        <p:cTn id="25" dur="125" fill="hold">
                                          <p:stCondLst>
                                            <p:cond delay="250"/>
                                          </p:stCondLst>
                                        </p:cTn>
                                        <p:tgtEl>
                                          <p:spTgt spid="3">
                                            <p:txEl>
                                              <p:pRg st="1" end="1"/>
                                            </p:txEl>
                                          </p:spTgt>
                                        </p:tgtEl>
                                        <p:attrNameLst>
                                          <p:attrName>r</p:attrName>
                                        </p:attrNameLst>
                                      </p:cBhvr>
                                    </p:animRot>
                                    <p:animRot by="1500000">
                                      <p:cBhvr>
                                        <p:cTn id="26" dur="125" fill="hold">
                                          <p:stCondLst>
                                            <p:cond delay="375"/>
                                          </p:stCondLst>
                                        </p:cTn>
                                        <p:tgtEl>
                                          <p:spTgt spid="3">
                                            <p:txEl>
                                              <p:pRg st="1" end="1"/>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4" presetClass="emph" presetSubtype="0" fill="hold" grpId="0" nodeType="clickEffect">
                                  <p:stCondLst>
                                    <p:cond delay="0"/>
                                  </p:stCondLst>
                                  <p:iterate type="lt">
                                    <p:tmPct val="10000"/>
                                  </p:iterate>
                                  <p:childTnLst>
                                    <p:animMotion origin="layout" path="M 0.0 0.0 L 0.0 -0.07213" pathEditMode="relative" ptsTypes="">
                                      <p:cBhvr>
                                        <p:cTn id="30" dur="250" accel="50000" decel="50000" autoRev="1" fill="hold">
                                          <p:stCondLst>
                                            <p:cond delay="0"/>
                                          </p:stCondLst>
                                        </p:cTn>
                                        <p:tgtEl>
                                          <p:spTgt spid="3">
                                            <p:txEl>
                                              <p:pRg st="2" end="2"/>
                                            </p:txEl>
                                          </p:spTgt>
                                        </p:tgtEl>
                                        <p:attrNameLst>
                                          <p:attrName>ppt_x</p:attrName>
                                          <p:attrName>ppt_y</p:attrName>
                                        </p:attrNameLst>
                                      </p:cBhvr>
                                    </p:animMotion>
                                    <p:animRot by="1500000">
                                      <p:cBhvr>
                                        <p:cTn id="31" dur="125" fill="hold">
                                          <p:stCondLst>
                                            <p:cond delay="0"/>
                                          </p:stCondLst>
                                        </p:cTn>
                                        <p:tgtEl>
                                          <p:spTgt spid="3">
                                            <p:txEl>
                                              <p:pRg st="2" end="2"/>
                                            </p:txEl>
                                          </p:spTgt>
                                        </p:tgtEl>
                                        <p:attrNameLst>
                                          <p:attrName>r</p:attrName>
                                        </p:attrNameLst>
                                      </p:cBhvr>
                                    </p:animRot>
                                    <p:animRot by="-1500000">
                                      <p:cBhvr>
                                        <p:cTn id="32" dur="125" fill="hold">
                                          <p:stCondLst>
                                            <p:cond delay="125"/>
                                          </p:stCondLst>
                                        </p:cTn>
                                        <p:tgtEl>
                                          <p:spTgt spid="3">
                                            <p:txEl>
                                              <p:pRg st="2" end="2"/>
                                            </p:txEl>
                                          </p:spTgt>
                                        </p:tgtEl>
                                        <p:attrNameLst>
                                          <p:attrName>r</p:attrName>
                                        </p:attrNameLst>
                                      </p:cBhvr>
                                    </p:animRot>
                                    <p:animRot by="-1500000">
                                      <p:cBhvr>
                                        <p:cTn id="33" dur="125" fill="hold">
                                          <p:stCondLst>
                                            <p:cond delay="250"/>
                                          </p:stCondLst>
                                        </p:cTn>
                                        <p:tgtEl>
                                          <p:spTgt spid="3">
                                            <p:txEl>
                                              <p:pRg st="2" end="2"/>
                                            </p:txEl>
                                          </p:spTgt>
                                        </p:tgtEl>
                                        <p:attrNameLst>
                                          <p:attrName>r</p:attrName>
                                        </p:attrNameLst>
                                      </p:cBhvr>
                                    </p:animRot>
                                    <p:animRot by="1500000">
                                      <p:cBhvr>
                                        <p:cTn id="34" dur="125" fill="hold">
                                          <p:stCondLst>
                                            <p:cond delay="375"/>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39207"/>
          </a:xfrm>
        </p:spPr>
        <p:txBody>
          <a:bodyPr>
            <a:normAutofit/>
          </a:bodyPr>
          <a:lstStyle/>
          <a:p>
            <a:pPr algn="ctr"/>
            <a:r>
              <a:rPr lang="bn-BD" sz="5400" dirty="0" smtClean="0">
                <a:latin typeface="NikoshBAN" panose="02000000000000000000" pitchFamily="2" charset="0"/>
                <a:cs typeface="NikoshBAN" panose="02000000000000000000" pitchFamily="2" charset="0"/>
              </a:rPr>
              <a:t>মূল্যায়ন </a:t>
            </a:r>
            <a:endParaRPr lang="en-US" sz="5400"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838200" y="1204332"/>
            <a:ext cx="10515600" cy="497263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buNone/>
            </a:pPr>
            <a:r>
              <a:rPr lang="bn-BD" dirty="0" smtClean="0">
                <a:solidFill>
                  <a:srgbClr val="0070C0"/>
                </a:solidFill>
                <a:latin typeface="NikoshBAN" panose="02000000000000000000" pitchFamily="2" charset="0"/>
                <a:cs typeface="NikoshBAN" panose="02000000000000000000" pitchFamily="2" charset="0"/>
              </a:rPr>
              <a:t>রাকিব সাহেব দীর্ঘদিন বিদেশে অবস্থান করার পর দেশে ফিরে দেখলেন যে দেশের মানুষ এখন আর ঘর মূখো নেই। মানুষ কর্মসংস্থানের জন্য অবাধে বিদেশে যাচ্ছে, বিদেশের সাথে ব্যবসা বাণিজ্য করছে। তাছাড়া বিভিন্ন প্রকার কাঁচামাল অবাধে আমদানি রপ্তানি করছে। ফলে পৃথিবীর বিভিন্ন দেশ বিশেষ করে উন্নত দেশ সমূহ প্রচুর লাভবান হচ্ছে কিন্তু অসম প্রতিযোগিতার কারণে উন্নয়নশীল দেশ গুলো নানাভাবে ক্ষতিগ্রস্থ হচ্ছে। </a:t>
            </a:r>
          </a:p>
          <a:p>
            <a:pPr marL="0" indent="0">
              <a:buNone/>
            </a:pPr>
            <a:r>
              <a:rPr lang="bn-BD" dirty="0" smtClean="0">
                <a:solidFill>
                  <a:srgbClr val="0070C0"/>
                </a:solidFill>
                <a:latin typeface="NikoshBAN" panose="02000000000000000000" pitchFamily="2" charset="0"/>
                <a:cs typeface="NikoshBAN" panose="02000000000000000000" pitchFamily="2" charset="0"/>
              </a:rPr>
              <a:t>ক) বিশ্বায়ন কী? </a:t>
            </a:r>
          </a:p>
          <a:p>
            <a:pPr marL="0" indent="0">
              <a:buNone/>
            </a:pPr>
            <a:r>
              <a:rPr lang="bn-BD" dirty="0" smtClean="0">
                <a:solidFill>
                  <a:srgbClr val="0070C0"/>
                </a:solidFill>
                <a:latin typeface="NikoshBAN" panose="02000000000000000000" pitchFamily="2" charset="0"/>
                <a:cs typeface="NikoshBAN" panose="02000000000000000000" pitchFamily="2" charset="0"/>
              </a:rPr>
              <a:t>খ) বিশ্বায়নের দুটি বৈশিষ্ঠ্য লিখ। </a:t>
            </a:r>
          </a:p>
          <a:p>
            <a:pPr marL="0" indent="0">
              <a:buNone/>
            </a:pPr>
            <a:r>
              <a:rPr lang="bn-BD" dirty="0" smtClean="0">
                <a:solidFill>
                  <a:srgbClr val="0070C0"/>
                </a:solidFill>
                <a:latin typeface="NikoshBAN" panose="02000000000000000000" pitchFamily="2" charset="0"/>
                <a:cs typeface="NikoshBAN" panose="02000000000000000000" pitchFamily="2" charset="0"/>
              </a:rPr>
              <a:t>গ) উদ্দিপকের আলোকে বিশ্বায়নের ইতিবাচক দিকগুলি ব্যাখা কর। </a:t>
            </a:r>
          </a:p>
          <a:p>
            <a:pPr marL="0" indent="0">
              <a:buNone/>
            </a:pPr>
            <a:r>
              <a:rPr lang="bn-BD" dirty="0" smtClean="0">
                <a:solidFill>
                  <a:srgbClr val="0070C0"/>
                </a:solidFill>
                <a:latin typeface="NikoshBAN" panose="02000000000000000000" pitchFamily="2" charset="0"/>
                <a:cs typeface="NikoshBAN" panose="02000000000000000000" pitchFamily="2" charset="0"/>
              </a:rPr>
              <a:t>ঘ) বিশ্বায়নের ফলে উন্নয়নশীল দেশগুলো কিভাবে ক্ষতিগ্রস্থ হচ্ছে তা তোমার নিজের মত করে লিখ। </a:t>
            </a:r>
            <a:endParaRPr lang="en-US" dirty="0">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0992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0" nodeType="click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3">
                                            <p:bg/>
                                          </p:spTgt>
                                        </p:tgtEl>
                                        <p:attrNameLst>
                                          <p:attrName>ppt_x</p:attrName>
                                          <p:attrName>ppt_y</p:attrName>
                                        </p:attrNameLst>
                                      </p:cBhvr>
                                    </p:animMotion>
                                    <p:animRot by="1500000">
                                      <p:cBhvr>
                                        <p:cTn id="12" dur="125" fill="hold">
                                          <p:stCondLst>
                                            <p:cond delay="0"/>
                                          </p:stCondLst>
                                        </p:cTn>
                                        <p:tgtEl>
                                          <p:spTgt spid="3">
                                            <p:bg/>
                                          </p:spTgt>
                                        </p:tgtEl>
                                        <p:attrNameLst>
                                          <p:attrName>r</p:attrName>
                                        </p:attrNameLst>
                                      </p:cBhvr>
                                    </p:animRot>
                                    <p:animRot by="-1500000">
                                      <p:cBhvr>
                                        <p:cTn id="13" dur="125" fill="hold">
                                          <p:stCondLst>
                                            <p:cond delay="125"/>
                                          </p:stCondLst>
                                        </p:cTn>
                                        <p:tgtEl>
                                          <p:spTgt spid="3">
                                            <p:bg/>
                                          </p:spTgt>
                                        </p:tgtEl>
                                        <p:attrNameLst>
                                          <p:attrName>r</p:attrName>
                                        </p:attrNameLst>
                                      </p:cBhvr>
                                    </p:animRot>
                                    <p:animRot by="-1500000">
                                      <p:cBhvr>
                                        <p:cTn id="14" dur="125" fill="hold">
                                          <p:stCondLst>
                                            <p:cond delay="250"/>
                                          </p:stCondLst>
                                        </p:cTn>
                                        <p:tgtEl>
                                          <p:spTgt spid="3">
                                            <p:bg/>
                                          </p:spTgt>
                                        </p:tgtEl>
                                        <p:attrNameLst>
                                          <p:attrName>r</p:attrName>
                                        </p:attrNameLst>
                                      </p:cBhvr>
                                    </p:animRot>
                                    <p:animRot by="1500000">
                                      <p:cBhvr>
                                        <p:cTn id="15" dur="125" fill="hold">
                                          <p:stCondLst>
                                            <p:cond delay="375"/>
                                          </p:stCondLst>
                                        </p:cTn>
                                        <p:tgtEl>
                                          <p:spTgt spid="3">
                                            <p:bg/>
                                          </p:spTgt>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34" presetClass="emph" presetSubtype="0" fill="hold" grpId="0" nodeType="clickEffect">
                                  <p:stCondLst>
                                    <p:cond delay="0"/>
                                  </p:stCondLst>
                                  <p:iterate type="wd">
                                    <p:tmPct val="10000"/>
                                  </p:iterate>
                                  <p:childTnLst>
                                    <p:animMotion origin="layout" path="M 0.0 0.0 L 0.0 -0.07213" pathEditMode="relative" ptsTypes="">
                                      <p:cBhvr>
                                        <p:cTn id="19" dur="250" accel="50000" decel="50000" autoRev="1" fill="hold">
                                          <p:stCondLst>
                                            <p:cond delay="0"/>
                                          </p:stCondLst>
                                        </p:cTn>
                                        <p:tgtEl>
                                          <p:spTgt spid="3">
                                            <p:txEl>
                                              <p:pRg st="0" end="0"/>
                                            </p:txEl>
                                          </p:spTgt>
                                        </p:tgtEl>
                                        <p:attrNameLst>
                                          <p:attrName>ppt_x</p:attrName>
                                          <p:attrName>ppt_y</p:attrName>
                                        </p:attrNameLst>
                                      </p:cBhvr>
                                    </p:animMotion>
                                    <p:animRot by="1500000">
                                      <p:cBhvr>
                                        <p:cTn id="20" dur="125" fill="hold">
                                          <p:stCondLst>
                                            <p:cond delay="0"/>
                                          </p:stCondLst>
                                        </p:cTn>
                                        <p:tgtEl>
                                          <p:spTgt spid="3">
                                            <p:txEl>
                                              <p:pRg st="0" end="0"/>
                                            </p:txEl>
                                          </p:spTgt>
                                        </p:tgtEl>
                                        <p:attrNameLst>
                                          <p:attrName>r</p:attrName>
                                        </p:attrNameLst>
                                      </p:cBhvr>
                                    </p:animRot>
                                    <p:animRot by="-1500000">
                                      <p:cBhvr>
                                        <p:cTn id="21" dur="125" fill="hold">
                                          <p:stCondLst>
                                            <p:cond delay="125"/>
                                          </p:stCondLst>
                                        </p:cTn>
                                        <p:tgtEl>
                                          <p:spTgt spid="3">
                                            <p:txEl>
                                              <p:pRg st="0" end="0"/>
                                            </p:txEl>
                                          </p:spTgt>
                                        </p:tgtEl>
                                        <p:attrNameLst>
                                          <p:attrName>r</p:attrName>
                                        </p:attrNameLst>
                                      </p:cBhvr>
                                    </p:animRot>
                                    <p:animRot by="-1500000">
                                      <p:cBhvr>
                                        <p:cTn id="22" dur="125" fill="hold">
                                          <p:stCondLst>
                                            <p:cond delay="250"/>
                                          </p:stCondLst>
                                        </p:cTn>
                                        <p:tgtEl>
                                          <p:spTgt spid="3">
                                            <p:txEl>
                                              <p:pRg st="0" end="0"/>
                                            </p:txEl>
                                          </p:spTgt>
                                        </p:tgtEl>
                                        <p:attrNameLst>
                                          <p:attrName>r</p:attrName>
                                        </p:attrNameLst>
                                      </p:cBhvr>
                                    </p:animRot>
                                    <p:animRot by="1500000">
                                      <p:cBhvr>
                                        <p:cTn id="23" dur="125" fill="hold">
                                          <p:stCondLst>
                                            <p:cond delay="375"/>
                                          </p:stCondLst>
                                        </p:cTn>
                                        <p:tgtEl>
                                          <p:spTgt spid="3">
                                            <p:txEl>
                                              <p:pRg st="0" end="0"/>
                                            </p:txEl>
                                          </p:spTgt>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34" presetClass="emph" presetSubtype="0" fill="hold" grpId="0" nodeType="clickEffect">
                                  <p:stCondLst>
                                    <p:cond delay="0"/>
                                  </p:stCondLst>
                                  <p:iterate type="wd">
                                    <p:tmPct val="10000"/>
                                  </p:iterate>
                                  <p:childTnLst>
                                    <p:animMotion origin="layout" path="M 0.0 0.0 L 0.0 -0.07213" pathEditMode="relative" ptsTypes="">
                                      <p:cBhvr>
                                        <p:cTn id="27" dur="250" accel="50000" decel="50000" autoRev="1" fill="hold">
                                          <p:stCondLst>
                                            <p:cond delay="0"/>
                                          </p:stCondLst>
                                        </p:cTn>
                                        <p:tgtEl>
                                          <p:spTgt spid="3">
                                            <p:txEl>
                                              <p:pRg st="1" end="1"/>
                                            </p:txEl>
                                          </p:spTgt>
                                        </p:tgtEl>
                                        <p:attrNameLst>
                                          <p:attrName>ppt_x</p:attrName>
                                          <p:attrName>ppt_y</p:attrName>
                                        </p:attrNameLst>
                                      </p:cBhvr>
                                    </p:animMotion>
                                    <p:animRot by="1500000">
                                      <p:cBhvr>
                                        <p:cTn id="28" dur="125" fill="hold">
                                          <p:stCondLst>
                                            <p:cond delay="0"/>
                                          </p:stCondLst>
                                        </p:cTn>
                                        <p:tgtEl>
                                          <p:spTgt spid="3">
                                            <p:txEl>
                                              <p:pRg st="1" end="1"/>
                                            </p:txEl>
                                          </p:spTgt>
                                        </p:tgtEl>
                                        <p:attrNameLst>
                                          <p:attrName>r</p:attrName>
                                        </p:attrNameLst>
                                      </p:cBhvr>
                                    </p:animRot>
                                    <p:animRot by="-1500000">
                                      <p:cBhvr>
                                        <p:cTn id="29" dur="125" fill="hold">
                                          <p:stCondLst>
                                            <p:cond delay="125"/>
                                          </p:stCondLst>
                                        </p:cTn>
                                        <p:tgtEl>
                                          <p:spTgt spid="3">
                                            <p:txEl>
                                              <p:pRg st="1" end="1"/>
                                            </p:txEl>
                                          </p:spTgt>
                                        </p:tgtEl>
                                        <p:attrNameLst>
                                          <p:attrName>r</p:attrName>
                                        </p:attrNameLst>
                                      </p:cBhvr>
                                    </p:animRot>
                                    <p:animRot by="-1500000">
                                      <p:cBhvr>
                                        <p:cTn id="30" dur="125" fill="hold">
                                          <p:stCondLst>
                                            <p:cond delay="250"/>
                                          </p:stCondLst>
                                        </p:cTn>
                                        <p:tgtEl>
                                          <p:spTgt spid="3">
                                            <p:txEl>
                                              <p:pRg st="1" end="1"/>
                                            </p:txEl>
                                          </p:spTgt>
                                        </p:tgtEl>
                                        <p:attrNameLst>
                                          <p:attrName>r</p:attrName>
                                        </p:attrNameLst>
                                      </p:cBhvr>
                                    </p:animRot>
                                    <p:animRot by="1500000">
                                      <p:cBhvr>
                                        <p:cTn id="31" dur="125" fill="hold">
                                          <p:stCondLst>
                                            <p:cond delay="375"/>
                                          </p:stCondLst>
                                        </p:cTn>
                                        <p:tgtEl>
                                          <p:spTgt spid="3">
                                            <p:txEl>
                                              <p:pRg st="1" end="1"/>
                                            </p:txEl>
                                          </p:spTgt>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34" presetClass="emph" presetSubtype="0" fill="hold" grpId="0" nodeType="clickEffect">
                                  <p:stCondLst>
                                    <p:cond delay="0"/>
                                  </p:stCondLst>
                                  <p:iterate type="wd">
                                    <p:tmPct val="10000"/>
                                  </p:iterate>
                                  <p:childTnLst>
                                    <p:animMotion origin="layout" path="M 0.0 0.0 L 0.0 -0.07213" pathEditMode="relative" ptsTypes="">
                                      <p:cBhvr>
                                        <p:cTn id="35" dur="250" accel="50000" decel="50000" autoRev="1" fill="hold">
                                          <p:stCondLst>
                                            <p:cond delay="0"/>
                                          </p:stCondLst>
                                        </p:cTn>
                                        <p:tgtEl>
                                          <p:spTgt spid="3">
                                            <p:txEl>
                                              <p:pRg st="2" end="2"/>
                                            </p:txEl>
                                          </p:spTgt>
                                        </p:tgtEl>
                                        <p:attrNameLst>
                                          <p:attrName>ppt_x</p:attrName>
                                          <p:attrName>ppt_y</p:attrName>
                                        </p:attrNameLst>
                                      </p:cBhvr>
                                    </p:animMotion>
                                    <p:animRot by="1500000">
                                      <p:cBhvr>
                                        <p:cTn id="36" dur="125" fill="hold">
                                          <p:stCondLst>
                                            <p:cond delay="0"/>
                                          </p:stCondLst>
                                        </p:cTn>
                                        <p:tgtEl>
                                          <p:spTgt spid="3">
                                            <p:txEl>
                                              <p:pRg st="2" end="2"/>
                                            </p:txEl>
                                          </p:spTgt>
                                        </p:tgtEl>
                                        <p:attrNameLst>
                                          <p:attrName>r</p:attrName>
                                        </p:attrNameLst>
                                      </p:cBhvr>
                                    </p:animRot>
                                    <p:animRot by="-1500000">
                                      <p:cBhvr>
                                        <p:cTn id="37" dur="125" fill="hold">
                                          <p:stCondLst>
                                            <p:cond delay="125"/>
                                          </p:stCondLst>
                                        </p:cTn>
                                        <p:tgtEl>
                                          <p:spTgt spid="3">
                                            <p:txEl>
                                              <p:pRg st="2" end="2"/>
                                            </p:txEl>
                                          </p:spTgt>
                                        </p:tgtEl>
                                        <p:attrNameLst>
                                          <p:attrName>r</p:attrName>
                                        </p:attrNameLst>
                                      </p:cBhvr>
                                    </p:animRot>
                                    <p:animRot by="-1500000">
                                      <p:cBhvr>
                                        <p:cTn id="38" dur="125" fill="hold">
                                          <p:stCondLst>
                                            <p:cond delay="250"/>
                                          </p:stCondLst>
                                        </p:cTn>
                                        <p:tgtEl>
                                          <p:spTgt spid="3">
                                            <p:txEl>
                                              <p:pRg st="2" end="2"/>
                                            </p:txEl>
                                          </p:spTgt>
                                        </p:tgtEl>
                                        <p:attrNameLst>
                                          <p:attrName>r</p:attrName>
                                        </p:attrNameLst>
                                      </p:cBhvr>
                                    </p:animRot>
                                    <p:animRot by="1500000">
                                      <p:cBhvr>
                                        <p:cTn id="39" dur="125" fill="hold">
                                          <p:stCondLst>
                                            <p:cond delay="375"/>
                                          </p:stCondLst>
                                        </p:cTn>
                                        <p:tgtEl>
                                          <p:spTgt spid="3">
                                            <p:txEl>
                                              <p:pRg st="2" end="2"/>
                                            </p:txEl>
                                          </p:spTgt>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34" presetClass="emph" presetSubtype="0" fill="hold" grpId="0" nodeType="clickEffect">
                                  <p:stCondLst>
                                    <p:cond delay="0"/>
                                  </p:stCondLst>
                                  <p:iterate type="wd">
                                    <p:tmPct val="10000"/>
                                  </p:iterate>
                                  <p:childTnLst>
                                    <p:animMotion origin="layout" path="M 0.0 0.0 L 0.0 -0.07213" pathEditMode="relative" ptsTypes="">
                                      <p:cBhvr>
                                        <p:cTn id="43" dur="250" accel="50000" decel="50000" autoRev="1" fill="hold">
                                          <p:stCondLst>
                                            <p:cond delay="0"/>
                                          </p:stCondLst>
                                        </p:cTn>
                                        <p:tgtEl>
                                          <p:spTgt spid="3">
                                            <p:txEl>
                                              <p:pRg st="3" end="3"/>
                                            </p:txEl>
                                          </p:spTgt>
                                        </p:tgtEl>
                                        <p:attrNameLst>
                                          <p:attrName>ppt_x</p:attrName>
                                          <p:attrName>ppt_y</p:attrName>
                                        </p:attrNameLst>
                                      </p:cBhvr>
                                    </p:animMotion>
                                    <p:animRot by="1500000">
                                      <p:cBhvr>
                                        <p:cTn id="44" dur="125" fill="hold">
                                          <p:stCondLst>
                                            <p:cond delay="0"/>
                                          </p:stCondLst>
                                        </p:cTn>
                                        <p:tgtEl>
                                          <p:spTgt spid="3">
                                            <p:txEl>
                                              <p:pRg st="3" end="3"/>
                                            </p:txEl>
                                          </p:spTgt>
                                        </p:tgtEl>
                                        <p:attrNameLst>
                                          <p:attrName>r</p:attrName>
                                        </p:attrNameLst>
                                      </p:cBhvr>
                                    </p:animRot>
                                    <p:animRot by="-1500000">
                                      <p:cBhvr>
                                        <p:cTn id="45" dur="125" fill="hold">
                                          <p:stCondLst>
                                            <p:cond delay="125"/>
                                          </p:stCondLst>
                                        </p:cTn>
                                        <p:tgtEl>
                                          <p:spTgt spid="3">
                                            <p:txEl>
                                              <p:pRg st="3" end="3"/>
                                            </p:txEl>
                                          </p:spTgt>
                                        </p:tgtEl>
                                        <p:attrNameLst>
                                          <p:attrName>r</p:attrName>
                                        </p:attrNameLst>
                                      </p:cBhvr>
                                    </p:animRot>
                                    <p:animRot by="-1500000">
                                      <p:cBhvr>
                                        <p:cTn id="46" dur="125" fill="hold">
                                          <p:stCondLst>
                                            <p:cond delay="250"/>
                                          </p:stCondLst>
                                        </p:cTn>
                                        <p:tgtEl>
                                          <p:spTgt spid="3">
                                            <p:txEl>
                                              <p:pRg st="3" end="3"/>
                                            </p:txEl>
                                          </p:spTgt>
                                        </p:tgtEl>
                                        <p:attrNameLst>
                                          <p:attrName>r</p:attrName>
                                        </p:attrNameLst>
                                      </p:cBhvr>
                                    </p:animRot>
                                    <p:animRot by="1500000">
                                      <p:cBhvr>
                                        <p:cTn id="47" dur="125" fill="hold">
                                          <p:stCondLst>
                                            <p:cond delay="375"/>
                                          </p:stCondLst>
                                        </p:cTn>
                                        <p:tgtEl>
                                          <p:spTgt spid="3">
                                            <p:txEl>
                                              <p:pRg st="3" end="3"/>
                                            </p:txEl>
                                          </p:spTgt>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34" presetClass="emph" presetSubtype="0" fill="hold" grpId="0" nodeType="clickEffect">
                                  <p:stCondLst>
                                    <p:cond delay="0"/>
                                  </p:stCondLst>
                                  <p:iterate type="wd">
                                    <p:tmPct val="10000"/>
                                  </p:iterate>
                                  <p:childTnLst>
                                    <p:animMotion origin="layout" path="M 0.0 0.0 L 0.0 -0.07213" pathEditMode="relative" ptsTypes="">
                                      <p:cBhvr>
                                        <p:cTn id="51" dur="250" accel="50000" decel="50000" autoRev="1" fill="hold">
                                          <p:stCondLst>
                                            <p:cond delay="0"/>
                                          </p:stCondLst>
                                        </p:cTn>
                                        <p:tgtEl>
                                          <p:spTgt spid="3">
                                            <p:txEl>
                                              <p:pRg st="4" end="4"/>
                                            </p:txEl>
                                          </p:spTgt>
                                        </p:tgtEl>
                                        <p:attrNameLst>
                                          <p:attrName>ppt_x</p:attrName>
                                          <p:attrName>ppt_y</p:attrName>
                                        </p:attrNameLst>
                                      </p:cBhvr>
                                    </p:animMotion>
                                    <p:animRot by="1500000">
                                      <p:cBhvr>
                                        <p:cTn id="52" dur="125" fill="hold">
                                          <p:stCondLst>
                                            <p:cond delay="0"/>
                                          </p:stCondLst>
                                        </p:cTn>
                                        <p:tgtEl>
                                          <p:spTgt spid="3">
                                            <p:txEl>
                                              <p:pRg st="4" end="4"/>
                                            </p:txEl>
                                          </p:spTgt>
                                        </p:tgtEl>
                                        <p:attrNameLst>
                                          <p:attrName>r</p:attrName>
                                        </p:attrNameLst>
                                      </p:cBhvr>
                                    </p:animRot>
                                    <p:animRot by="-1500000">
                                      <p:cBhvr>
                                        <p:cTn id="53" dur="125" fill="hold">
                                          <p:stCondLst>
                                            <p:cond delay="125"/>
                                          </p:stCondLst>
                                        </p:cTn>
                                        <p:tgtEl>
                                          <p:spTgt spid="3">
                                            <p:txEl>
                                              <p:pRg st="4" end="4"/>
                                            </p:txEl>
                                          </p:spTgt>
                                        </p:tgtEl>
                                        <p:attrNameLst>
                                          <p:attrName>r</p:attrName>
                                        </p:attrNameLst>
                                      </p:cBhvr>
                                    </p:animRot>
                                    <p:animRot by="-1500000">
                                      <p:cBhvr>
                                        <p:cTn id="54" dur="125" fill="hold">
                                          <p:stCondLst>
                                            <p:cond delay="250"/>
                                          </p:stCondLst>
                                        </p:cTn>
                                        <p:tgtEl>
                                          <p:spTgt spid="3">
                                            <p:txEl>
                                              <p:pRg st="4" end="4"/>
                                            </p:txEl>
                                          </p:spTgt>
                                        </p:tgtEl>
                                        <p:attrNameLst>
                                          <p:attrName>r</p:attrName>
                                        </p:attrNameLst>
                                      </p:cBhvr>
                                    </p:animRot>
                                    <p:animRot by="1500000">
                                      <p:cBhvr>
                                        <p:cTn id="55" dur="125" fill="hold">
                                          <p:stCondLst>
                                            <p:cond delay="375"/>
                                          </p:stCondLst>
                                        </p:cTn>
                                        <p:tgtEl>
                                          <p:spTgt spid="3">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05392"/>
          </a:xfrm>
        </p:spPr>
        <p:txBody>
          <a:bodyPr>
            <a:noAutofit/>
          </a:bodyPr>
          <a:lstStyle/>
          <a:p>
            <a:pPr algn="ctr"/>
            <a:r>
              <a:rPr lang="en-US" sz="6000" dirty="0" err="1" smtClean="0">
                <a:solidFill>
                  <a:schemeClr val="accent1"/>
                </a:solidFill>
                <a:latin typeface="NikoshBAN" panose="02000000000000000000" pitchFamily="2" charset="0"/>
                <a:cs typeface="NikoshBAN" panose="02000000000000000000" pitchFamily="2" charset="0"/>
              </a:rPr>
              <a:t>বাড়ীর</a:t>
            </a:r>
            <a:r>
              <a:rPr lang="en-US" sz="6000" dirty="0" smtClean="0">
                <a:solidFill>
                  <a:schemeClr val="accent1"/>
                </a:solidFill>
                <a:latin typeface="NikoshBAN" panose="02000000000000000000" pitchFamily="2" charset="0"/>
                <a:cs typeface="NikoshBAN" panose="02000000000000000000" pitchFamily="2" charset="0"/>
              </a:rPr>
              <a:t> </a:t>
            </a:r>
            <a:r>
              <a:rPr lang="en-US" sz="6000" dirty="0" err="1" smtClean="0">
                <a:solidFill>
                  <a:schemeClr val="accent1"/>
                </a:solidFill>
                <a:latin typeface="NikoshBAN" panose="02000000000000000000" pitchFamily="2" charset="0"/>
                <a:cs typeface="NikoshBAN" panose="02000000000000000000" pitchFamily="2" charset="0"/>
              </a:rPr>
              <a:t>কাজ</a:t>
            </a:r>
            <a:r>
              <a:rPr lang="en-US" sz="6000" dirty="0" smtClean="0">
                <a:solidFill>
                  <a:schemeClr val="accent1"/>
                </a:solidFill>
                <a:latin typeface="NikoshBAN" panose="02000000000000000000" pitchFamily="2" charset="0"/>
                <a:cs typeface="NikoshBAN" panose="02000000000000000000" pitchFamily="2" charset="0"/>
              </a:rPr>
              <a:t> </a:t>
            </a:r>
            <a:endParaRPr lang="en-US" sz="6000" dirty="0">
              <a:solidFill>
                <a:schemeClr val="accent1"/>
              </a:solidFill>
              <a:latin typeface="NikoshBAN" panose="02000000000000000000" pitchFamily="2" charset="0"/>
              <a:cs typeface="NikoshBAN" panose="02000000000000000000" pitchFamily="2" charset="0"/>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1628077"/>
            <a:ext cx="5334000" cy="4014439"/>
          </a:xfrm>
        </p:spPr>
      </p:pic>
      <p:sp>
        <p:nvSpPr>
          <p:cNvPr id="4" name="Content Placeholder 3"/>
          <p:cNvSpPr>
            <a:spLocks noGrp="1"/>
          </p:cNvSpPr>
          <p:nvPr>
            <p:ph sz="half" idx="2"/>
          </p:nvPr>
        </p:nvSpPr>
        <p:spPr/>
        <p:txBody>
          <a:bodyPr>
            <a:normAutofit/>
          </a:bodyPr>
          <a:lstStyle/>
          <a:p>
            <a:r>
              <a:rPr lang="bn-BD" sz="3200" dirty="0" smtClean="0">
                <a:solidFill>
                  <a:srgbClr val="FF0066"/>
                </a:solidFill>
                <a:latin typeface="NikoshBAN" panose="02000000000000000000" pitchFamily="2" charset="0"/>
                <a:cs typeface="NikoshBAN" panose="02000000000000000000" pitchFamily="2" charset="0"/>
              </a:rPr>
              <a:t>বিশ্বায়নের ইতিবাচক দিকগুলি উন্নত ও অনুন্নত দেশের প্রেক্ষিতে পৃথক ভাবে আলোচনা কর। </a:t>
            </a:r>
            <a:endParaRPr lang="en-US" sz="3200" dirty="0">
              <a:solidFill>
                <a:srgbClr val="FF0066"/>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2480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mph" presetSubtype="0" fill="remove" grpId="0" nodeType="clickEffect">
                                  <p:stCondLst>
                                    <p:cond delay="0"/>
                                  </p:stCondLst>
                                  <p:iterate type="lt">
                                    <p:tmPct val="10000"/>
                                  </p:iterate>
                                  <p:childTnLst>
                                    <p:animClr clrSpc="rgb" dir="cw">
                                      <p:cBhvr override="childStyle">
                                        <p:cTn id="11" dur="250" autoRev="1" fill="remove"/>
                                        <p:tgtEl>
                                          <p:spTgt spid="4">
                                            <p:txEl>
                                              <p:pRg st="0" end="0"/>
                                            </p:txEl>
                                          </p:spTgt>
                                        </p:tgtEl>
                                        <p:attrNameLst>
                                          <p:attrName>style.color</p:attrName>
                                        </p:attrNameLst>
                                      </p:cBhvr>
                                      <p:to>
                                        <a:schemeClr val="bg1"/>
                                      </p:to>
                                    </p:animClr>
                                    <p:animClr clrSpc="rgb" dir="cw">
                                      <p:cBhvr>
                                        <p:cTn id="12" dur="250" autoRev="1" fill="remove"/>
                                        <p:tgtEl>
                                          <p:spTgt spid="4">
                                            <p:txEl>
                                              <p:pRg st="0" end="0"/>
                                            </p:txEl>
                                          </p:spTgt>
                                        </p:tgtEl>
                                        <p:attrNameLst>
                                          <p:attrName>fillcolor</p:attrName>
                                        </p:attrNameLst>
                                      </p:cBhvr>
                                      <p:to>
                                        <a:schemeClr val="bg1"/>
                                      </p:to>
                                    </p:animClr>
                                    <p:set>
                                      <p:cBhvr>
                                        <p:cTn id="13" dur="250" autoRev="1" fill="remove"/>
                                        <p:tgtEl>
                                          <p:spTgt spid="4">
                                            <p:txEl>
                                              <p:pRg st="0" end="0"/>
                                            </p:txEl>
                                          </p:spTgt>
                                        </p:tgtEl>
                                        <p:attrNameLst>
                                          <p:attrName>fill.type</p:attrName>
                                        </p:attrNameLst>
                                      </p:cBhvr>
                                      <p:to>
                                        <p:strVal val="solid"/>
                                      </p:to>
                                    </p:set>
                                    <p:set>
                                      <p:cBhvr>
                                        <p:cTn id="14" dur="250" autoRev="1" fill="remove"/>
                                        <p:tgtEl>
                                          <p:spTgt spid="4">
                                            <p:txEl>
                                              <p:pRg st="0" end="0"/>
                                            </p:txEl>
                                          </p:spTgt>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ppt_w</p:attrName>
                                        </p:attrNameLst>
                                      </p:cBhvr>
                                      <p:tavLst>
                                        <p:tav tm="0" fmla="#ppt_w*sin(2.5*pi*$)">
                                          <p:val>
                                            <p:fltVal val="0"/>
                                          </p:val>
                                        </p:tav>
                                        <p:tav tm="100000">
                                          <p:val>
                                            <p:fltVal val="1"/>
                                          </p:val>
                                        </p:tav>
                                      </p:tavLst>
                                    </p:anim>
                                    <p:anim calcmode="lin" valueType="num">
                                      <p:cBhvr>
                                        <p:cTn id="21"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bn-BD" sz="6600" dirty="0" smtClean="0">
                <a:solidFill>
                  <a:schemeClr val="accent3">
                    <a:lumMod val="75000"/>
                  </a:schemeClr>
                </a:solidFill>
              </a:rPr>
              <a:t>আগামী দিনের পাঠ </a:t>
            </a:r>
            <a:endParaRPr lang="en-US" sz="6600" dirty="0">
              <a:solidFill>
                <a:schemeClr val="accent3">
                  <a:lumMod val="75000"/>
                </a:schemeClr>
              </a:solidFill>
            </a:endParaRPr>
          </a:p>
        </p:txBody>
      </p:sp>
      <p:sp>
        <p:nvSpPr>
          <p:cNvPr id="3" name="Content Placeholder 2"/>
          <p:cNvSpPr>
            <a:spLocks noGrp="1"/>
          </p:cNvSpPr>
          <p:nvPr>
            <p:ph idx="1"/>
          </p:nvPr>
        </p:nvSpPr>
        <p:spPr>
          <a:xfrm>
            <a:off x="838200" y="1981743"/>
            <a:ext cx="10515600" cy="4351338"/>
          </a:xfrm>
        </p:spPr>
        <p:txBody>
          <a:bodyPr>
            <a:normAutofit/>
          </a:bodyPr>
          <a:lstStyle/>
          <a:p>
            <a:r>
              <a:rPr lang="bn-BD" sz="4000" dirty="0" smtClean="0">
                <a:solidFill>
                  <a:schemeClr val="bg2">
                    <a:lumMod val="75000"/>
                  </a:schemeClr>
                </a:solidFill>
                <a:latin typeface="NikoshBAN" panose="02000000000000000000" pitchFamily="2" charset="0"/>
                <a:cs typeface="NikoshBAN" panose="02000000000000000000" pitchFamily="2" charset="0"/>
              </a:rPr>
              <a:t>বাংলাদেশের </a:t>
            </a:r>
            <a:r>
              <a:rPr lang="en-US" sz="4000" dirty="0" err="1" smtClean="0">
                <a:solidFill>
                  <a:schemeClr val="bg2">
                    <a:lumMod val="75000"/>
                  </a:schemeClr>
                </a:solidFill>
                <a:latin typeface="NikoshBAN" panose="02000000000000000000" pitchFamily="2" charset="0"/>
                <a:cs typeface="NikoshBAN" panose="02000000000000000000" pitchFamily="2" charset="0"/>
              </a:rPr>
              <a:t>সামাজিক</a:t>
            </a:r>
            <a:r>
              <a:rPr lang="en-US" sz="4000" dirty="0" smtClean="0">
                <a:solidFill>
                  <a:schemeClr val="bg2">
                    <a:lumMod val="75000"/>
                  </a:schemeClr>
                </a:solidFill>
                <a:latin typeface="NikoshBAN" panose="02000000000000000000" pitchFamily="2" charset="0"/>
                <a:cs typeface="NikoshBAN" panose="02000000000000000000" pitchFamily="2" charset="0"/>
              </a:rPr>
              <a:t> </a:t>
            </a:r>
            <a:r>
              <a:rPr lang="en-US" sz="4000" dirty="0" err="1" smtClean="0">
                <a:solidFill>
                  <a:schemeClr val="bg2">
                    <a:lumMod val="75000"/>
                  </a:schemeClr>
                </a:solidFill>
                <a:latin typeface="NikoshBAN" panose="02000000000000000000" pitchFamily="2" charset="0"/>
                <a:cs typeface="NikoshBAN" panose="02000000000000000000" pitchFamily="2" charset="0"/>
              </a:rPr>
              <a:t>সমস্যা</a:t>
            </a:r>
            <a:r>
              <a:rPr lang="bn-BD" sz="4000" dirty="0" smtClean="0">
                <a:solidFill>
                  <a:schemeClr val="bg2">
                    <a:lumMod val="75000"/>
                  </a:schemeClr>
                </a:solidFill>
                <a:latin typeface="NikoshBAN" panose="02000000000000000000" pitchFamily="2" charset="0"/>
                <a:cs typeface="NikoshBAN" panose="02000000000000000000" pitchFamily="2" charset="0"/>
              </a:rPr>
              <a:t> সর্ম্পকে আলোচনা। </a:t>
            </a:r>
            <a:endParaRPr lang="en-US" sz="4000" dirty="0">
              <a:solidFill>
                <a:schemeClr val="bg2">
                  <a:lumMod val="7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5212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iterate type="lt">
                                    <p:tmPct val="10000"/>
                                  </p:iterate>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iterate type="lt">
                                    <p:tmPct val="10000"/>
                                  </p:iterate>
                                  <p:childTnLst>
                                    <p:animRot by="21600000">
                                      <p:cBhvr>
                                        <p:cTn id="10" dur="2000" fill="hold"/>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bn-BD" sz="8800" dirty="0" smtClean="0">
                <a:solidFill>
                  <a:schemeClr val="accent5"/>
                </a:solidFill>
                <a:latin typeface="NikoshBAN" panose="02000000000000000000" pitchFamily="2" charset="0"/>
                <a:cs typeface="NikoshBAN" panose="02000000000000000000" pitchFamily="2" charset="0"/>
              </a:rPr>
              <a:t>সহায়ক বই </a:t>
            </a:r>
            <a:endParaRPr lang="en-US" sz="8800" dirty="0">
              <a:solidFill>
                <a:schemeClr val="accent5"/>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p:txBody>
          <a:bodyPr/>
          <a:lstStyle/>
          <a:p>
            <a:r>
              <a:rPr lang="en-US" sz="4000" dirty="0" err="1" smtClean="0">
                <a:solidFill>
                  <a:schemeClr val="accent2">
                    <a:lumMod val="50000"/>
                  </a:schemeClr>
                </a:solidFill>
                <a:latin typeface="NikoshBAN" panose="02000000000000000000" pitchFamily="2" charset="0"/>
                <a:cs typeface="NikoshBAN" panose="02000000000000000000" pitchFamily="2" charset="0"/>
              </a:rPr>
              <a:t>সমাজবিজ্ঞান</a:t>
            </a:r>
            <a:r>
              <a:rPr lang="bn-BD" sz="4000" dirty="0" smtClean="0">
                <a:solidFill>
                  <a:schemeClr val="accent2">
                    <a:lumMod val="50000"/>
                  </a:schemeClr>
                </a:solidFill>
                <a:latin typeface="NikoshBAN" panose="02000000000000000000" pitchFamily="2" charset="0"/>
                <a:cs typeface="NikoshBAN" panose="02000000000000000000" pitchFamily="2" charset="0"/>
              </a:rPr>
              <a:t> দ্বিতীয় পত্র –</a:t>
            </a:r>
            <a:r>
              <a:rPr lang="en-US" sz="4000" dirty="0" smtClean="0">
                <a:solidFill>
                  <a:schemeClr val="accent2">
                    <a:lumMod val="50000"/>
                  </a:schemeClr>
                </a:solidFill>
                <a:latin typeface="NikoshBAN" panose="02000000000000000000" pitchFamily="2" charset="0"/>
                <a:cs typeface="NikoshBAN" panose="02000000000000000000" pitchFamily="2" charset="0"/>
              </a:rPr>
              <a:t>ড: </a:t>
            </a:r>
            <a:r>
              <a:rPr lang="en-US" sz="4000" dirty="0" err="1" smtClean="0">
                <a:solidFill>
                  <a:schemeClr val="accent2">
                    <a:lumMod val="50000"/>
                  </a:schemeClr>
                </a:solidFill>
                <a:latin typeface="NikoshBAN" panose="02000000000000000000" pitchFamily="2" charset="0"/>
                <a:cs typeface="NikoshBAN" panose="02000000000000000000" pitchFamily="2" charset="0"/>
              </a:rPr>
              <a:t>আব্দুল</a:t>
            </a:r>
            <a:r>
              <a:rPr lang="en-US" sz="4000" dirty="0" smtClean="0">
                <a:solidFill>
                  <a:schemeClr val="accent2">
                    <a:lumMod val="50000"/>
                  </a:schemeClr>
                </a:solidFill>
                <a:latin typeface="NikoshBAN" panose="02000000000000000000" pitchFamily="2" charset="0"/>
                <a:cs typeface="NikoshBAN" panose="02000000000000000000" pitchFamily="2" charset="0"/>
              </a:rPr>
              <a:t> </a:t>
            </a:r>
            <a:r>
              <a:rPr lang="en-US" sz="4000" dirty="0" err="1" smtClean="0">
                <a:solidFill>
                  <a:schemeClr val="accent2">
                    <a:lumMod val="50000"/>
                  </a:schemeClr>
                </a:solidFill>
                <a:latin typeface="NikoshBAN" panose="02000000000000000000" pitchFamily="2" charset="0"/>
                <a:cs typeface="NikoshBAN" panose="02000000000000000000" pitchFamily="2" charset="0"/>
              </a:rPr>
              <a:t>মালেক</a:t>
            </a:r>
            <a:r>
              <a:rPr lang="en-US" sz="4000" dirty="0" smtClean="0">
                <a:solidFill>
                  <a:schemeClr val="accent2">
                    <a:lumMod val="50000"/>
                  </a:schemeClr>
                </a:solidFill>
                <a:latin typeface="NikoshBAN" panose="02000000000000000000" pitchFamily="2" charset="0"/>
                <a:cs typeface="NikoshBAN" panose="02000000000000000000" pitchFamily="2" charset="0"/>
              </a:rPr>
              <a:t> </a:t>
            </a:r>
            <a:r>
              <a:rPr lang="en-US" sz="4000" dirty="0" err="1" smtClean="0">
                <a:solidFill>
                  <a:schemeClr val="accent2">
                    <a:lumMod val="50000"/>
                  </a:schemeClr>
                </a:solidFill>
                <a:latin typeface="NikoshBAN" panose="02000000000000000000" pitchFamily="2" charset="0"/>
                <a:cs typeface="NikoshBAN" panose="02000000000000000000" pitchFamily="2" charset="0"/>
              </a:rPr>
              <a:t>সরকার</a:t>
            </a:r>
            <a:endParaRPr lang="bn-BD" sz="4000" dirty="0" smtClean="0">
              <a:solidFill>
                <a:schemeClr val="accent2">
                  <a:lumMod val="50000"/>
                </a:schemeClr>
              </a:solidFill>
              <a:latin typeface="NikoshBAN" panose="02000000000000000000" pitchFamily="2" charset="0"/>
              <a:cs typeface="NikoshBAN" panose="02000000000000000000" pitchFamily="2" charset="0"/>
            </a:endParaRPr>
          </a:p>
          <a:p>
            <a:r>
              <a:rPr lang="en-US" sz="4000" dirty="0" err="1" smtClean="0">
                <a:solidFill>
                  <a:schemeClr val="accent2">
                    <a:lumMod val="50000"/>
                  </a:schemeClr>
                </a:solidFill>
                <a:latin typeface="NikoshBAN" panose="02000000000000000000" pitchFamily="2" charset="0"/>
                <a:cs typeface="NikoshBAN" panose="02000000000000000000" pitchFamily="2" charset="0"/>
              </a:rPr>
              <a:t>সমাজবিজ্ঞান</a:t>
            </a:r>
            <a:r>
              <a:rPr lang="en-US" sz="4000" dirty="0" smtClean="0">
                <a:solidFill>
                  <a:schemeClr val="accent2">
                    <a:lumMod val="50000"/>
                  </a:schemeClr>
                </a:solidFill>
                <a:latin typeface="NikoshBAN" panose="02000000000000000000" pitchFamily="2" charset="0"/>
                <a:cs typeface="NikoshBAN" panose="02000000000000000000" pitchFamily="2" charset="0"/>
              </a:rPr>
              <a:t> </a:t>
            </a:r>
            <a:r>
              <a:rPr lang="bn-BD" sz="4000" dirty="0" smtClean="0">
                <a:solidFill>
                  <a:schemeClr val="accent2">
                    <a:lumMod val="50000"/>
                  </a:schemeClr>
                </a:solidFill>
                <a:latin typeface="NikoshBAN" panose="02000000000000000000" pitchFamily="2" charset="0"/>
                <a:cs typeface="NikoshBAN" panose="02000000000000000000" pitchFamily="2" charset="0"/>
              </a:rPr>
              <a:t>দ্বিতীয় পত্র –</a:t>
            </a:r>
            <a:r>
              <a:rPr lang="en-US" sz="4000" dirty="0" smtClean="0">
                <a:solidFill>
                  <a:schemeClr val="accent2">
                    <a:lumMod val="50000"/>
                  </a:schemeClr>
                </a:solidFill>
                <a:latin typeface="NikoshBAN" panose="02000000000000000000" pitchFamily="2" charset="0"/>
                <a:cs typeface="NikoshBAN" panose="02000000000000000000" pitchFamily="2" charset="0"/>
              </a:rPr>
              <a:t>ড: </a:t>
            </a:r>
            <a:r>
              <a:rPr lang="en-US" sz="4000" dirty="0" err="1" smtClean="0">
                <a:solidFill>
                  <a:schemeClr val="accent2">
                    <a:lumMod val="50000"/>
                  </a:schemeClr>
                </a:solidFill>
                <a:latin typeface="NikoshBAN" panose="02000000000000000000" pitchFamily="2" charset="0"/>
                <a:cs typeface="NikoshBAN" panose="02000000000000000000" pitchFamily="2" charset="0"/>
              </a:rPr>
              <a:t>সেলিনা</a:t>
            </a:r>
            <a:r>
              <a:rPr lang="en-US" sz="4000" dirty="0" smtClean="0">
                <a:solidFill>
                  <a:schemeClr val="accent2">
                    <a:lumMod val="50000"/>
                  </a:schemeClr>
                </a:solidFill>
                <a:latin typeface="NikoshBAN" panose="02000000000000000000" pitchFamily="2" charset="0"/>
                <a:cs typeface="NikoshBAN" panose="02000000000000000000" pitchFamily="2" charset="0"/>
              </a:rPr>
              <a:t> </a:t>
            </a:r>
            <a:r>
              <a:rPr lang="en-US" sz="4000" dirty="0" err="1" smtClean="0">
                <a:solidFill>
                  <a:schemeClr val="accent2">
                    <a:lumMod val="50000"/>
                  </a:schemeClr>
                </a:solidFill>
                <a:latin typeface="NikoshBAN" panose="02000000000000000000" pitchFamily="2" charset="0"/>
                <a:cs typeface="NikoshBAN" panose="02000000000000000000" pitchFamily="2" charset="0"/>
              </a:rPr>
              <a:t>আহমেদ</a:t>
            </a:r>
            <a:r>
              <a:rPr lang="en-US" sz="4000" dirty="0" smtClean="0">
                <a:solidFill>
                  <a:schemeClr val="accent2">
                    <a:lumMod val="50000"/>
                  </a:schemeClr>
                </a:solidFill>
                <a:latin typeface="NikoshBAN" panose="02000000000000000000" pitchFamily="2" charset="0"/>
                <a:cs typeface="NikoshBAN" panose="02000000000000000000" pitchFamily="2" charset="0"/>
              </a:rPr>
              <a:t> </a:t>
            </a:r>
          </a:p>
          <a:p>
            <a:r>
              <a:rPr lang="en-US" sz="4000" dirty="0">
                <a:solidFill>
                  <a:schemeClr val="accent2">
                    <a:lumMod val="50000"/>
                  </a:schemeClr>
                </a:solidFill>
                <a:latin typeface="NikoshBAN" panose="02000000000000000000" pitchFamily="2" charset="0"/>
                <a:cs typeface="NikoshBAN" panose="02000000000000000000" pitchFamily="2" charset="0"/>
              </a:rPr>
              <a:t> </a:t>
            </a:r>
            <a:r>
              <a:rPr lang="en-US" sz="4000" dirty="0" smtClean="0">
                <a:solidFill>
                  <a:schemeClr val="accent2">
                    <a:lumMod val="50000"/>
                  </a:schemeClr>
                </a:solidFill>
                <a:latin typeface="NikoshBAN" panose="02000000000000000000" pitchFamily="2" charset="0"/>
                <a:cs typeface="NikoshBAN" panose="02000000000000000000" pitchFamily="2" charset="0"/>
              </a:rPr>
              <a:t>                                ড: খ ম </a:t>
            </a:r>
            <a:r>
              <a:rPr lang="en-US" sz="4000" dirty="0" err="1" smtClean="0">
                <a:solidFill>
                  <a:schemeClr val="accent2">
                    <a:lumMod val="50000"/>
                  </a:schemeClr>
                </a:solidFill>
                <a:latin typeface="NikoshBAN" panose="02000000000000000000" pitchFamily="2" charset="0"/>
                <a:cs typeface="NikoshBAN" panose="02000000000000000000" pitchFamily="2" charset="0"/>
              </a:rPr>
              <a:t>রেজাউল</a:t>
            </a:r>
            <a:r>
              <a:rPr lang="en-US" sz="4000" dirty="0" smtClean="0">
                <a:solidFill>
                  <a:schemeClr val="accent2">
                    <a:lumMod val="50000"/>
                  </a:schemeClr>
                </a:solidFill>
                <a:latin typeface="NikoshBAN" panose="02000000000000000000" pitchFamily="2" charset="0"/>
                <a:cs typeface="NikoshBAN" panose="02000000000000000000" pitchFamily="2" charset="0"/>
              </a:rPr>
              <a:t> </a:t>
            </a:r>
            <a:r>
              <a:rPr lang="en-US" sz="4000" dirty="0" err="1" smtClean="0">
                <a:solidFill>
                  <a:schemeClr val="accent2">
                    <a:lumMod val="50000"/>
                  </a:schemeClr>
                </a:solidFill>
                <a:latin typeface="NikoshBAN" panose="02000000000000000000" pitchFamily="2" charset="0"/>
                <a:cs typeface="NikoshBAN" panose="02000000000000000000" pitchFamily="2" charset="0"/>
              </a:rPr>
              <a:t>করিম</a:t>
            </a:r>
            <a:r>
              <a:rPr lang="bn-BD" sz="4000" dirty="0" smtClean="0">
                <a:solidFill>
                  <a:schemeClr val="accent2">
                    <a:lumMod val="50000"/>
                  </a:schemeClr>
                </a:solidFill>
                <a:latin typeface="NikoshBAN" panose="02000000000000000000" pitchFamily="2" charset="0"/>
                <a:cs typeface="NikoshBAN" panose="02000000000000000000" pitchFamily="2" charset="0"/>
              </a:rPr>
              <a:t> </a:t>
            </a:r>
          </a:p>
          <a:p>
            <a:endParaRPr lang="bn-BD" dirty="0" smtClean="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7731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iterate type="lt">
                                    <p:tmPct val="10000"/>
                                  </p:iterate>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iterate type="lt">
                                    <p:tmPct val="10000"/>
                                  </p:iterate>
                                  <p:childTnLst>
                                    <p:set>
                                      <p:cBhvr>
                                        <p:cTn id="31" dur="1" fill="hold">
                                          <p:stCondLst>
                                            <p:cond delay="0"/>
                                          </p:stCondLst>
                                        </p:cTn>
                                        <p:tgtEl>
                                          <p:spTgt spid="3">
                                            <p:txEl>
                                              <p:pRg st="1" end="1"/>
                                            </p:txEl>
                                          </p:spTgt>
                                        </p:tgtEl>
                                        <p:attrNameLst>
                                          <p:attrName>style.visibility</p:attrName>
                                        </p:attrNameLst>
                                      </p:cBhvr>
                                      <p:to>
                                        <p:strVal val="visible"/>
                                      </p:to>
                                    </p:set>
                                    <p:anim calcmode="lin" valueType="num">
                                      <p:cBhvr>
                                        <p:cTn id="3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4" dur="5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iterate type="lt">
                                    <p:tmPct val="10000"/>
                                  </p:iterate>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4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n-BD" dirty="0" smtClean="0">
                <a:solidFill>
                  <a:schemeClr val="accent4">
                    <a:lumMod val="75000"/>
                  </a:schemeClr>
                </a:solidFill>
              </a:rPr>
              <a:t>ধৈর্য্য সহকারে আমাকে সাহায্য করার জন্য সবাইকে </a:t>
            </a:r>
            <a:r>
              <a:rPr lang="bn-BD" sz="6000" dirty="0" smtClean="0">
                <a:solidFill>
                  <a:srgbClr val="0070C0"/>
                </a:solidFill>
              </a:rPr>
              <a:t>ধন্যবাদ </a:t>
            </a:r>
            <a:endParaRPr lang="en-US" sz="6000" dirty="0">
              <a:solidFill>
                <a:srgbClr val="0070C0"/>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2028825"/>
            <a:ext cx="10515599" cy="4326555"/>
          </a:xfrm>
        </p:spPr>
      </p:pic>
    </p:spTree>
    <p:extLst>
      <p:ext uri="{BB962C8B-B14F-4D97-AF65-F5344CB8AC3E}">
        <p14:creationId xmlns:p14="http://schemas.microsoft.com/office/powerpoint/2010/main" val="245215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bn-BD" sz="6600" dirty="0" smtClean="0">
                <a:solidFill>
                  <a:srgbClr val="002060"/>
                </a:solidFill>
              </a:rPr>
              <a:t>বিনোদন </a:t>
            </a:r>
            <a:endParaRPr lang="en-US" sz="6600" dirty="0">
              <a:solidFill>
                <a:srgbClr val="002060"/>
              </a:solidFill>
            </a:endParaRPr>
          </a:p>
        </p:txBody>
      </p:sp>
      <p:pic>
        <p:nvPicPr>
          <p:cNvPr id="4" name="jodi hoi chor kata">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342899" y="1485900"/>
            <a:ext cx="11587163" cy="5057775"/>
          </a:xfrm>
        </p:spPr>
      </p:pic>
    </p:spTree>
    <p:extLst>
      <p:ext uri="{BB962C8B-B14F-4D97-AF65-F5344CB8AC3E}">
        <p14:creationId xmlns:p14="http://schemas.microsoft.com/office/powerpoint/2010/main" val="173902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iterate type="lt">
                                    <p:tmAbs val="500"/>
                                  </p:iterate>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anim calcmode="lin" valueType="num">
                                      <p:cBhvr>
                                        <p:cTn id="12" dur="2000" fill="hold"/>
                                        <p:tgtEl>
                                          <p:spTgt spid="4"/>
                                        </p:tgtEl>
                                        <p:attrNameLst>
                                          <p:attrName>ppt_w</p:attrName>
                                        </p:attrNameLst>
                                      </p:cBhvr>
                                      <p:tavLst>
                                        <p:tav tm="0" fmla="#ppt_w*sin(2.5*pi*$)">
                                          <p:val>
                                            <p:fltVal val="0"/>
                                          </p:val>
                                        </p:tav>
                                        <p:tav tm="100000">
                                          <p:val>
                                            <p:fltVal val="1"/>
                                          </p:val>
                                        </p:tav>
                                      </p:tavLst>
                                    </p:anim>
                                    <p:anim calcmode="lin" valueType="num">
                                      <p:cBhvr>
                                        <p:cTn id="13"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4"/>
                                        </p:tgtEl>
                                      </p:cBhvr>
                                    </p:cmd>
                                  </p:childTnLst>
                                </p:cTn>
                              </p:par>
                            </p:childTnLst>
                          </p:cTn>
                        </p:par>
                      </p:childTnLst>
                    </p:cTn>
                  </p:par>
                </p:childTnLst>
              </p:cTn>
              <p:nextCondLst>
                <p:cond evt="onClick" delay="0">
                  <p:tgtEl>
                    <p:spTgt spid="4"/>
                  </p:tgtEl>
                </p:cond>
              </p:nextCondLst>
            </p:seq>
            <p:video>
              <p:cMediaNode vol="80000">
                <p:cTn id="19" fill="hold" display="0">
                  <p:stCondLst>
                    <p:cond delay="indefinite"/>
                  </p:stCondLst>
                </p:cTn>
                <p:tgtEl>
                  <p:spTgt spid="4"/>
                </p:tgtEl>
              </p:cMediaNode>
            </p:video>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colorTemperature colorTemp="6400"/>
                    </a14:imgEffect>
                    <a14:imgEffect>
                      <a14:saturation sat="111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bn-BD" sz="6000" dirty="0" smtClean="0">
                <a:solidFill>
                  <a:srgbClr val="FF0000"/>
                </a:solidFill>
                <a:latin typeface="NikoshBAN" panose="02000000000000000000" pitchFamily="2" charset="0"/>
                <a:cs typeface="NikoshBAN" panose="02000000000000000000" pitchFamily="2" charset="0"/>
              </a:rPr>
              <a:t>শিক্ষক পরিচিতি </a:t>
            </a:r>
            <a:endParaRPr lang="en-US" sz="6000" dirty="0">
              <a:solidFill>
                <a:srgbClr val="FF0000"/>
              </a:solidFill>
              <a:latin typeface="NikoshBAN" panose="02000000000000000000" pitchFamily="2" charset="0"/>
              <a:cs typeface="NikoshBAN" panose="02000000000000000000" pitchFamily="2" charset="0"/>
            </a:endParaRPr>
          </a:p>
        </p:txBody>
      </p:sp>
      <p:pic>
        <p:nvPicPr>
          <p:cNvPr id="5" name="Content Placeholder 4"/>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671562" y="1989530"/>
            <a:ext cx="3218513" cy="322711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 name="Content Placeholder 3"/>
          <p:cNvSpPr>
            <a:spLocks noGrp="1"/>
          </p:cNvSpPr>
          <p:nvPr>
            <p:ph sz="half" idx="2"/>
          </p:nvPr>
        </p:nvSpPr>
        <p:spPr/>
        <p:txBody>
          <a:bodyPr/>
          <a:lstStyle/>
          <a:p>
            <a:pPr marL="0" indent="0">
              <a:buNone/>
            </a:pPr>
            <a:r>
              <a:rPr lang="en-US" dirty="0" smtClean="0">
                <a:solidFill>
                  <a:schemeClr val="tx2">
                    <a:lumMod val="10000"/>
                  </a:schemeClr>
                </a:solidFill>
              </a:rPr>
              <a:t>:</a:t>
            </a:r>
            <a:r>
              <a:rPr lang="en-US" dirty="0" err="1">
                <a:solidFill>
                  <a:schemeClr val="tx2">
                    <a:lumMod val="10000"/>
                  </a:schemeClr>
                </a:solidFill>
              </a:rPr>
              <a:t>মো</a:t>
            </a:r>
            <a:r>
              <a:rPr lang="en-US" dirty="0">
                <a:solidFill>
                  <a:schemeClr val="tx2">
                    <a:lumMod val="10000"/>
                  </a:schemeClr>
                </a:solidFill>
              </a:rPr>
              <a:t> </a:t>
            </a:r>
            <a:r>
              <a:rPr lang="en-US" dirty="0" err="1" smtClean="0">
                <a:solidFill>
                  <a:schemeClr val="tx2">
                    <a:lumMod val="10000"/>
                  </a:schemeClr>
                </a:solidFill>
              </a:rPr>
              <a:t>শাহিনুর</a:t>
            </a:r>
            <a:r>
              <a:rPr lang="en-US" dirty="0" smtClean="0">
                <a:solidFill>
                  <a:schemeClr val="tx2">
                    <a:lumMod val="10000"/>
                  </a:schemeClr>
                </a:solidFill>
              </a:rPr>
              <a:t> </a:t>
            </a:r>
            <a:r>
              <a:rPr lang="en-US" dirty="0" err="1" smtClean="0">
                <a:solidFill>
                  <a:schemeClr val="tx2">
                    <a:lumMod val="10000"/>
                  </a:schemeClr>
                </a:solidFill>
              </a:rPr>
              <a:t>আলম</a:t>
            </a:r>
            <a:endParaRPr lang="en-US" dirty="0" smtClean="0">
              <a:solidFill>
                <a:schemeClr val="tx2">
                  <a:lumMod val="10000"/>
                </a:schemeClr>
              </a:solidFill>
            </a:endParaRPr>
          </a:p>
          <a:p>
            <a:pPr marL="0" indent="0">
              <a:buNone/>
            </a:pPr>
            <a:r>
              <a:rPr lang="en-US" dirty="0" err="1" smtClean="0">
                <a:solidFill>
                  <a:schemeClr val="tx2">
                    <a:lumMod val="10000"/>
                  </a:schemeClr>
                </a:solidFill>
              </a:rPr>
              <a:t>প্রভাষক</a:t>
            </a:r>
            <a:r>
              <a:rPr lang="en-US" dirty="0" smtClean="0">
                <a:solidFill>
                  <a:schemeClr val="tx2">
                    <a:lumMod val="10000"/>
                  </a:schemeClr>
                </a:solidFill>
              </a:rPr>
              <a:t>(</a:t>
            </a:r>
            <a:r>
              <a:rPr lang="en-US" dirty="0" err="1" smtClean="0">
                <a:solidFill>
                  <a:schemeClr val="tx2">
                    <a:lumMod val="10000"/>
                  </a:schemeClr>
                </a:solidFill>
              </a:rPr>
              <a:t>সমাজবিজ্ঞান</a:t>
            </a:r>
            <a:r>
              <a:rPr lang="en-US" dirty="0" smtClean="0">
                <a:solidFill>
                  <a:schemeClr val="tx2">
                    <a:lumMod val="10000"/>
                  </a:schemeClr>
                </a:solidFill>
              </a:rPr>
              <a:t>)</a:t>
            </a:r>
          </a:p>
          <a:p>
            <a:pPr marL="0" indent="0">
              <a:buNone/>
            </a:pPr>
            <a:r>
              <a:rPr lang="en-US" dirty="0" err="1" smtClean="0">
                <a:solidFill>
                  <a:schemeClr val="tx2">
                    <a:lumMod val="10000"/>
                  </a:schemeClr>
                </a:solidFill>
              </a:rPr>
              <a:t>পাকশিয়া</a:t>
            </a:r>
            <a:r>
              <a:rPr lang="en-US" dirty="0" smtClean="0">
                <a:solidFill>
                  <a:schemeClr val="tx2">
                    <a:lumMod val="10000"/>
                  </a:schemeClr>
                </a:solidFill>
              </a:rPr>
              <a:t> </a:t>
            </a:r>
            <a:r>
              <a:rPr lang="en-US" dirty="0" err="1" smtClean="0">
                <a:solidFill>
                  <a:schemeClr val="tx2">
                    <a:lumMod val="10000"/>
                  </a:schemeClr>
                </a:solidFill>
              </a:rPr>
              <a:t>আইডিয়াল</a:t>
            </a:r>
            <a:r>
              <a:rPr lang="en-US" dirty="0" smtClean="0">
                <a:solidFill>
                  <a:schemeClr val="tx2">
                    <a:lumMod val="10000"/>
                  </a:schemeClr>
                </a:solidFill>
              </a:rPr>
              <a:t> </a:t>
            </a:r>
            <a:r>
              <a:rPr lang="en-US" dirty="0" err="1" smtClean="0">
                <a:solidFill>
                  <a:schemeClr val="tx2">
                    <a:lumMod val="10000"/>
                  </a:schemeClr>
                </a:solidFill>
              </a:rPr>
              <a:t>কলেজ</a:t>
            </a:r>
            <a:endParaRPr lang="en-US" dirty="0" smtClean="0">
              <a:solidFill>
                <a:schemeClr val="tx2">
                  <a:lumMod val="10000"/>
                </a:schemeClr>
              </a:solidFill>
            </a:endParaRPr>
          </a:p>
          <a:p>
            <a:pPr marL="0" indent="0">
              <a:buNone/>
            </a:pPr>
            <a:r>
              <a:rPr lang="en-US" dirty="0" err="1" smtClean="0">
                <a:solidFill>
                  <a:schemeClr val="tx2">
                    <a:lumMod val="10000"/>
                  </a:schemeClr>
                </a:solidFill>
              </a:rPr>
              <a:t>শার্শা</a:t>
            </a:r>
            <a:r>
              <a:rPr lang="en-US" dirty="0" smtClean="0">
                <a:solidFill>
                  <a:schemeClr val="tx2">
                    <a:lumMod val="10000"/>
                  </a:schemeClr>
                </a:solidFill>
              </a:rPr>
              <a:t>, </a:t>
            </a:r>
            <a:r>
              <a:rPr lang="en-US" dirty="0" err="1" smtClean="0">
                <a:solidFill>
                  <a:schemeClr val="tx2">
                    <a:lumMod val="10000"/>
                  </a:schemeClr>
                </a:solidFill>
              </a:rPr>
              <a:t>যশোর</a:t>
            </a:r>
            <a:r>
              <a:rPr lang="en-US" dirty="0" smtClean="0">
                <a:solidFill>
                  <a:schemeClr val="tx2">
                    <a:lumMod val="10000"/>
                  </a:schemeClr>
                </a:solidFill>
              </a:rPr>
              <a:t> ।</a:t>
            </a:r>
          </a:p>
          <a:p>
            <a:pPr marL="0" indent="0">
              <a:buNone/>
            </a:pPr>
            <a:r>
              <a:rPr lang="en-US" dirty="0" smtClean="0">
                <a:solidFill>
                  <a:schemeClr val="tx2">
                    <a:lumMod val="10000"/>
                  </a:schemeClr>
                </a:solidFill>
              </a:rPr>
              <a:t>০১৭১২৮৮৪৬৫০</a:t>
            </a:r>
          </a:p>
          <a:p>
            <a:pPr marL="0" indent="0">
              <a:buNone/>
            </a:pPr>
            <a:r>
              <a:rPr lang="en-US" dirty="0" smtClean="0">
                <a:solidFill>
                  <a:schemeClr val="tx2">
                    <a:lumMod val="10000"/>
                  </a:schemeClr>
                </a:solidFill>
              </a:rPr>
              <a:t>Email : pshahinpic@gmail.com</a:t>
            </a:r>
            <a:endParaRPr lang="bn-BD" dirty="0" smtClean="0">
              <a:solidFill>
                <a:schemeClr val="tx2">
                  <a:lumMod val="10000"/>
                </a:schemeClr>
              </a:solidFill>
            </a:endParaRPr>
          </a:p>
        </p:txBody>
      </p:sp>
    </p:spTree>
    <p:extLst>
      <p:ext uri="{BB962C8B-B14F-4D97-AF65-F5344CB8AC3E}">
        <p14:creationId xmlns:p14="http://schemas.microsoft.com/office/powerpoint/2010/main" val="6427384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4">
                                            <p:txEl>
                                              <p:pRg st="0" end="0"/>
                                            </p:txEl>
                                          </p:spTgt>
                                        </p:tgtEl>
                                      </p:cBhvr>
                                    </p:animEffect>
                                    <p:animScale>
                                      <p:cBhvr>
                                        <p:cTn id="12" dur="250" autoRev="1" fill="hold"/>
                                        <p:tgtEl>
                                          <p:spTgt spid="4">
                                            <p:txEl>
                                              <p:pRg st="0" end="0"/>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4">
                                            <p:txEl>
                                              <p:pRg st="1" end="1"/>
                                            </p:txEl>
                                          </p:spTgt>
                                        </p:tgtEl>
                                      </p:cBhvr>
                                    </p:animEffect>
                                    <p:animScale>
                                      <p:cBhvr>
                                        <p:cTn id="17" dur="250" autoRev="1" fill="hold"/>
                                        <p:tgtEl>
                                          <p:spTgt spid="4">
                                            <p:txEl>
                                              <p:pRg st="1" end="1"/>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4">
                                            <p:txEl>
                                              <p:pRg st="2" end="2"/>
                                            </p:txEl>
                                          </p:spTgt>
                                        </p:tgtEl>
                                      </p:cBhvr>
                                    </p:animEffect>
                                    <p:animScale>
                                      <p:cBhvr>
                                        <p:cTn id="22" dur="250" autoRev="1" fill="hold"/>
                                        <p:tgtEl>
                                          <p:spTgt spid="4">
                                            <p:txEl>
                                              <p:pRg st="2" end="2"/>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4">
                                            <p:txEl>
                                              <p:pRg st="3" end="3"/>
                                            </p:txEl>
                                          </p:spTgt>
                                        </p:tgtEl>
                                      </p:cBhvr>
                                    </p:animEffect>
                                    <p:animScale>
                                      <p:cBhvr>
                                        <p:cTn id="27" dur="250" autoRev="1" fill="hold"/>
                                        <p:tgtEl>
                                          <p:spTgt spid="4">
                                            <p:txEl>
                                              <p:pRg st="3" end="3"/>
                                            </p:txEl>
                                          </p:spTgt>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0" nodeType="clickEffect">
                                  <p:stCondLst>
                                    <p:cond delay="0"/>
                                  </p:stCondLst>
                                  <p:childTnLst>
                                    <p:animEffect transition="out" filter="fade">
                                      <p:cBhvr>
                                        <p:cTn id="31" dur="500" tmFilter="0, 0; .2, .5; .8, .5; 1, 0"/>
                                        <p:tgtEl>
                                          <p:spTgt spid="4">
                                            <p:txEl>
                                              <p:pRg st="4" end="4"/>
                                            </p:txEl>
                                          </p:spTgt>
                                        </p:tgtEl>
                                      </p:cBhvr>
                                    </p:animEffect>
                                    <p:animScale>
                                      <p:cBhvr>
                                        <p:cTn id="32" dur="250" autoRev="1" fill="hold"/>
                                        <p:tgtEl>
                                          <p:spTgt spid="4">
                                            <p:txEl>
                                              <p:pRg st="4" end="4"/>
                                            </p:txEl>
                                          </p:spTgt>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grpId="0" nodeType="clickEffect">
                                  <p:stCondLst>
                                    <p:cond delay="0"/>
                                  </p:stCondLst>
                                  <p:childTnLst>
                                    <p:animEffect transition="out" filter="fade">
                                      <p:cBhvr>
                                        <p:cTn id="36" dur="500" tmFilter="0, 0; .2, .5; .8, .5; 1, 0"/>
                                        <p:tgtEl>
                                          <p:spTgt spid="4">
                                            <p:txEl>
                                              <p:pRg st="5" end="5"/>
                                            </p:txEl>
                                          </p:spTgt>
                                        </p:tgtEl>
                                      </p:cBhvr>
                                    </p:animEffect>
                                    <p:animScale>
                                      <p:cBhvr>
                                        <p:cTn id="37" dur="250" autoRev="1" fill="hold"/>
                                        <p:tgtEl>
                                          <p:spTgt spid="4">
                                            <p:txEl>
                                              <p:pRg st="5" end="5"/>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bn-BD" sz="6000" dirty="0" smtClean="0">
                <a:solidFill>
                  <a:srgbClr val="002060"/>
                </a:solidFill>
              </a:rPr>
              <a:t>বিষয় পরিচিতি </a:t>
            </a:r>
            <a:endParaRPr lang="en-US" sz="6000" dirty="0">
              <a:solidFill>
                <a:srgbClr val="002060"/>
              </a:solidFill>
            </a:endParaRPr>
          </a:p>
        </p:txBody>
      </p:sp>
      <p:sp>
        <p:nvSpPr>
          <p:cNvPr id="3" name="Content Placeholder 2"/>
          <p:cNvSpPr>
            <a:spLocks noGrp="1"/>
          </p:cNvSpPr>
          <p:nvPr>
            <p:ph sz="half" idx="1"/>
          </p:nvPr>
        </p:nvSpPr>
        <p:spPr>
          <a:xfrm>
            <a:off x="838200" y="2328863"/>
            <a:ext cx="5181600" cy="3848100"/>
          </a:xfrm>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sz="3200" dirty="0" err="1" smtClean="0">
                <a:solidFill>
                  <a:srgbClr val="FF0000"/>
                </a:solidFill>
                <a:latin typeface="SutonnyMJ" pitchFamily="2" charset="0"/>
                <a:cs typeface="SutonnyMJ" pitchFamily="2" charset="0"/>
              </a:rPr>
              <a:t>বিষয়</a:t>
            </a:r>
            <a:r>
              <a:rPr lang="en-US" sz="3200" dirty="0" smtClean="0">
                <a:solidFill>
                  <a:srgbClr val="FF0000"/>
                </a:solidFill>
                <a:latin typeface="SutonnyMJ" pitchFamily="2" charset="0"/>
                <a:cs typeface="SutonnyMJ" pitchFamily="2" charset="0"/>
              </a:rPr>
              <a:t> :</a:t>
            </a:r>
            <a:r>
              <a:rPr lang="en-US" sz="3200" dirty="0" smtClean="0">
                <a:solidFill>
                  <a:srgbClr val="FF0000"/>
                </a:solidFill>
              </a:rPr>
              <a:t> </a:t>
            </a:r>
            <a:r>
              <a:rPr lang="en-US" sz="3200" dirty="0" err="1" smtClean="0">
                <a:solidFill>
                  <a:srgbClr val="FF0000"/>
                </a:solidFill>
              </a:rPr>
              <a:t>সমাজবিজ্ঞান</a:t>
            </a:r>
            <a:r>
              <a:rPr lang="bn-BD" sz="3200" dirty="0" smtClean="0">
                <a:solidFill>
                  <a:srgbClr val="FF0000"/>
                </a:solidFill>
              </a:rPr>
              <a:t> </a:t>
            </a:r>
            <a:r>
              <a:rPr lang="en-US" sz="3200" dirty="0" smtClean="0">
                <a:solidFill>
                  <a:srgbClr val="FF0000"/>
                </a:solidFill>
              </a:rPr>
              <a:t>( </a:t>
            </a:r>
            <a:r>
              <a:rPr lang="en-US" sz="3200" dirty="0" err="1" smtClean="0">
                <a:solidFill>
                  <a:srgbClr val="FF0000"/>
                </a:solidFill>
                <a:latin typeface="NikoshBAN" panose="02000000000000000000" pitchFamily="2" charset="0"/>
                <a:cs typeface="NikoshBAN" panose="02000000000000000000" pitchFamily="2" charset="0"/>
              </a:rPr>
              <a:t>দ্বিতীয়</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পত্র</a:t>
            </a:r>
            <a:r>
              <a:rPr lang="en-US" sz="3200" dirty="0" smtClean="0">
                <a:solidFill>
                  <a:srgbClr val="FF0000"/>
                </a:solidFill>
                <a:latin typeface="NikoshBAN" panose="02000000000000000000" pitchFamily="2" charset="0"/>
                <a:cs typeface="NikoshBAN" panose="02000000000000000000" pitchFamily="2" charset="0"/>
              </a:rPr>
              <a:t>)</a:t>
            </a:r>
            <a:r>
              <a:rPr lang="bn-BD" sz="3200" dirty="0" smtClean="0">
                <a:solidFill>
                  <a:srgbClr val="FF0000"/>
                </a:solidFill>
              </a:rPr>
              <a:t> </a:t>
            </a:r>
          </a:p>
          <a:p>
            <a:r>
              <a:rPr lang="en-US" sz="3200" dirty="0" err="1" smtClean="0">
                <a:solidFill>
                  <a:srgbClr val="FF0000"/>
                </a:solidFill>
                <a:latin typeface="SutonnyMJ" pitchFamily="2" charset="0"/>
                <a:cs typeface="SutonnyMJ" pitchFamily="2" charset="0"/>
              </a:rPr>
              <a:t>অধ্যায়</a:t>
            </a:r>
            <a:r>
              <a:rPr lang="en-US" sz="3200" dirty="0" smtClean="0">
                <a:solidFill>
                  <a:srgbClr val="FF0000"/>
                </a:solidFill>
                <a:latin typeface="SutonnyMJ" pitchFamily="2" charset="0"/>
                <a:cs typeface="SutonnyMJ" pitchFamily="2" charset="0"/>
              </a:rPr>
              <a:t> : ৮ম (</a:t>
            </a:r>
            <a:r>
              <a:rPr lang="en-US" sz="3200" dirty="0" err="1" smtClean="0">
                <a:solidFill>
                  <a:srgbClr val="FF0000"/>
                </a:solidFill>
                <a:latin typeface="SutonnyMJ" pitchFamily="2" charset="0"/>
                <a:cs typeface="SutonnyMJ" pitchFamily="2" charset="0"/>
              </a:rPr>
              <a:t>বাংলাদেশের</a:t>
            </a:r>
            <a:r>
              <a:rPr lang="en-US" sz="3200" dirty="0" smtClean="0">
                <a:solidFill>
                  <a:srgbClr val="FF0000"/>
                </a:solidFill>
                <a:latin typeface="SutonnyMJ" pitchFamily="2" charset="0"/>
                <a:cs typeface="SutonnyMJ" pitchFamily="2" charset="0"/>
              </a:rPr>
              <a:t> </a:t>
            </a:r>
            <a:r>
              <a:rPr lang="en-US" sz="3200" dirty="0" err="1" smtClean="0">
                <a:solidFill>
                  <a:srgbClr val="FF0000"/>
                </a:solidFill>
                <a:latin typeface="SutonnyMJ" pitchFamily="2" charset="0"/>
                <a:cs typeface="SutonnyMJ" pitchFamily="2" charset="0"/>
              </a:rPr>
              <a:t>সামাজিক</a:t>
            </a:r>
            <a:r>
              <a:rPr lang="en-US" sz="3200" dirty="0" smtClean="0">
                <a:solidFill>
                  <a:srgbClr val="FF0000"/>
                </a:solidFill>
                <a:latin typeface="SutonnyMJ" pitchFamily="2" charset="0"/>
                <a:cs typeface="SutonnyMJ" pitchFamily="2" charset="0"/>
              </a:rPr>
              <a:t> </a:t>
            </a:r>
            <a:r>
              <a:rPr lang="en-US" sz="3200" dirty="0" err="1" smtClean="0">
                <a:solidFill>
                  <a:srgbClr val="FF0000"/>
                </a:solidFill>
                <a:latin typeface="SutonnyMJ" pitchFamily="2" charset="0"/>
                <a:cs typeface="SutonnyMJ" pitchFamily="2" charset="0"/>
              </a:rPr>
              <a:t>পরিবর্তন</a:t>
            </a:r>
            <a:r>
              <a:rPr lang="en-US" sz="3200" dirty="0" smtClean="0">
                <a:solidFill>
                  <a:srgbClr val="FF0000"/>
                </a:solidFill>
                <a:latin typeface="SutonnyMJ" pitchFamily="2" charset="0"/>
                <a:cs typeface="SutonnyMJ" pitchFamily="2" charset="0"/>
              </a:rPr>
              <a:t>)</a:t>
            </a:r>
            <a:endParaRPr lang="bn-BD" sz="3200" dirty="0" smtClean="0">
              <a:solidFill>
                <a:srgbClr val="FF0000"/>
              </a:solidFill>
              <a:latin typeface="SutonnyMJ" pitchFamily="2" charset="0"/>
            </a:endParaRPr>
          </a:p>
          <a:p>
            <a:r>
              <a:rPr lang="bn-BD" sz="3200" dirty="0" smtClean="0">
                <a:solidFill>
                  <a:srgbClr val="FF0000"/>
                </a:solidFill>
              </a:rPr>
              <a:t>শিক্ষার্থীর সংখ্যাঃ ৫০ </a:t>
            </a:r>
          </a:p>
          <a:p>
            <a:r>
              <a:rPr lang="bn-BD" sz="3200" dirty="0" smtClean="0">
                <a:solidFill>
                  <a:srgbClr val="FF0000"/>
                </a:solidFill>
              </a:rPr>
              <a:t>সময়ঃ ৫০ মিনিট </a:t>
            </a:r>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203688" y="2328863"/>
            <a:ext cx="3010829" cy="3848100"/>
          </a:xfrm>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329931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grpId="0" nodeType="clickEffect">
                                  <p:stCondLst>
                                    <p:cond delay="0"/>
                                  </p:stCondLst>
                                  <p:childTnLst>
                                    <p:animRot by="21600000">
                                      <p:cBhvr>
                                        <p:cTn id="13" dur="2000" fill="hold"/>
                                        <p:tgtEl>
                                          <p:spTgt spid="3">
                                            <p:bg/>
                                          </p:spTgt>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grpId="0" nodeType="clickEffect">
                                  <p:stCondLst>
                                    <p:cond delay="0"/>
                                  </p:stCondLst>
                                  <p:iterate type="wd">
                                    <p:tmPct val="10000"/>
                                  </p:iterate>
                                  <p:childTnLst>
                                    <p:animRot by="21600000">
                                      <p:cBhvr>
                                        <p:cTn id="17" dur="2000" fill="hold"/>
                                        <p:tgtEl>
                                          <p:spTgt spid="3">
                                            <p:txEl>
                                              <p:pRg st="0" end="0"/>
                                            </p:txEl>
                                          </p:spTgt>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8" presetClass="emph" presetSubtype="0" fill="hold" grpId="0" nodeType="clickEffect">
                                  <p:stCondLst>
                                    <p:cond delay="0"/>
                                  </p:stCondLst>
                                  <p:iterate type="wd">
                                    <p:tmPct val="10000"/>
                                  </p:iterate>
                                  <p:childTnLst>
                                    <p:animRot by="21600000">
                                      <p:cBhvr>
                                        <p:cTn id="21" dur="2000" fill="hold"/>
                                        <p:tgtEl>
                                          <p:spTgt spid="3">
                                            <p:txEl>
                                              <p:pRg st="1" end="1"/>
                                            </p:txEl>
                                          </p:spTgt>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8" presetClass="emph" presetSubtype="0" fill="hold" grpId="0" nodeType="clickEffect">
                                  <p:stCondLst>
                                    <p:cond delay="0"/>
                                  </p:stCondLst>
                                  <p:iterate type="wd">
                                    <p:tmPct val="10000"/>
                                  </p:iterate>
                                  <p:childTnLst>
                                    <p:animRot by="21600000">
                                      <p:cBhvr>
                                        <p:cTn id="25" dur="2000" fill="hold"/>
                                        <p:tgtEl>
                                          <p:spTgt spid="3">
                                            <p:txEl>
                                              <p:pRg st="2" end="2"/>
                                            </p:txEl>
                                          </p:spTgt>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8" presetClass="emph" presetSubtype="0" fill="hold" grpId="0" nodeType="clickEffect">
                                  <p:stCondLst>
                                    <p:cond delay="0"/>
                                  </p:stCondLst>
                                  <p:iterate type="wd">
                                    <p:tmPct val="10000"/>
                                  </p:iterate>
                                  <p:childTnLst>
                                    <p:animRot by="21600000">
                                      <p:cBhvr>
                                        <p:cTn id="29" dur="2000" fill="hold"/>
                                        <p:tgtEl>
                                          <p:spTgt spid="3">
                                            <p:txEl>
                                              <p:pRg st="3" end="3"/>
                                            </p:txEl>
                                          </p:spTgt>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1000" fill="hold"/>
                                        <p:tgtEl>
                                          <p:spTgt spid="5"/>
                                        </p:tgtEl>
                                        <p:attrNameLst>
                                          <p:attrName>ppt_w</p:attrName>
                                        </p:attrNameLst>
                                      </p:cBhvr>
                                      <p:tavLst>
                                        <p:tav tm="0">
                                          <p:val>
                                            <p:fltVal val="0"/>
                                          </p:val>
                                        </p:tav>
                                        <p:tav tm="100000">
                                          <p:val>
                                            <p:strVal val="#ppt_w"/>
                                          </p:val>
                                        </p:tav>
                                      </p:tavLst>
                                    </p:anim>
                                    <p:anim calcmode="lin" valueType="num">
                                      <p:cBhvr>
                                        <p:cTn id="35" dur="1000" fill="hold"/>
                                        <p:tgtEl>
                                          <p:spTgt spid="5"/>
                                        </p:tgtEl>
                                        <p:attrNameLst>
                                          <p:attrName>ppt_h</p:attrName>
                                        </p:attrNameLst>
                                      </p:cBhvr>
                                      <p:tavLst>
                                        <p:tav tm="0">
                                          <p:val>
                                            <p:fltVal val="0"/>
                                          </p:val>
                                        </p:tav>
                                        <p:tav tm="100000">
                                          <p:val>
                                            <p:strVal val="#ppt_h"/>
                                          </p:val>
                                        </p:tav>
                                      </p:tavLst>
                                    </p:anim>
                                    <p:anim calcmode="lin" valueType="num">
                                      <p:cBhvr>
                                        <p:cTn id="36" dur="1000" fill="hold"/>
                                        <p:tgtEl>
                                          <p:spTgt spid="5"/>
                                        </p:tgtEl>
                                        <p:attrNameLst>
                                          <p:attrName>style.rotation</p:attrName>
                                        </p:attrNameLst>
                                      </p:cBhvr>
                                      <p:tavLst>
                                        <p:tav tm="0">
                                          <p:val>
                                            <p:fltVal val="90"/>
                                          </p:val>
                                        </p:tav>
                                        <p:tav tm="100000">
                                          <p:val>
                                            <p:fltVal val="0"/>
                                          </p:val>
                                        </p:tav>
                                      </p:tavLst>
                                    </p:anim>
                                    <p:animEffect transition="in" filter="fade">
                                      <p:cBhvr>
                                        <p:cTn id="3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bn-BD" sz="7200" dirty="0" smtClean="0">
                <a:solidFill>
                  <a:schemeClr val="bg1">
                    <a:lumMod val="95000"/>
                    <a:lumOff val="5000"/>
                  </a:schemeClr>
                </a:solidFill>
                <a:latin typeface="NikoshBAN" panose="02000000000000000000" pitchFamily="2" charset="0"/>
                <a:cs typeface="NikoshBAN" panose="02000000000000000000" pitchFamily="2" charset="0"/>
              </a:rPr>
              <a:t>ছবিতে কি দেখা যায় </a:t>
            </a:r>
            <a:endParaRPr lang="en-US" sz="7200" dirty="0">
              <a:solidFill>
                <a:schemeClr val="bg1">
                  <a:lumMod val="95000"/>
                  <a:lumOff val="5000"/>
                </a:schemeClr>
              </a:solidFill>
              <a:latin typeface="NikoshBAN" panose="02000000000000000000" pitchFamily="2" charset="0"/>
              <a:cs typeface="NikoshBAN" panose="02000000000000000000" pitchFamily="2" charset="0"/>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14525" y="1825626"/>
            <a:ext cx="4274402" cy="4351338"/>
          </a:xfrm>
          <a:scene3d>
            <a:camera prst="orthographicFront"/>
            <a:lightRig rig="threePt" dir="t"/>
          </a:scene3d>
          <a:sp3d prstMaterial="dkEdge"/>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88927" y="1825626"/>
            <a:ext cx="4471639" cy="4351338"/>
          </a:xfrm>
          <a:scene3d>
            <a:camera prst="orthographicFront"/>
            <a:lightRig rig="threePt" dir="t"/>
          </a:scene3d>
          <a:sp3d>
            <a:bevelT w="114300" prst="artDeco"/>
          </a:sp3d>
        </p:spPr>
      </p:pic>
    </p:spTree>
    <p:extLst>
      <p:ext uri="{BB962C8B-B14F-4D97-AF65-F5344CB8AC3E}">
        <p14:creationId xmlns:p14="http://schemas.microsoft.com/office/powerpoint/2010/main" val="138681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xit" presetSubtype="32" fill="hold" nodeType="clickEffect">
                                  <p:stCondLst>
                                    <p:cond delay="0"/>
                                  </p:stCondLst>
                                  <p:childTnLst>
                                    <p:animEffect transition="out" filter="circle(out)">
                                      <p:cBhvr>
                                        <p:cTn id="24" dur="2000"/>
                                        <p:tgtEl>
                                          <p:spTgt spid="5"/>
                                        </p:tgtEl>
                                      </p:cBhvr>
                                    </p:animEffect>
                                    <p:set>
                                      <p:cBhvr>
                                        <p:cTn id="25" dur="1" fill="hold">
                                          <p:stCondLst>
                                            <p:cond delay="1999"/>
                                          </p:stCondLst>
                                        </p:cTn>
                                        <p:tgtEl>
                                          <p:spTgt spid="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bn-BD" sz="6600" dirty="0" smtClean="0">
                <a:solidFill>
                  <a:srgbClr val="FF0000"/>
                </a:solidFill>
              </a:rPr>
              <a:t>আজকের পাঠ </a:t>
            </a:r>
            <a:endParaRPr lang="en-US" sz="6600" dirty="0">
              <a:solidFill>
                <a:srgbClr val="FF0000"/>
              </a:solidFill>
            </a:endParaRPr>
          </a:p>
        </p:txBody>
      </p:sp>
      <p:sp>
        <p:nvSpPr>
          <p:cNvPr id="3" name="Content Placeholder 2"/>
          <p:cNvSpPr>
            <a:spLocks noGrp="1"/>
          </p:cNvSpPr>
          <p:nvPr>
            <p:ph sz="half" idx="1"/>
          </p:nvPr>
        </p:nvSpPr>
        <p:spPr>
          <a:xfrm>
            <a:off x="838200" y="2096429"/>
            <a:ext cx="4558990" cy="3824869"/>
          </a:xfrm>
        </p:spPr>
        <p:txBody>
          <a:bodyPr>
            <a:normAutofit/>
          </a:bodyPr>
          <a:lstStyle/>
          <a:p>
            <a:r>
              <a:rPr lang="bn-BD" sz="7200" dirty="0" smtClean="0">
                <a:solidFill>
                  <a:srgbClr val="002060"/>
                </a:solidFill>
                <a:latin typeface="NikoshBAN" panose="02000000000000000000" pitchFamily="2" charset="0"/>
                <a:cs typeface="NikoshBAN" panose="02000000000000000000" pitchFamily="2" charset="0"/>
              </a:rPr>
              <a:t>বিশ্বায়ন</a:t>
            </a:r>
            <a:r>
              <a:rPr lang="bn-BD" sz="6000" dirty="0" smtClean="0">
                <a:solidFill>
                  <a:srgbClr val="002060"/>
                </a:solidFill>
                <a:latin typeface="NikoshBAN" panose="02000000000000000000" pitchFamily="2" charset="0"/>
                <a:cs typeface="NikoshBAN" panose="02000000000000000000" pitchFamily="2" charset="0"/>
              </a:rPr>
              <a:t> </a:t>
            </a:r>
            <a:endParaRPr lang="en-US" sz="6000" dirty="0">
              <a:solidFill>
                <a:srgbClr val="002060"/>
              </a:solidFill>
              <a:latin typeface="NikoshBAN" panose="02000000000000000000" pitchFamily="2" charset="0"/>
              <a:cs typeface="NikoshBAN" panose="02000000000000000000" pitchFamily="2" charset="0"/>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043364" y="1810679"/>
            <a:ext cx="7572374" cy="4768833"/>
          </a:xfrm>
        </p:spPr>
      </p:pic>
    </p:spTree>
    <p:extLst>
      <p:ext uri="{BB962C8B-B14F-4D97-AF65-F5344CB8AC3E}">
        <p14:creationId xmlns:p14="http://schemas.microsoft.com/office/powerpoint/2010/main" val="135550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barn(inVertical)">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iterate type="lt">
                                    <p:tmPct val="10000"/>
                                  </p:iterate>
                                  <p:childTnLst>
                                    <p:set>
                                      <p:cBhvr>
                                        <p:cTn id="29" dur="1" fill="hold">
                                          <p:stCondLst>
                                            <p:cond delay="0"/>
                                          </p:stCondLst>
                                        </p:cTn>
                                        <p:tgtEl>
                                          <p:spTgt spid="2"/>
                                        </p:tgtEl>
                                        <p:attrNameLst>
                                          <p:attrName>style.visibility</p:attrName>
                                        </p:attrNameLst>
                                      </p:cBhvr>
                                      <p:to>
                                        <p:strVal val="visible"/>
                                      </p:to>
                                    </p:set>
                                    <p:animEffect transition="in" filter="fade">
                                      <p:cBhvr>
                                        <p:cTn id="30" dur="2000"/>
                                        <p:tgtEl>
                                          <p:spTgt spid="2"/>
                                        </p:tgtEl>
                                      </p:cBhvr>
                                    </p:animEffect>
                                    <p:anim calcmode="lin" valueType="num">
                                      <p:cBhvr>
                                        <p:cTn id="31" dur="2000" fill="hold"/>
                                        <p:tgtEl>
                                          <p:spTgt spid="2"/>
                                        </p:tgtEl>
                                        <p:attrNameLst>
                                          <p:attrName>ppt_w</p:attrName>
                                        </p:attrNameLst>
                                      </p:cBhvr>
                                      <p:tavLst>
                                        <p:tav tm="0" fmla="#ppt_w*sin(2.5*pi*$)">
                                          <p:val>
                                            <p:fltVal val="0"/>
                                          </p:val>
                                        </p:tav>
                                        <p:tav tm="100000">
                                          <p:val>
                                            <p:fltVal val="1"/>
                                          </p:val>
                                        </p:tav>
                                      </p:tavLst>
                                    </p:anim>
                                    <p:anim calcmode="lin" valueType="num">
                                      <p:cBhvr>
                                        <p:cTn id="32"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n-BD" sz="6000" dirty="0" smtClean="0">
                <a:solidFill>
                  <a:srgbClr val="0070C0"/>
                </a:solidFill>
                <a:latin typeface="NikoshBAN" panose="02000000000000000000" pitchFamily="2" charset="0"/>
                <a:cs typeface="NikoshBAN" panose="02000000000000000000" pitchFamily="2" charset="0"/>
              </a:rPr>
              <a:t>আজকের পাঠ থেকে আমরা যা যা শিখব </a:t>
            </a:r>
            <a:endParaRPr lang="en-US" sz="6000" dirty="0">
              <a:solidFill>
                <a:srgbClr val="0070C0"/>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bn-BD" sz="5400" dirty="0" smtClean="0">
                <a:solidFill>
                  <a:srgbClr val="FF0000"/>
                </a:solidFill>
                <a:latin typeface="NikoshBAN" panose="02000000000000000000" pitchFamily="2" charset="0"/>
                <a:cs typeface="NikoshBAN" panose="02000000000000000000" pitchFamily="2" charset="0"/>
              </a:rPr>
              <a:t>বিশ্বায়ন কী </a:t>
            </a:r>
          </a:p>
          <a:p>
            <a:r>
              <a:rPr lang="bn-BD" sz="5400" dirty="0" smtClean="0">
                <a:solidFill>
                  <a:srgbClr val="FF0000"/>
                </a:solidFill>
                <a:latin typeface="NikoshBAN" panose="02000000000000000000" pitchFamily="2" charset="0"/>
                <a:cs typeface="NikoshBAN" panose="02000000000000000000" pitchFamily="2" charset="0"/>
              </a:rPr>
              <a:t>বিশ্বায়নের বৈশিষ্ঠ্য সমূহ </a:t>
            </a:r>
          </a:p>
          <a:p>
            <a:r>
              <a:rPr lang="bn-BD" sz="5400" dirty="0" smtClean="0">
                <a:solidFill>
                  <a:srgbClr val="FF0000"/>
                </a:solidFill>
                <a:latin typeface="NikoshBAN" panose="02000000000000000000" pitchFamily="2" charset="0"/>
                <a:cs typeface="NikoshBAN" panose="02000000000000000000" pitchFamily="2" charset="0"/>
              </a:rPr>
              <a:t>বিশ্বায়নের সুবিধা সমুহ </a:t>
            </a:r>
          </a:p>
          <a:p>
            <a:r>
              <a:rPr lang="bn-BD" sz="5400" dirty="0" smtClean="0">
                <a:solidFill>
                  <a:srgbClr val="FF0000"/>
                </a:solidFill>
                <a:latin typeface="NikoshBAN" panose="02000000000000000000" pitchFamily="2" charset="0"/>
                <a:cs typeface="NikoshBAN" panose="02000000000000000000" pitchFamily="2" charset="0"/>
              </a:rPr>
              <a:t>বিশ্বায়নের অসুবিধা সমুহ </a:t>
            </a:r>
            <a:endParaRPr lang="en-US" sz="54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5859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bg/>
                                          </p:spTgt>
                                        </p:tgtEl>
                                        <p:attrNameLst>
                                          <p:attrName>style.visibility</p:attrName>
                                        </p:attrNameLst>
                                      </p:cBhvr>
                                      <p:to>
                                        <p:strVal val="visible"/>
                                      </p:to>
                                    </p:set>
                                    <p:animEffect transition="in" filter="wipe(down)">
                                      <p:cBhvr>
                                        <p:cTn id="25" dur="580">
                                          <p:stCondLst>
                                            <p:cond delay="0"/>
                                          </p:stCondLst>
                                        </p:cTn>
                                        <p:tgtEl>
                                          <p:spTgt spid="3">
                                            <p:bg/>
                                          </p:spTgt>
                                        </p:tgtEl>
                                      </p:cBhvr>
                                    </p:animEffect>
                                    <p:anim calcmode="lin" valueType="num">
                                      <p:cBhvr>
                                        <p:cTn id="26"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bg/>
                                          </p:spTgt>
                                        </p:tgtEl>
                                      </p:cBhvr>
                                      <p:to x="100000" y="60000"/>
                                    </p:animScale>
                                    <p:animScale>
                                      <p:cBhvr>
                                        <p:cTn id="32" dur="166" decel="50000">
                                          <p:stCondLst>
                                            <p:cond delay="676"/>
                                          </p:stCondLst>
                                        </p:cTn>
                                        <p:tgtEl>
                                          <p:spTgt spid="3">
                                            <p:bg/>
                                          </p:spTgt>
                                        </p:tgtEl>
                                      </p:cBhvr>
                                      <p:to x="100000" y="100000"/>
                                    </p:animScale>
                                    <p:animScale>
                                      <p:cBhvr>
                                        <p:cTn id="33" dur="26">
                                          <p:stCondLst>
                                            <p:cond delay="1312"/>
                                          </p:stCondLst>
                                        </p:cTn>
                                        <p:tgtEl>
                                          <p:spTgt spid="3">
                                            <p:bg/>
                                          </p:spTgt>
                                        </p:tgtEl>
                                      </p:cBhvr>
                                      <p:to x="100000" y="80000"/>
                                    </p:animScale>
                                    <p:animScale>
                                      <p:cBhvr>
                                        <p:cTn id="34" dur="166" decel="50000">
                                          <p:stCondLst>
                                            <p:cond delay="1338"/>
                                          </p:stCondLst>
                                        </p:cTn>
                                        <p:tgtEl>
                                          <p:spTgt spid="3">
                                            <p:bg/>
                                          </p:spTgt>
                                        </p:tgtEl>
                                      </p:cBhvr>
                                      <p:to x="100000" y="100000"/>
                                    </p:animScale>
                                    <p:animScale>
                                      <p:cBhvr>
                                        <p:cTn id="35" dur="26">
                                          <p:stCondLst>
                                            <p:cond delay="1642"/>
                                          </p:stCondLst>
                                        </p:cTn>
                                        <p:tgtEl>
                                          <p:spTgt spid="3">
                                            <p:bg/>
                                          </p:spTgt>
                                        </p:tgtEl>
                                      </p:cBhvr>
                                      <p:to x="100000" y="90000"/>
                                    </p:animScale>
                                    <p:animScale>
                                      <p:cBhvr>
                                        <p:cTn id="36" dur="166" decel="50000">
                                          <p:stCondLst>
                                            <p:cond delay="1668"/>
                                          </p:stCondLst>
                                        </p:cTn>
                                        <p:tgtEl>
                                          <p:spTgt spid="3">
                                            <p:bg/>
                                          </p:spTgt>
                                        </p:tgtEl>
                                      </p:cBhvr>
                                      <p:to x="100000" y="100000"/>
                                    </p:animScale>
                                    <p:animScale>
                                      <p:cBhvr>
                                        <p:cTn id="37" dur="26">
                                          <p:stCondLst>
                                            <p:cond delay="1808"/>
                                          </p:stCondLst>
                                        </p:cTn>
                                        <p:tgtEl>
                                          <p:spTgt spid="3">
                                            <p:bg/>
                                          </p:spTgt>
                                        </p:tgtEl>
                                      </p:cBhvr>
                                      <p:to x="100000" y="95000"/>
                                    </p:animScale>
                                    <p:animScale>
                                      <p:cBhvr>
                                        <p:cTn id="38" dur="166" decel="50000">
                                          <p:stCondLst>
                                            <p:cond delay="1834"/>
                                          </p:stCondLst>
                                        </p:cTn>
                                        <p:tgtEl>
                                          <p:spTgt spid="3">
                                            <p:bg/>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iterate type="lt">
                                    <p:tmPct val="10000"/>
                                  </p:iterate>
                                  <p:childTnLst>
                                    <p:set>
                                      <p:cBhvr>
                                        <p:cTn id="42" dur="1" fill="hold">
                                          <p:stCondLst>
                                            <p:cond delay="0"/>
                                          </p:stCondLst>
                                        </p:cTn>
                                        <p:tgtEl>
                                          <p:spTgt spid="3">
                                            <p:txEl>
                                              <p:pRg st="0" end="0"/>
                                            </p:txEl>
                                          </p:spTgt>
                                        </p:tgtEl>
                                        <p:attrNameLst>
                                          <p:attrName>style.visibility</p:attrName>
                                        </p:attrNameLst>
                                      </p:cBhvr>
                                      <p:to>
                                        <p:strVal val="visible"/>
                                      </p:to>
                                    </p:set>
                                    <p:animEffect transition="in" filter="wipe(down)">
                                      <p:cBhvr>
                                        <p:cTn id="43" dur="580">
                                          <p:stCondLst>
                                            <p:cond delay="0"/>
                                          </p:stCondLst>
                                        </p:cTn>
                                        <p:tgtEl>
                                          <p:spTgt spid="3">
                                            <p:txEl>
                                              <p:pRg st="0" end="0"/>
                                            </p:txEl>
                                          </p:spTgt>
                                        </p:tgtEl>
                                      </p:cBhvr>
                                    </p:animEffect>
                                    <p:anim calcmode="lin" valueType="num">
                                      <p:cBhvr>
                                        <p:cTn id="4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0" end="0"/>
                                            </p:txEl>
                                          </p:spTgt>
                                        </p:tgtEl>
                                      </p:cBhvr>
                                      <p:to x="100000" y="60000"/>
                                    </p:animScale>
                                    <p:animScale>
                                      <p:cBhvr>
                                        <p:cTn id="50" dur="166" decel="50000">
                                          <p:stCondLst>
                                            <p:cond delay="676"/>
                                          </p:stCondLst>
                                        </p:cTn>
                                        <p:tgtEl>
                                          <p:spTgt spid="3">
                                            <p:txEl>
                                              <p:pRg st="0" end="0"/>
                                            </p:txEl>
                                          </p:spTgt>
                                        </p:tgtEl>
                                      </p:cBhvr>
                                      <p:to x="100000" y="100000"/>
                                    </p:animScale>
                                    <p:animScale>
                                      <p:cBhvr>
                                        <p:cTn id="51" dur="26">
                                          <p:stCondLst>
                                            <p:cond delay="1312"/>
                                          </p:stCondLst>
                                        </p:cTn>
                                        <p:tgtEl>
                                          <p:spTgt spid="3">
                                            <p:txEl>
                                              <p:pRg st="0" end="0"/>
                                            </p:txEl>
                                          </p:spTgt>
                                        </p:tgtEl>
                                      </p:cBhvr>
                                      <p:to x="100000" y="80000"/>
                                    </p:animScale>
                                    <p:animScale>
                                      <p:cBhvr>
                                        <p:cTn id="52" dur="166" decel="50000">
                                          <p:stCondLst>
                                            <p:cond delay="1338"/>
                                          </p:stCondLst>
                                        </p:cTn>
                                        <p:tgtEl>
                                          <p:spTgt spid="3">
                                            <p:txEl>
                                              <p:pRg st="0" end="0"/>
                                            </p:txEl>
                                          </p:spTgt>
                                        </p:tgtEl>
                                      </p:cBhvr>
                                      <p:to x="100000" y="100000"/>
                                    </p:animScale>
                                    <p:animScale>
                                      <p:cBhvr>
                                        <p:cTn id="53" dur="26">
                                          <p:stCondLst>
                                            <p:cond delay="1642"/>
                                          </p:stCondLst>
                                        </p:cTn>
                                        <p:tgtEl>
                                          <p:spTgt spid="3">
                                            <p:txEl>
                                              <p:pRg st="0" end="0"/>
                                            </p:txEl>
                                          </p:spTgt>
                                        </p:tgtEl>
                                      </p:cBhvr>
                                      <p:to x="100000" y="90000"/>
                                    </p:animScale>
                                    <p:animScale>
                                      <p:cBhvr>
                                        <p:cTn id="54" dur="166" decel="50000">
                                          <p:stCondLst>
                                            <p:cond delay="1668"/>
                                          </p:stCondLst>
                                        </p:cTn>
                                        <p:tgtEl>
                                          <p:spTgt spid="3">
                                            <p:txEl>
                                              <p:pRg st="0" end="0"/>
                                            </p:txEl>
                                          </p:spTgt>
                                        </p:tgtEl>
                                      </p:cBhvr>
                                      <p:to x="100000" y="100000"/>
                                    </p:animScale>
                                    <p:animScale>
                                      <p:cBhvr>
                                        <p:cTn id="55" dur="26">
                                          <p:stCondLst>
                                            <p:cond delay="1808"/>
                                          </p:stCondLst>
                                        </p:cTn>
                                        <p:tgtEl>
                                          <p:spTgt spid="3">
                                            <p:txEl>
                                              <p:pRg st="0" end="0"/>
                                            </p:txEl>
                                          </p:spTgt>
                                        </p:tgtEl>
                                      </p:cBhvr>
                                      <p:to x="100000" y="95000"/>
                                    </p:animScale>
                                    <p:animScale>
                                      <p:cBhvr>
                                        <p:cTn id="56" dur="166" decel="50000">
                                          <p:stCondLst>
                                            <p:cond delay="1834"/>
                                          </p:stCondLst>
                                        </p:cTn>
                                        <p:tgtEl>
                                          <p:spTgt spid="3">
                                            <p:txEl>
                                              <p:pRg st="0" end="0"/>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iterate type="lt">
                                    <p:tmPct val="10000"/>
                                  </p:iterate>
                                  <p:childTnLst>
                                    <p:set>
                                      <p:cBhvr>
                                        <p:cTn id="60" dur="1" fill="hold">
                                          <p:stCondLst>
                                            <p:cond delay="0"/>
                                          </p:stCondLst>
                                        </p:cTn>
                                        <p:tgtEl>
                                          <p:spTgt spid="3">
                                            <p:txEl>
                                              <p:pRg st="1" end="1"/>
                                            </p:txEl>
                                          </p:spTgt>
                                        </p:tgtEl>
                                        <p:attrNameLst>
                                          <p:attrName>style.visibility</p:attrName>
                                        </p:attrNameLst>
                                      </p:cBhvr>
                                      <p:to>
                                        <p:strVal val="visible"/>
                                      </p:to>
                                    </p:set>
                                    <p:animEffect transition="in" filter="wipe(down)">
                                      <p:cBhvr>
                                        <p:cTn id="61" dur="580">
                                          <p:stCondLst>
                                            <p:cond delay="0"/>
                                          </p:stCondLst>
                                        </p:cTn>
                                        <p:tgtEl>
                                          <p:spTgt spid="3">
                                            <p:txEl>
                                              <p:pRg st="1" end="1"/>
                                            </p:txEl>
                                          </p:spTgt>
                                        </p:tgtEl>
                                      </p:cBhvr>
                                    </p:animEffect>
                                    <p:anim calcmode="lin" valueType="num">
                                      <p:cBhvr>
                                        <p:cTn id="6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1" end="1"/>
                                            </p:txEl>
                                          </p:spTgt>
                                        </p:tgtEl>
                                      </p:cBhvr>
                                      <p:to x="100000" y="60000"/>
                                    </p:animScale>
                                    <p:animScale>
                                      <p:cBhvr>
                                        <p:cTn id="68" dur="166" decel="50000">
                                          <p:stCondLst>
                                            <p:cond delay="676"/>
                                          </p:stCondLst>
                                        </p:cTn>
                                        <p:tgtEl>
                                          <p:spTgt spid="3">
                                            <p:txEl>
                                              <p:pRg st="1" end="1"/>
                                            </p:txEl>
                                          </p:spTgt>
                                        </p:tgtEl>
                                      </p:cBhvr>
                                      <p:to x="100000" y="100000"/>
                                    </p:animScale>
                                    <p:animScale>
                                      <p:cBhvr>
                                        <p:cTn id="69" dur="26">
                                          <p:stCondLst>
                                            <p:cond delay="1312"/>
                                          </p:stCondLst>
                                        </p:cTn>
                                        <p:tgtEl>
                                          <p:spTgt spid="3">
                                            <p:txEl>
                                              <p:pRg st="1" end="1"/>
                                            </p:txEl>
                                          </p:spTgt>
                                        </p:tgtEl>
                                      </p:cBhvr>
                                      <p:to x="100000" y="80000"/>
                                    </p:animScale>
                                    <p:animScale>
                                      <p:cBhvr>
                                        <p:cTn id="70" dur="166" decel="50000">
                                          <p:stCondLst>
                                            <p:cond delay="1338"/>
                                          </p:stCondLst>
                                        </p:cTn>
                                        <p:tgtEl>
                                          <p:spTgt spid="3">
                                            <p:txEl>
                                              <p:pRg st="1" end="1"/>
                                            </p:txEl>
                                          </p:spTgt>
                                        </p:tgtEl>
                                      </p:cBhvr>
                                      <p:to x="100000" y="100000"/>
                                    </p:animScale>
                                    <p:animScale>
                                      <p:cBhvr>
                                        <p:cTn id="71" dur="26">
                                          <p:stCondLst>
                                            <p:cond delay="1642"/>
                                          </p:stCondLst>
                                        </p:cTn>
                                        <p:tgtEl>
                                          <p:spTgt spid="3">
                                            <p:txEl>
                                              <p:pRg st="1" end="1"/>
                                            </p:txEl>
                                          </p:spTgt>
                                        </p:tgtEl>
                                      </p:cBhvr>
                                      <p:to x="100000" y="90000"/>
                                    </p:animScale>
                                    <p:animScale>
                                      <p:cBhvr>
                                        <p:cTn id="72" dur="166" decel="50000">
                                          <p:stCondLst>
                                            <p:cond delay="1668"/>
                                          </p:stCondLst>
                                        </p:cTn>
                                        <p:tgtEl>
                                          <p:spTgt spid="3">
                                            <p:txEl>
                                              <p:pRg st="1" end="1"/>
                                            </p:txEl>
                                          </p:spTgt>
                                        </p:tgtEl>
                                      </p:cBhvr>
                                      <p:to x="100000" y="100000"/>
                                    </p:animScale>
                                    <p:animScale>
                                      <p:cBhvr>
                                        <p:cTn id="73" dur="26">
                                          <p:stCondLst>
                                            <p:cond delay="1808"/>
                                          </p:stCondLst>
                                        </p:cTn>
                                        <p:tgtEl>
                                          <p:spTgt spid="3">
                                            <p:txEl>
                                              <p:pRg st="1" end="1"/>
                                            </p:txEl>
                                          </p:spTgt>
                                        </p:tgtEl>
                                      </p:cBhvr>
                                      <p:to x="100000" y="95000"/>
                                    </p:animScale>
                                    <p:animScale>
                                      <p:cBhvr>
                                        <p:cTn id="74" dur="166" decel="50000">
                                          <p:stCondLst>
                                            <p:cond delay="1834"/>
                                          </p:stCondLst>
                                        </p:cTn>
                                        <p:tgtEl>
                                          <p:spTgt spid="3">
                                            <p:txEl>
                                              <p:pRg st="1" end="1"/>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iterate type="lt">
                                    <p:tmPct val="10000"/>
                                  </p:iterate>
                                  <p:childTnLst>
                                    <p:set>
                                      <p:cBhvr>
                                        <p:cTn id="78" dur="1" fill="hold">
                                          <p:stCondLst>
                                            <p:cond delay="0"/>
                                          </p:stCondLst>
                                        </p:cTn>
                                        <p:tgtEl>
                                          <p:spTgt spid="3">
                                            <p:txEl>
                                              <p:pRg st="2" end="2"/>
                                            </p:txEl>
                                          </p:spTgt>
                                        </p:tgtEl>
                                        <p:attrNameLst>
                                          <p:attrName>style.visibility</p:attrName>
                                        </p:attrNameLst>
                                      </p:cBhvr>
                                      <p:to>
                                        <p:strVal val="visible"/>
                                      </p:to>
                                    </p:set>
                                    <p:animEffect transition="in" filter="wipe(down)">
                                      <p:cBhvr>
                                        <p:cTn id="79" dur="580">
                                          <p:stCondLst>
                                            <p:cond delay="0"/>
                                          </p:stCondLst>
                                        </p:cTn>
                                        <p:tgtEl>
                                          <p:spTgt spid="3">
                                            <p:txEl>
                                              <p:pRg st="2" end="2"/>
                                            </p:txEl>
                                          </p:spTgt>
                                        </p:tgtEl>
                                      </p:cBhvr>
                                    </p:animEffect>
                                    <p:anim calcmode="lin" valueType="num">
                                      <p:cBhvr>
                                        <p:cTn id="8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2" end="2"/>
                                            </p:txEl>
                                          </p:spTgt>
                                        </p:tgtEl>
                                      </p:cBhvr>
                                      <p:to x="100000" y="60000"/>
                                    </p:animScale>
                                    <p:animScale>
                                      <p:cBhvr>
                                        <p:cTn id="86" dur="166" decel="50000">
                                          <p:stCondLst>
                                            <p:cond delay="676"/>
                                          </p:stCondLst>
                                        </p:cTn>
                                        <p:tgtEl>
                                          <p:spTgt spid="3">
                                            <p:txEl>
                                              <p:pRg st="2" end="2"/>
                                            </p:txEl>
                                          </p:spTgt>
                                        </p:tgtEl>
                                      </p:cBhvr>
                                      <p:to x="100000" y="100000"/>
                                    </p:animScale>
                                    <p:animScale>
                                      <p:cBhvr>
                                        <p:cTn id="87" dur="26">
                                          <p:stCondLst>
                                            <p:cond delay="1312"/>
                                          </p:stCondLst>
                                        </p:cTn>
                                        <p:tgtEl>
                                          <p:spTgt spid="3">
                                            <p:txEl>
                                              <p:pRg st="2" end="2"/>
                                            </p:txEl>
                                          </p:spTgt>
                                        </p:tgtEl>
                                      </p:cBhvr>
                                      <p:to x="100000" y="80000"/>
                                    </p:animScale>
                                    <p:animScale>
                                      <p:cBhvr>
                                        <p:cTn id="88" dur="166" decel="50000">
                                          <p:stCondLst>
                                            <p:cond delay="1338"/>
                                          </p:stCondLst>
                                        </p:cTn>
                                        <p:tgtEl>
                                          <p:spTgt spid="3">
                                            <p:txEl>
                                              <p:pRg st="2" end="2"/>
                                            </p:txEl>
                                          </p:spTgt>
                                        </p:tgtEl>
                                      </p:cBhvr>
                                      <p:to x="100000" y="100000"/>
                                    </p:animScale>
                                    <p:animScale>
                                      <p:cBhvr>
                                        <p:cTn id="89" dur="26">
                                          <p:stCondLst>
                                            <p:cond delay="1642"/>
                                          </p:stCondLst>
                                        </p:cTn>
                                        <p:tgtEl>
                                          <p:spTgt spid="3">
                                            <p:txEl>
                                              <p:pRg st="2" end="2"/>
                                            </p:txEl>
                                          </p:spTgt>
                                        </p:tgtEl>
                                      </p:cBhvr>
                                      <p:to x="100000" y="90000"/>
                                    </p:animScale>
                                    <p:animScale>
                                      <p:cBhvr>
                                        <p:cTn id="90" dur="166" decel="50000">
                                          <p:stCondLst>
                                            <p:cond delay="1668"/>
                                          </p:stCondLst>
                                        </p:cTn>
                                        <p:tgtEl>
                                          <p:spTgt spid="3">
                                            <p:txEl>
                                              <p:pRg st="2" end="2"/>
                                            </p:txEl>
                                          </p:spTgt>
                                        </p:tgtEl>
                                      </p:cBhvr>
                                      <p:to x="100000" y="100000"/>
                                    </p:animScale>
                                    <p:animScale>
                                      <p:cBhvr>
                                        <p:cTn id="91" dur="26">
                                          <p:stCondLst>
                                            <p:cond delay="1808"/>
                                          </p:stCondLst>
                                        </p:cTn>
                                        <p:tgtEl>
                                          <p:spTgt spid="3">
                                            <p:txEl>
                                              <p:pRg st="2" end="2"/>
                                            </p:txEl>
                                          </p:spTgt>
                                        </p:tgtEl>
                                      </p:cBhvr>
                                      <p:to x="100000" y="95000"/>
                                    </p:animScale>
                                    <p:animScale>
                                      <p:cBhvr>
                                        <p:cTn id="92" dur="166" decel="50000">
                                          <p:stCondLst>
                                            <p:cond delay="1834"/>
                                          </p:stCondLst>
                                        </p:cTn>
                                        <p:tgtEl>
                                          <p:spTgt spid="3">
                                            <p:txEl>
                                              <p:pRg st="2" end="2"/>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iterate type="lt">
                                    <p:tmPct val="10000"/>
                                  </p:iterate>
                                  <p:childTnLst>
                                    <p:set>
                                      <p:cBhvr>
                                        <p:cTn id="96" dur="1" fill="hold">
                                          <p:stCondLst>
                                            <p:cond delay="0"/>
                                          </p:stCondLst>
                                        </p:cTn>
                                        <p:tgtEl>
                                          <p:spTgt spid="3">
                                            <p:txEl>
                                              <p:pRg st="3" end="3"/>
                                            </p:txEl>
                                          </p:spTgt>
                                        </p:tgtEl>
                                        <p:attrNameLst>
                                          <p:attrName>style.visibility</p:attrName>
                                        </p:attrNameLst>
                                      </p:cBhvr>
                                      <p:to>
                                        <p:strVal val="visible"/>
                                      </p:to>
                                    </p:set>
                                    <p:animEffect transition="in" filter="wipe(down)">
                                      <p:cBhvr>
                                        <p:cTn id="97" dur="580">
                                          <p:stCondLst>
                                            <p:cond delay="0"/>
                                          </p:stCondLst>
                                        </p:cTn>
                                        <p:tgtEl>
                                          <p:spTgt spid="3">
                                            <p:txEl>
                                              <p:pRg st="3" end="3"/>
                                            </p:txEl>
                                          </p:spTgt>
                                        </p:tgtEl>
                                      </p:cBhvr>
                                    </p:animEffect>
                                    <p:anim calcmode="lin" valueType="num">
                                      <p:cBhvr>
                                        <p:cTn id="9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3" end="3"/>
                                            </p:txEl>
                                          </p:spTgt>
                                        </p:tgtEl>
                                      </p:cBhvr>
                                      <p:to x="100000" y="60000"/>
                                    </p:animScale>
                                    <p:animScale>
                                      <p:cBhvr>
                                        <p:cTn id="104" dur="166" decel="50000">
                                          <p:stCondLst>
                                            <p:cond delay="676"/>
                                          </p:stCondLst>
                                        </p:cTn>
                                        <p:tgtEl>
                                          <p:spTgt spid="3">
                                            <p:txEl>
                                              <p:pRg st="3" end="3"/>
                                            </p:txEl>
                                          </p:spTgt>
                                        </p:tgtEl>
                                      </p:cBhvr>
                                      <p:to x="100000" y="100000"/>
                                    </p:animScale>
                                    <p:animScale>
                                      <p:cBhvr>
                                        <p:cTn id="105" dur="26">
                                          <p:stCondLst>
                                            <p:cond delay="1312"/>
                                          </p:stCondLst>
                                        </p:cTn>
                                        <p:tgtEl>
                                          <p:spTgt spid="3">
                                            <p:txEl>
                                              <p:pRg st="3" end="3"/>
                                            </p:txEl>
                                          </p:spTgt>
                                        </p:tgtEl>
                                      </p:cBhvr>
                                      <p:to x="100000" y="80000"/>
                                    </p:animScale>
                                    <p:animScale>
                                      <p:cBhvr>
                                        <p:cTn id="106" dur="166" decel="50000">
                                          <p:stCondLst>
                                            <p:cond delay="1338"/>
                                          </p:stCondLst>
                                        </p:cTn>
                                        <p:tgtEl>
                                          <p:spTgt spid="3">
                                            <p:txEl>
                                              <p:pRg st="3" end="3"/>
                                            </p:txEl>
                                          </p:spTgt>
                                        </p:tgtEl>
                                      </p:cBhvr>
                                      <p:to x="100000" y="100000"/>
                                    </p:animScale>
                                    <p:animScale>
                                      <p:cBhvr>
                                        <p:cTn id="107" dur="26">
                                          <p:stCondLst>
                                            <p:cond delay="1642"/>
                                          </p:stCondLst>
                                        </p:cTn>
                                        <p:tgtEl>
                                          <p:spTgt spid="3">
                                            <p:txEl>
                                              <p:pRg st="3" end="3"/>
                                            </p:txEl>
                                          </p:spTgt>
                                        </p:tgtEl>
                                      </p:cBhvr>
                                      <p:to x="100000" y="90000"/>
                                    </p:animScale>
                                    <p:animScale>
                                      <p:cBhvr>
                                        <p:cTn id="108" dur="166" decel="50000">
                                          <p:stCondLst>
                                            <p:cond delay="1668"/>
                                          </p:stCondLst>
                                        </p:cTn>
                                        <p:tgtEl>
                                          <p:spTgt spid="3">
                                            <p:txEl>
                                              <p:pRg st="3" end="3"/>
                                            </p:txEl>
                                          </p:spTgt>
                                        </p:tgtEl>
                                      </p:cBhvr>
                                      <p:to x="100000" y="100000"/>
                                    </p:animScale>
                                    <p:animScale>
                                      <p:cBhvr>
                                        <p:cTn id="109" dur="26">
                                          <p:stCondLst>
                                            <p:cond delay="1808"/>
                                          </p:stCondLst>
                                        </p:cTn>
                                        <p:tgtEl>
                                          <p:spTgt spid="3">
                                            <p:txEl>
                                              <p:pRg st="3" end="3"/>
                                            </p:txEl>
                                          </p:spTgt>
                                        </p:tgtEl>
                                      </p:cBhvr>
                                      <p:to x="100000" y="95000"/>
                                    </p:animScale>
                                    <p:animScale>
                                      <p:cBhvr>
                                        <p:cTn id="110"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61870"/>
          </a:xfrm>
        </p:spPr>
        <p:txBody>
          <a:bodyPr>
            <a:normAutofit/>
          </a:bodyPr>
          <a:lstStyle/>
          <a:p>
            <a:pPr algn="ctr"/>
            <a:r>
              <a:rPr lang="bn-BD" sz="6000" dirty="0" smtClean="0">
                <a:solidFill>
                  <a:srgbClr val="FFC000"/>
                </a:solidFill>
                <a:latin typeface="NikoshBAN" panose="02000000000000000000" pitchFamily="2" charset="0"/>
                <a:cs typeface="NikoshBAN" panose="02000000000000000000" pitchFamily="2" charset="0"/>
              </a:rPr>
              <a:t>বিশ্বায়ন কি </a:t>
            </a:r>
            <a:endParaRPr lang="en-US" sz="6000" dirty="0">
              <a:solidFill>
                <a:srgbClr val="FFC000"/>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838200" y="1460810"/>
            <a:ext cx="10515600" cy="4716153"/>
          </a:xfrm>
        </p:spPr>
        <p:txBody>
          <a:bodyPr>
            <a:normAutofit fontScale="92500" lnSpcReduction="10000"/>
          </a:bodyPr>
          <a:lstStyle/>
          <a:p>
            <a:pPr algn="just"/>
            <a:r>
              <a:rPr lang="bn-BD" sz="3200" dirty="0" smtClean="0">
                <a:solidFill>
                  <a:srgbClr val="002060"/>
                </a:solidFill>
                <a:latin typeface="NikoshBAN" panose="02000000000000000000" pitchFamily="2" charset="0"/>
                <a:cs typeface="NikoshBAN" panose="02000000000000000000" pitchFamily="2" charset="0"/>
              </a:rPr>
              <a:t>বিশ্বায়ন বা</a:t>
            </a:r>
            <a:r>
              <a:rPr lang="en-US" sz="3200" dirty="0" smtClean="0">
                <a:solidFill>
                  <a:srgbClr val="002060"/>
                </a:solidFill>
                <a:latin typeface="NikoshBAN" panose="02000000000000000000" pitchFamily="2" charset="0"/>
                <a:cs typeface="NikoshBAN" panose="02000000000000000000" pitchFamily="2" charset="0"/>
              </a:rPr>
              <a:t> </a:t>
            </a:r>
            <a:r>
              <a:rPr lang="en-US" sz="3200" dirty="0" smtClean="0">
                <a:solidFill>
                  <a:srgbClr val="002060"/>
                </a:solidFill>
                <a:latin typeface="Times New Roman" panose="02020603050405020304" pitchFamily="18" charset="0"/>
                <a:cs typeface="Times New Roman" panose="02020603050405020304" pitchFamily="18" charset="0"/>
              </a:rPr>
              <a:t>Globalization</a:t>
            </a:r>
            <a:r>
              <a:rPr lang="bn-BD" sz="3200" dirty="0" smtClean="0">
                <a:solidFill>
                  <a:srgbClr val="002060"/>
                </a:solidFill>
                <a:latin typeface="NikoshBAN" panose="02000000000000000000" pitchFamily="2" charset="0"/>
                <a:cs typeface="NikoshBAN" panose="02000000000000000000" pitchFamily="2" charset="0"/>
              </a:rPr>
              <a:t> শব্দটি বর্তমানে খুবই আলোচিত বিষয়। বিংশ শতাব্দীর শেষ দশকের শুরুতে এটি বিশ্ববাসীর দৃষ্টি আকর্ষণ করে। সাধারণ ভাবে বিশ্বায়ন বলতে অর্থনৈতিক বিশ্বায়নকেই বোঝায় কিন্তু প্রকৃত পক্ষে বিশ্বায়ন হ</a:t>
            </a:r>
            <a:r>
              <a:rPr lang="bn-BD" sz="3200" dirty="0">
                <a:solidFill>
                  <a:srgbClr val="002060"/>
                </a:solidFill>
                <a:latin typeface="NikoshBAN" panose="02000000000000000000" pitchFamily="2" charset="0"/>
                <a:cs typeface="NikoshBAN" panose="02000000000000000000" pitchFamily="2" charset="0"/>
              </a:rPr>
              <a:t>চ্ছে মূলধনসহ পন্য ও সেবার অবাধ প্রবাহের একটি সম্নিলিত ব্যবস্থা। </a:t>
            </a:r>
            <a:endParaRPr lang="en-US" sz="3200" dirty="0" smtClean="0">
              <a:solidFill>
                <a:srgbClr val="002060"/>
              </a:solidFill>
              <a:latin typeface="NikoshBAN" panose="02000000000000000000" pitchFamily="2" charset="0"/>
              <a:cs typeface="NikoshBAN" panose="02000000000000000000" pitchFamily="2" charset="0"/>
            </a:endParaRPr>
          </a:p>
          <a:p>
            <a:pPr algn="just"/>
            <a:r>
              <a:rPr lang="en-US" sz="3200" dirty="0" err="1" smtClean="0">
                <a:solidFill>
                  <a:srgbClr val="002060"/>
                </a:solidFill>
                <a:latin typeface="NikoshBAN" panose="02000000000000000000" pitchFamily="2" charset="0"/>
                <a:cs typeface="NikoshBAN" panose="02000000000000000000" pitchFamily="2" charset="0"/>
              </a:rPr>
              <a:t>সাধারণ</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অর্থে</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বিশ্বায়ন</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হলো</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স্হানিকভাবে</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নয়</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বরং</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বৈশ্বিকভাবে</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উদপা</a:t>
            </a:r>
            <a:r>
              <a:rPr lang="as-IN" sz="3200" dirty="0" smtClean="0">
                <a:solidFill>
                  <a:srgbClr val="002060"/>
                </a:solidFill>
                <a:latin typeface="NikoshBAN" panose="02000000000000000000" pitchFamily="2" charset="0"/>
                <a:cs typeface="NikoshBAN" panose="02000000000000000000" pitchFamily="2" charset="0"/>
              </a:rPr>
              <a:t>ৎ</a:t>
            </a:r>
            <a:r>
              <a:rPr lang="en-US" sz="3200" dirty="0" smtClean="0">
                <a:solidFill>
                  <a:srgbClr val="002060"/>
                </a:solidFill>
                <a:latin typeface="NikoshBAN" panose="02000000000000000000" pitchFamily="2" charset="0"/>
                <a:cs typeface="NikoshBAN" panose="02000000000000000000" pitchFamily="2" charset="0"/>
              </a:rPr>
              <a:t>ন। </a:t>
            </a:r>
            <a:r>
              <a:rPr lang="en-US" sz="3200" dirty="0" err="1" smtClean="0">
                <a:solidFill>
                  <a:srgbClr val="002060"/>
                </a:solidFill>
                <a:latin typeface="NikoshBAN" panose="02000000000000000000" pitchFamily="2" charset="0"/>
                <a:cs typeface="NikoshBAN" panose="02000000000000000000" pitchFamily="2" charset="0"/>
              </a:rPr>
              <a:t>অর্থা</a:t>
            </a:r>
            <a:r>
              <a:rPr lang="as-IN" sz="3200" dirty="0" smtClean="0">
                <a:solidFill>
                  <a:srgbClr val="002060"/>
                </a:solidFill>
                <a:latin typeface="NikoshBAN" panose="02000000000000000000" pitchFamily="2" charset="0"/>
                <a:cs typeface="NikoshBAN" panose="02000000000000000000" pitchFamily="2" charset="0"/>
              </a:rPr>
              <a:t>ৎ</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স্থানীয়ভাবে</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কোনো</a:t>
            </a:r>
            <a:r>
              <a:rPr lang="en-US" sz="3200" dirty="0" smtClean="0">
                <a:solidFill>
                  <a:srgbClr val="002060"/>
                </a:solidFill>
                <a:latin typeface="NikoshBAN" panose="02000000000000000000" pitchFamily="2" charset="0"/>
                <a:cs typeface="NikoshBAN" panose="02000000000000000000" pitchFamily="2" charset="0"/>
              </a:rPr>
              <a:t> উ</a:t>
            </a:r>
            <a:r>
              <a:rPr lang="as-IN" sz="3200" dirty="0" smtClean="0">
                <a:solidFill>
                  <a:srgbClr val="002060"/>
                </a:solidFill>
                <a:latin typeface="NikoshBAN" panose="02000000000000000000" pitchFamily="2" charset="0"/>
                <a:cs typeface="NikoshBAN" panose="02000000000000000000" pitchFamily="2" charset="0"/>
              </a:rPr>
              <a:t>ৎ</a:t>
            </a:r>
            <a:r>
              <a:rPr lang="en-US" sz="3200" dirty="0" err="1" smtClean="0">
                <a:solidFill>
                  <a:srgbClr val="002060"/>
                </a:solidFill>
                <a:latin typeface="NikoshBAN" panose="02000000000000000000" pitchFamily="2" charset="0"/>
                <a:cs typeface="NikoshBAN" panose="02000000000000000000" pitchFamily="2" charset="0"/>
              </a:rPr>
              <a:t>পাদন</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না</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হয়ে</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যখন</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তা</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বৈশ্বিকভাবে</a:t>
            </a:r>
            <a:r>
              <a:rPr lang="en-US" sz="3200" dirty="0" smtClean="0">
                <a:solidFill>
                  <a:srgbClr val="002060"/>
                </a:solidFill>
                <a:latin typeface="NikoshBAN" panose="02000000000000000000" pitchFamily="2" charset="0"/>
                <a:cs typeface="NikoshBAN" panose="02000000000000000000" pitchFamily="2" charset="0"/>
              </a:rPr>
              <a:t> উ</a:t>
            </a:r>
            <a:r>
              <a:rPr lang="as-IN" sz="3200" dirty="0" smtClean="0">
                <a:solidFill>
                  <a:srgbClr val="002060"/>
                </a:solidFill>
                <a:latin typeface="NikoshBAN" panose="02000000000000000000" pitchFamily="2" charset="0"/>
                <a:cs typeface="NikoshBAN" panose="02000000000000000000" pitchFamily="2" charset="0"/>
              </a:rPr>
              <a:t>ৎ</a:t>
            </a:r>
            <a:r>
              <a:rPr lang="en-US" sz="3200" dirty="0" err="1" smtClean="0">
                <a:solidFill>
                  <a:srgbClr val="002060"/>
                </a:solidFill>
                <a:latin typeface="NikoshBAN" panose="02000000000000000000" pitchFamily="2" charset="0"/>
                <a:cs typeface="NikoshBAN" panose="02000000000000000000" pitchFamily="2" charset="0"/>
              </a:rPr>
              <a:t>পাদিত</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হয়</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তাই</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বিশ্বায়ন</a:t>
            </a:r>
            <a:r>
              <a:rPr lang="en-US" sz="3200" dirty="0" smtClean="0">
                <a:solidFill>
                  <a:srgbClr val="002060"/>
                </a:solidFill>
                <a:latin typeface="NikoshBAN" panose="02000000000000000000" pitchFamily="2" charset="0"/>
                <a:cs typeface="NikoshBAN" panose="02000000000000000000" pitchFamily="2" charset="0"/>
              </a:rPr>
              <a:t> ।</a:t>
            </a:r>
            <a:endParaRPr lang="en-US" sz="3200" dirty="0">
              <a:solidFill>
                <a:srgbClr val="002060"/>
              </a:solidFill>
              <a:latin typeface="NikoshBAN" panose="02000000000000000000" pitchFamily="2" charset="0"/>
              <a:cs typeface="NikoshBAN" panose="02000000000000000000" pitchFamily="2" charset="0"/>
            </a:endParaRPr>
          </a:p>
          <a:p>
            <a:pPr algn="just"/>
            <a:r>
              <a:rPr lang="bn-BD" sz="3200" dirty="0" smtClean="0">
                <a:solidFill>
                  <a:srgbClr val="002060"/>
                </a:solidFill>
                <a:latin typeface="NikoshBAN" panose="02000000000000000000" pitchFamily="2" charset="0"/>
                <a:cs typeface="NikoshBAN" panose="02000000000000000000" pitchFamily="2" charset="0"/>
              </a:rPr>
              <a:t>বিশ্বায়নের প্রথম তাত্ত্বিক রোনাল্ড রর্বাটসন বলেন “বিশ্বের সংকোচন এবং পরস্পর নির্ভরশীলতাই হলো বিশ্বায়ন”।  </a:t>
            </a:r>
          </a:p>
          <a:p>
            <a:pPr marL="0" indent="0" algn="just">
              <a:buNone/>
            </a:pPr>
            <a:r>
              <a:rPr lang="bn-BD" sz="3200" dirty="0">
                <a:solidFill>
                  <a:srgbClr val="002060"/>
                </a:solidFill>
                <a:latin typeface="NikoshBAN" panose="02000000000000000000" pitchFamily="2" charset="0"/>
                <a:cs typeface="NikoshBAN" panose="02000000000000000000" pitchFamily="2" charset="0"/>
              </a:rPr>
              <a:t> </a:t>
            </a:r>
            <a:r>
              <a:rPr lang="bn-BD" sz="3200" dirty="0" smtClean="0">
                <a:solidFill>
                  <a:srgbClr val="002060"/>
                </a:solidFill>
                <a:latin typeface="NikoshBAN" panose="02000000000000000000" pitchFamily="2" charset="0"/>
                <a:cs typeface="NikoshBAN" panose="02000000000000000000" pitchFamily="2" charset="0"/>
              </a:rPr>
              <a:t>         বিশিষ্ট শিক্ষাবিদ ডঃ জ্যাক হালাক বলেন “বিশ্বায়ন হচ্ছে মূলধনসহ পন্য ও সেবার অবাধ প্রবাহের একটি সম্নিলিত ব্যবস্থা”। </a:t>
            </a:r>
          </a:p>
          <a:p>
            <a:pPr marL="0" indent="0" algn="just">
              <a:buNone/>
            </a:pPr>
            <a:r>
              <a:rPr lang="bn-BD" sz="1800" dirty="0">
                <a:solidFill>
                  <a:srgbClr val="002060"/>
                </a:solidFill>
                <a:latin typeface="NikoshBAN" panose="02000000000000000000" pitchFamily="2" charset="0"/>
                <a:cs typeface="NikoshBAN" panose="02000000000000000000" pitchFamily="2" charset="0"/>
              </a:rPr>
              <a:t> </a:t>
            </a:r>
            <a:r>
              <a:rPr lang="bn-BD" sz="1800" dirty="0" smtClean="0">
                <a:solidFill>
                  <a:srgbClr val="002060"/>
                </a:solidFill>
                <a:latin typeface="NikoshBAN" panose="02000000000000000000" pitchFamily="2" charset="0"/>
                <a:cs typeface="NikoshBAN" panose="02000000000000000000" pitchFamily="2" charset="0"/>
              </a:rPr>
              <a:t>             </a:t>
            </a:r>
            <a:endParaRPr lang="en-US" sz="18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1575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2000" fill="hold"/>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2000" fill="hold"/>
                                        <p:tgtEl>
                                          <p:spTgt spid="3">
                                            <p:txEl>
                                              <p:pRg st="1" end="1"/>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grpId="0" nodeType="clickEffect">
                                  <p:stCondLst>
                                    <p:cond delay="0"/>
                                  </p:stCondLst>
                                  <p:childTnLst>
                                    <p:animRot by="21600000">
                                      <p:cBhvr>
                                        <p:cTn id="18" dur="2000" fill="hold"/>
                                        <p:tgtEl>
                                          <p:spTgt spid="3">
                                            <p:txEl>
                                              <p:pRg st="2" end="2"/>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grpId="0" nodeType="clickEffect">
                                  <p:stCondLst>
                                    <p:cond delay="0"/>
                                  </p:stCondLst>
                                  <p:childTnLst>
                                    <p:animRot by="21600000">
                                      <p:cBhvr>
                                        <p:cTn id="22" dur="2000" fill="hold"/>
                                        <p:tgtEl>
                                          <p:spTgt spid="3">
                                            <p:txEl>
                                              <p:pRg st="3" end="3"/>
                                            </p:txEl>
                                          </p:spTgt>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grpId="0" nodeType="clickEffect">
                                  <p:stCondLst>
                                    <p:cond delay="0"/>
                                  </p:stCondLst>
                                  <p:childTnLst>
                                    <p:animRot by="21600000">
                                      <p:cBhvr>
                                        <p:cTn id="26" dur="2000" fill="hold"/>
                                        <p:tgtEl>
                                          <p:spTgt spid="3">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weave">
          <a:fgClr>
            <a:srgbClr val="FF0000"/>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bn-BD" sz="7200" dirty="0" smtClean="0">
                <a:latin typeface="NikoshBAN" panose="02000000000000000000" pitchFamily="2" charset="0"/>
                <a:cs typeface="NikoshBAN" panose="02000000000000000000" pitchFamily="2" charset="0"/>
              </a:rPr>
              <a:t>বিশ্বায়নের বৈশিষ্ঠ্য </a:t>
            </a:r>
            <a:endParaRPr lang="en-US" sz="7200"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bn-BD" sz="4400" dirty="0" smtClean="0">
                <a:latin typeface="NikoshBAN" panose="02000000000000000000" pitchFamily="2" charset="0"/>
                <a:cs typeface="NikoshBAN" panose="02000000000000000000" pitchFamily="2" charset="0"/>
              </a:rPr>
              <a:t>বিশ্বায়নের কতকগুলি মৌলিক বৈশিষ্ঠ্য রয়েছে যা নিম্মরুপ- </a:t>
            </a:r>
          </a:p>
          <a:p>
            <a:pPr>
              <a:buFont typeface="Wingdings" panose="05000000000000000000" pitchFamily="2" charset="2"/>
              <a:buChar char="Ø"/>
            </a:pPr>
            <a:r>
              <a:rPr lang="bn-BD" sz="3600" dirty="0" smtClean="0">
                <a:latin typeface="NikoshBAN" panose="02000000000000000000" pitchFamily="2" charset="0"/>
                <a:cs typeface="NikoshBAN" panose="02000000000000000000" pitchFamily="2" charset="0"/>
              </a:rPr>
              <a:t>পন্যের অবাধ প্রবাহ </a:t>
            </a:r>
          </a:p>
          <a:p>
            <a:pPr>
              <a:buFont typeface="Wingdings" panose="05000000000000000000" pitchFamily="2" charset="2"/>
              <a:buChar char="Ø"/>
            </a:pPr>
            <a:r>
              <a:rPr lang="bn-BD" sz="3600" dirty="0" smtClean="0">
                <a:latin typeface="NikoshBAN" panose="02000000000000000000" pitchFamily="2" charset="0"/>
                <a:cs typeface="NikoshBAN" panose="02000000000000000000" pitchFamily="2" charset="0"/>
              </a:rPr>
              <a:t>পুঁজির অবাধ প্রবাহ </a:t>
            </a:r>
          </a:p>
          <a:p>
            <a:pPr>
              <a:buFont typeface="Wingdings" panose="05000000000000000000" pitchFamily="2" charset="2"/>
              <a:buChar char="Ø"/>
            </a:pPr>
            <a:r>
              <a:rPr lang="bn-BD" sz="3600" dirty="0" smtClean="0">
                <a:latin typeface="NikoshBAN" panose="02000000000000000000" pitchFamily="2" charset="0"/>
                <a:cs typeface="NikoshBAN" panose="02000000000000000000" pitchFamily="2" charset="0"/>
              </a:rPr>
              <a:t>শ্রমের অবাধ প্রবাহ </a:t>
            </a:r>
          </a:p>
          <a:p>
            <a:pPr>
              <a:buFont typeface="Wingdings" panose="05000000000000000000" pitchFamily="2" charset="2"/>
              <a:buChar char="Ø"/>
            </a:pPr>
            <a:r>
              <a:rPr lang="bn-BD" sz="3600" dirty="0" smtClean="0">
                <a:latin typeface="NikoshBAN" panose="02000000000000000000" pitchFamily="2" charset="0"/>
                <a:cs typeface="NikoshBAN" panose="02000000000000000000" pitchFamily="2" charset="0"/>
              </a:rPr>
              <a:t>তথ্যের অবাধ প্রবাহ </a:t>
            </a:r>
          </a:p>
          <a:p>
            <a:pPr>
              <a:buFont typeface="Wingdings" panose="05000000000000000000" pitchFamily="2" charset="2"/>
              <a:buChar char="Ø"/>
            </a:pPr>
            <a:r>
              <a:rPr lang="bn-BD" sz="3600" dirty="0" smtClean="0">
                <a:latin typeface="NikoshBAN" panose="02000000000000000000" pitchFamily="2" charset="0"/>
                <a:cs typeface="NikoshBAN" panose="02000000000000000000" pitchFamily="2" charset="0"/>
              </a:rPr>
              <a:t>বানিজ্য উদারীকরণ ও বাজার উন্মুক্তকরণ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0564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iterate type="lt">
                                    <p:tmPct val="10000"/>
                                  </p:iterate>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80">
                                          <p:stCondLst>
                                            <p:cond delay="0"/>
                                          </p:stCondLst>
                                        </p:cTn>
                                        <p:tgtEl>
                                          <p:spTgt spid="3">
                                            <p:txEl>
                                              <p:pRg st="0" end="0"/>
                                            </p:txEl>
                                          </p:spTgt>
                                        </p:tgtEl>
                                      </p:cBhvr>
                                    </p:animEffect>
                                    <p:anim calcmode="lin" valueType="num">
                                      <p:cBhvr>
                                        <p:cTn id="12"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xEl>
                                              <p:pRg st="0" end="0"/>
                                            </p:txEl>
                                          </p:spTgt>
                                        </p:tgtEl>
                                      </p:cBhvr>
                                      <p:to x="100000" y="60000"/>
                                    </p:animScale>
                                    <p:animScale>
                                      <p:cBhvr>
                                        <p:cTn id="18" dur="166" decel="50000">
                                          <p:stCondLst>
                                            <p:cond delay="676"/>
                                          </p:stCondLst>
                                        </p:cTn>
                                        <p:tgtEl>
                                          <p:spTgt spid="3">
                                            <p:txEl>
                                              <p:pRg st="0" end="0"/>
                                            </p:txEl>
                                          </p:spTgt>
                                        </p:tgtEl>
                                      </p:cBhvr>
                                      <p:to x="100000" y="100000"/>
                                    </p:animScale>
                                    <p:animScale>
                                      <p:cBhvr>
                                        <p:cTn id="19" dur="26">
                                          <p:stCondLst>
                                            <p:cond delay="1312"/>
                                          </p:stCondLst>
                                        </p:cTn>
                                        <p:tgtEl>
                                          <p:spTgt spid="3">
                                            <p:txEl>
                                              <p:pRg st="0" end="0"/>
                                            </p:txEl>
                                          </p:spTgt>
                                        </p:tgtEl>
                                      </p:cBhvr>
                                      <p:to x="100000" y="80000"/>
                                    </p:animScale>
                                    <p:animScale>
                                      <p:cBhvr>
                                        <p:cTn id="20" dur="166" decel="50000">
                                          <p:stCondLst>
                                            <p:cond delay="1338"/>
                                          </p:stCondLst>
                                        </p:cTn>
                                        <p:tgtEl>
                                          <p:spTgt spid="3">
                                            <p:txEl>
                                              <p:pRg st="0" end="0"/>
                                            </p:txEl>
                                          </p:spTgt>
                                        </p:tgtEl>
                                      </p:cBhvr>
                                      <p:to x="100000" y="100000"/>
                                    </p:animScale>
                                    <p:animScale>
                                      <p:cBhvr>
                                        <p:cTn id="21" dur="26">
                                          <p:stCondLst>
                                            <p:cond delay="1642"/>
                                          </p:stCondLst>
                                        </p:cTn>
                                        <p:tgtEl>
                                          <p:spTgt spid="3">
                                            <p:txEl>
                                              <p:pRg st="0" end="0"/>
                                            </p:txEl>
                                          </p:spTgt>
                                        </p:tgtEl>
                                      </p:cBhvr>
                                      <p:to x="100000" y="90000"/>
                                    </p:animScale>
                                    <p:animScale>
                                      <p:cBhvr>
                                        <p:cTn id="22" dur="166" decel="50000">
                                          <p:stCondLst>
                                            <p:cond delay="1668"/>
                                          </p:stCondLst>
                                        </p:cTn>
                                        <p:tgtEl>
                                          <p:spTgt spid="3">
                                            <p:txEl>
                                              <p:pRg st="0" end="0"/>
                                            </p:txEl>
                                          </p:spTgt>
                                        </p:tgtEl>
                                      </p:cBhvr>
                                      <p:to x="100000" y="100000"/>
                                    </p:animScale>
                                    <p:animScale>
                                      <p:cBhvr>
                                        <p:cTn id="23" dur="26">
                                          <p:stCondLst>
                                            <p:cond delay="1808"/>
                                          </p:stCondLst>
                                        </p:cTn>
                                        <p:tgtEl>
                                          <p:spTgt spid="3">
                                            <p:txEl>
                                              <p:pRg st="0" end="0"/>
                                            </p:txEl>
                                          </p:spTgt>
                                        </p:tgtEl>
                                      </p:cBhvr>
                                      <p:to x="100000" y="95000"/>
                                    </p:animScale>
                                    <p:animScale>
                                      <p:cBhvr>
                                        <p:cTn id="24" dur="166" decel="50000">
                                          <p:stCondLst>
                                            <p:cond delay="1834"/>
                                          </p:stCondLst>
                                        </p:cTn>
                                        <p:tgtEl>
                                          <p:spTgt spid="3">
                                            <p:txEl>
                                              <p:pRg st="0" end="0"/>
                                            </p:txEl>
                                          </p:spTgt>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iterate type="lt">
                                    <p:tmPct val="10000"/>
                                  </p:iterate>
                                  <p:childTnLst>
                                    <p:set>
                                      <p:cBhvr>
                                        <p:cTn id="28" dur="1" fill="hold">
                                          <p:stCondLst>
                                            <p:cond delay="0"/>
                                          </p:stCondLst>
                                        </p:cTn>
                                        <p:tgtEl>
                                          <p:spTgt spid="3">
                                            <p:txEl>
                                              <p:pRg st="1" end="1"/>
                                            </p:txEl>
                                          </p:spTgt>
                                        </p:tgtEl>
                                        <p:attrNameLst>
                                          <p:attrName>style.visibility</p:attrName>
                                        </p:attrNameLst>
                                      </p:cBhvr>
                                      <p:to>
                                        <p:strVal val="visible"/>
                                      </p:to>
                                    </p:set>
                                    <p:animEffect transition="in" filter="wipe(down)">
                                      <p:cBhvr>
                                        <p:cTn id="29" dur="580">
                                          <p:stCondLst>
                                            <p:cond delay="0"/>
                                          </p:stCondLst>
                                        </p:cTn>
                                        <p:tgtEl>
                                          <p:spTgt spid="3">
                                            <p:txEl>
                                              <p:pRg st="1" end="1"/>
                                            </p:txEl>
                                          </p:spTgt>
                                        </p:tgtEl>
                                      </p:cBhvr>
                                    </p:animEffect>
                                    <p:anim calcmode="lin" valueType="num">
                                      <p:cBhvr>
                                        <p:cTn id="30"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5" dur="26">
                                          <p:stCondLst>
                                            <p:cond delay="650"/>
                                          </p:stCondLst>
                                        </p:cTn>
                                        <p:tgtEl>
                                          <p:spTgt spid="3">
                                            <p:txEl>
                                              <p:pRg st="1" end="1"/>
                                            </p:txEl>
                                          </p:spTgt>
                                        </p:tgtEl>
                                      </p:cBhvr>
                                      <p:to x="100000" y="60000"/>
                                    </p:animScale>
                                    <p:animScale>
                                      <p:cBhvr>
                                        <p:cTn id="36" dur="166" decel="50000">
                                          <p:stCondLst>
                                            <p:cond delay="676"/>
                                          </p:stCondLst>
                                        </p:cTn>
                                        <p:tgtEl>
                                          <p:spTgt spid="3">
                                            <p:txEl>
                                              <p:pRg st="1" end="1"/>
                                            </p:txEl>
                                          </p:spTgt>
                                        </p:tgtEl>
                                      </p:cBhvr>
                                      <p:to x="100000" y="100000"/>
                                    </p:animScale>
                                    <p:animScale>
                                      <p:cBhvr>
                                        <p:cTn id="37" dur="26">
                                          <p:stCondLst>
                                            <p:cond delay="1312"/>
                                          </p:stCondLst>
                                        </p:cTn>
                                        <p:tgtEl>
                                          <p:spTgt spid="3">
                                            <p:txEl>
                                              <p:pRg st="1" end="1"/>
                                            </p:txEl>
                                          </p:spTgt>
                                        </p:tgtEl>
                                      </p:cBhvr>
                                      <p:to x="100000" y="80000"/>
                                    </p:animScale>
                                    <p:animScale>
                                      <p:cBhvr>
                                        <p:cTn id="38" dur="166" decel="50000">
                                          <p:stCondLst>
                                            <p:cond delay="1338"/>
                                          </p:stCondLst>
                                        </p:cTn>
                                        <p:tgtEl>
                                          <p:spTgt spid="3">
                                            <p:txEl>
                                              <p:pRg st="1" end="1"/>
                                            </p:txEl>
                                          </p:spTgt>
                                        </p:tgtEl>
                                      </p:cBhvr>
                                      <p:to x="100000" y="100000"/>
                                    </p:animScale>
                                    <p:animScale>
                                      <p:cBhvr>
                                        <p:cTn id="39" dur="26">
                                          <p:stCondLst>
                                            <p:cond delay="1642"/>
                                          </p:stCondLst>
                                        </p:cTn>
                                        <p:tgtEl>
                                          <p:spTgt spid="3">
                                            <p:txEl>
                                              <p:pRg st="1" end="1"/>
                                            </p:txEl>
                                          </p:spTgt>
                                        </p:tgtEl>
                                      </p:cBhvr>
                                      <p:to x="100000" y="90000"/>
                                    </p:animScale>
                                    <p:animScale>
                                      <p:cBhvr>
                                        <p:cTn id="40" dur="166" decel="50000">
                                          <p:stCondLst>
                                            <p:cond delay="1668"/>
                                          </p:stCondLst>
                                        </p:cTn>
                                        <p:tgtEl>
                                          <p:spTgt spid="3">
                                            <p:txEl>
                                              <p:pRg st="1" end="1"/>
                                            </p:txEl>
                                          </p:spTgt>
                                        </p:tgtEl>
                                      </p:cBhvr>
                                      <p:to x="100000" y="100000"/>
                                    </p:animScale>
                                    <p:animScale>
                                      <p:cBhvr>
                                        <p:cTn id="41" dur="26">
                                          <p:stCondLst>
                                            <p:cond delay="1808"/>
                                          </p:stCondLst>
                                        </p:cTn>
                                        <p:tgtEl>
                                          <p:spTgt spid="3">
                                            <p:txEl>
                                              <p:pRg st="1" end="1"/>
                                            </p:txEl>
                                          </p:spTgt>
                                        </p:tgtEl>
                                      </p:cBhvr>
                                      <p:to x="100000" y="95000"/>
                                    </p:animScale>
                                    <p:animScale>
                                      <p:cBhvr>
                                        <p:cTn id="42" dur="166" decel="50000">
                                          <p:stCondLst>
                                            <p:cond delay="1834"/>
                                          </p:stCondLst>
                                        </p:cTn>
                                        <p:tgtEl>
                                          <p:spTgt spid="3">
                                            <p:txEl>
                                              <p:pRg st="1" end="1"/>
                                            </p:txEl>
                                          </p:spTgt>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iterate type="lt">
                                    <p:tmPct val="10000"/>
                                  </p:iterate>
                                  <p:childTnLst>
                                    <p:set>
                                      <p:cBhvr>
                                        <p:cTn id="46" dur="1" fill="hold">
                                          <p:stCondLst>
                                            <p:cond delay="0"/>
                                          </p:stCondLst>
                                        </p:cTn>
                                        <p:tgtEl>
                                          <p:spTgt spid="3">
                                            <p:txEl>
                                              <p:pRg st="2" end="2"/>
                                            </p:txEl>
                                          </p:spTgt>
                                        </p:tgtEl>
                                        <p:attrNameLst>
                                          <p:attrName>style.visibility</p:attrName>
                                        </p:attrNameLst>
                                      </p:cBhvr>
                                      <p:to>
                                        <p:strVal val="visible"/>
                                      </p:to>
                                    </p:set>
                                    <p:animEffect transition="in" filter="wipe(down)">
                                      <p:cBhvr>
                                        <p:cTn id="47" dur="580">
                                          <p:stCondLst>
                                            <p:cond delay="0"/>
                                          </p:stCondLst>
                                        </p:cTn>
                                        <p:tgtEl>
                                          <p:spTgt spid="3">
                                            <p:txEl>
                                              <p:pRg st="2" end="2"/>
                                            </p:txEl>
                                          </p:spTgt>
                                        </p:tgtEl>
                                      </p:cBhvr>
                                    </p:animEffect>
                                    <p:anim calcmode="lin" valueType="num">
                                      <p:cBhvr>
                                        <p:cTn id="4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3" dur="26">
                                          <p:stCondLst>
                                            <p:cond delay="650"/>
                                          </p:stCondLst>
                                        </p:cTn>
                                        <p:tgtEl>
                                          <p:spTgt spid="3">
                                            <p:txEl>
                                              <p:pRg st="2" end="2"/>
                                            </p:txEl>
                                          </p:spTgt>
                                        </p:tgtEl>
                                      </p:cBhvr>
                                      <p:to x="100000" y="60000"/>
                                    </p:animScale>
                                    <p:animScale>
                                      <p:cBhvr>
                                        <p:cTn id="54" dur="166" decel="50000">
                                          <p:stCondLst>
                                            <p:cond delay="676"/>
                                          </p:stCondLst>
                                        </p:cTn>
                                        <p:tgtEl>
                                          <p:spTgt spid="3">
                                            <p:txEl>
                                              <p:pRg st="2" end="2"/>
                                            </p:txEl>
                                          </p:spTgt>
                                        </p:tgtEl>
                                      </p:cBhvr>
                                      <p:to x="100000" y="100000"/>
                                    </p:animScale>
                                    <p:animScale>
                                      <p:cBhvr>
                                        <p:cTn id="55" dur="26">
                                          <p:stCondLst>
                                            <p:cond delay="1312"/>
                                          </p:stCondLst>
                                        </p:cTn>
                                        <p:tgtEl>
                                          <p:spTgt spid="3">
                                            <p:txEl>
                                              <p:pRg st="2" end="2"/>
                                            </p:txEl>
                                          </p:spTgt>
                                        </p:tgtEl>
                                      </p:cBhvr>
                                      <p:to x="100000" y="80000"/>
                                    </p:animScale>
                                    <p:animScale>
                                      <p:cBhvr>
                                        <p:cTn id="56" dur="166" decel="50000">
                                          <p:stCondLst>
                                            <p:cond delay="1338"/>
                                          </p:stCondLst>
                                        </p:cTn>
                                        <p:tgtEl>
                                          <p:spTgt spid="3">
                                            <p:txEl>
                                              <p:pRg st="2" end="2"/>
                                            </p:txEl>
                                          </p:spTgt>
                                        </p:tgtEl>
                                      </p:cBhvr>
                                      <p:to x="100000" y="100000"/>
                                    </p:animScale>
                                    <p:animScale>
                                      <p:cBhvr>
                                        <p:cTn id="57" dur="26">
                                          <p:stCondLst>
                                            <p:cond delay="1642"/>
                                          </p:stCondLst>
                                        </p:cTn>
                                        <p:tgtEl>
                                          <p:spTgt spid="3">
                                            <p:txEl>
                                              <p:pRg st="2" end="2"/>
                                            </p:txEl>
                                          </p:spTgt>
                                        </p:tgtEl>
                                      </p:cBhvr>
                                      <p:to x="100000" y="90000"/>
                                    </p:animScale>
                                    <p:animScale>
                                      <p:cBhvr>
                                        <p:cTn id="58" dur="166" decel="50000">
                                          <p:stCondLst>
                                            <p:cond delay="1668"/>
                                          </p:stCondLst>
                                        </p:cTn>
                                        <p:tgtEl>
                                          <p:spTgt spid="3">
                                            <p:txEl>
                                              <p:pRg st="2" end="2"/>
                                            </p:txEl>
                                          </p:spTgt>
                                        </p:tgtEl>
                                      </p:cBhvr>
                                      <p:to x="100000" y="100000"/>
                                    </p:animScale>
                                    <p:animScale>
                                      <p:cBhvr>
                                        <p:cTn id="59" dur="26">
                                          <p:stCondLst>
                                            <p:cond delay="1808"/>
                                          </p:stCondLst>
                                        </p:cTn>
                                        <p:tgtEl>
                                          <p:spTgt spid="3">
                                            <p:txEl>
                                              <p:pRg st="2" end="2"/>
                                            </p:txEl>
                                          </p:spTgt>
                                        </p:tgtEl>
                                      </p:cBhvr>
                                      <p:to x="100000" y="95000"/>
                                    </p:animScale>
                                    <p:animScale>
                                      <p:cBhvr>
                                        <p:cTn id="60" dur="166" decel="50000">
                                          <p:stCondLst>
                                            <p:cond delay="1834"/>
                                          </p:stCondLst>
                                        </p:cTn>
                                        <p:tgtEl>
                                          <p:spTgt spid="3">
                                            <p:txEl>
                                              <p:pRg st="2" end="2"/>
                                            </p:txEl>
                                          </p:spTgt>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grpId="0" nodeType="clickEffect">
                                  <p:stCondLst>
                                    <p:cond delay="0"/>
                                  </p:stCondLst>
                                  <p:iterate type="lt">
                                    <p:tmPct val="10000"/>
                                  </p:iterate>
                                  <p:childTnLst>
                                    <p:set>
                                      <p:cBhvr>
                                        <p:cTn id="64" dur="1" fill="hold">
                                          <p:stCondLst>
                                            <p:cond delay="0"/>
                                          </p:stCondLst>
                                        </p:cTn>
                                        <p:tgtEl>
                                          <p:spTgt spid="3">
                                            <p:txEl>
                                              <p:pRg st="3" end="3"/>
                                            </p:txEl>
                                          </p:spTgt>
                                        </p:tgtEl>
                                        <p:attrNameLst>
                                          <p:attrName>style.visibility</p:attrName>
                                        </p:attrNameLst>
                                      </p:cBhvr>
                                      <p:to>
                                        <p:strVal val="visible"/>
                                      </p:to>
                                    </p:set>
                                    <p:animEffect transition="in" filter="wipe(down)">
                                      <p:cBhvr>
                                        <p:cTn id="65" dur="580">
                                          <p:stCondLst>
                                            <p:cond delay="0"/>
                                          </p:stCondLst>
                                        </p:cTn>
                                        <p:tgtEl>
                                          <p:spTgt spid="3">
                                            <p:txEl>
                                              <p:pRg st="3" end="3"/>
                                            </p:txEl>
                                          </p:spTgt>
                                        </p:tgtEl>
                                      </p:cBhvr>
                                    </p:animEffect>
                                    <p:anim calcmode="lin" valueType="num">
                                      <p:cBhvr>
                                        <p:cTn id="6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xEl>
                                              <p:pRg st="3" end="3"/>
                                            </p:txEl>
                                          </p:spTgt>
                                        </p:tgtEl>
                                      </p:cBhvr>
                                      <p:to x="100000" y="60000"/>
                                    </p:animScale>
                                    <p:animScale>
                                      <p:cBhvr>
                                        <p:cTn id="72" dur="166" decel="50000">
                                          <p:stCondLst>
                                            <p:cond delay="676"/>
                                          </p:stCondLst>
                                        </p:cTn>
                                        <p:tgtEl>
                                          <p:spTgt spid="3">
                                            <p:txEl>
                                              <p:pRg st="3" end="3"/>
                                            </p:txEl>
                                          </p:spTgt>
                                        </p:tgtEl>
                                      </p:cBhvr>
                                      <p:to x="100000" y="100000"/>
                                    </p:animScale>
                                    <p:animScale>
                                      <p:cBhvr>
                                        <p:cTn id="73" dur="26">
                                          <p:stCondLst>
                                            <p:cond delay="1312"/>
                                          </p:stCondLst>
                                        </p:cTn>
                                        <p:tgtEl>
                                          <p:spTgt spid="3">
                                            <p:txEl>
                                              <p:pRg st="3" end="3"/>
                                            </p:txEl>
                                          </p:spTgt>
                                        </p:tgtEl>
                                      </p:cBhvr>
                                      <p:to x="100000" y="80000"/>
                                    </p:animScale>
                                    <p:animScale>
                                      <p:cBhvr>
                                        <p:cTn id="74" dur="166" decel="50000">
                                          <p:stCondLst>
                                            <p:cond delay="1338"/>
                                          </p:stCondLst>
                                        </p:cTn>
                                        <p:tgtEl>
                                          <p:spTgt spid="3">
                                            <p:txEl>
                                              <p:pRg st="3" end="3"/>
                                            </p:txEl>
                                          </p:spTgt>
                                        </p:tgtEl>
                                      </p:cBhvr>
                                      <p:to x="100000" y="100000"/>
                                    </p:animScale>
                                    <p:animScale>
                                      <p:cBhvr>
                                        <p:cTn id="75" dur="26">
                                          <p:stCondLst>
                                            <p:cond delay="1642"/>
                                          </p:stCondLst>
                                        </p:cTn>
                                        <p:tgtEl>
                                          <p:spTgt spid="3">
                                            <p:txEl>
                                              <p:pRg st="3" end="3"/>
                                            </p:txEl>
                                          </p:spTgt>
                                        </p:tgtEl>
                                      </p:cBhvr>
                                      <p:to x="100000" y="90000"/>
                                    </p:animScale>
                                    <p:animScale>
                                      <p:cBhvr>
                                        <p:cTn id="76" dur="166" decel="50000">
                                          <p:stCondLst>
                                            <p:cond delay="1668"/>
                                          </p:stCondLst>
                                        </p:cTn>
                                        <p:tgtEl>
                                          <p:spTgt spid="3">
                                            <p:txEl>
                                              <p:pRg st="3" end="3"/>
                                            </p:txEl>
                                          </p:spTgt>
                                        </p:tgtEl>
                                      </p:cBhvr>
                                      <p:to x="100000" y="100000"/>
                                    </p:animScale>
                                    <p:animScale>
                                      <p:cBhvr>
                                        <p:cTn id="77" dur="26">
                                          <p:stCondLst>
                                            <p:cond delay="1808"/>
                                          </p:stCondLst>
                                        </p:cTn>
                                        <p:tgtEl>
                                          <p:spTgt spid="3">
                                            <p:txEl>
                                              <p:pRg st="3" end="3"/>
                                            </p:txEl>
                                          </p:spTgt>
                                        </p:tgtEl>
                                      </p:cBhvr>
                                      <p:to x="100000" y="95000"/>
                                    </p:animScale>
                                    <p:animScale>
                                      <p:cBhvr>
                                        <p:cTn id="78" dur="166" decel="50000">
                                          <p:stCondLst>
                                            <p:cond delay="1834"/>
                                          </p:stCondLst>
                                        </p:cTn>
                                        <p:tgtEl>
                                          <p:spTgt spid="3">
                                            <p:txEl>
                                              <p:pRg st="3" end="3"/>
                                            </p:txEl>
                                          </p:spTgt>
                                        </p:tgtEl>
                                      </p:cBhvr>
                                      <p:to x="100000" y="100000"/>
                                    </p:animScale>
                                  </p:childTnLst>
                                </p:cTn>
                              </p:par>
                            </p:childTnLst>
                          </p:cTn>
                        </p:par>
                      </p:childTnLst>
                    </p:cTn>
                  </p:par>
                  <p:par>
                    <p:cTn id="79" fill="hold">
                      <p:stCondLst>
                        <p:cond delay="indefinite"/>
                      </p:stCondLst>
                      <p:childTnLst>
                        <p:par>
                          <p:cTn id="80" fill="hold">
                            <p:stCondLst>
                              <p:cond delay="0"/>
                            </p:stCondLst>
                            <p:childTnLst>
                              <p:par>
                                <p:cTn id="81" presetID="26" presetClass="entr" presetSubtype="0" fill="hold" grpId="0" nodeType="clickEffect">
                                  <p:stCondLst>
                                    <p:cond delay="0"/>
                                  </p:stCondLst>
                                  <p:iterate type="lt">
                                    <p:tmPct val="10000"/>
                                  </p:iterate>
                                  <p:childTnLst>
                                    <p:set>
                                      <p:cBhvr>
                                        <p:cTn id="82" dur="1" fill="hold">
                                          <p:stCondLst>
                                            <p:cond delay="0"/>
                                          </p:stCondLst>
                                        </p:cTn>
                                        <p:tgtEl>
                                          <p:spTgt spid="3">
                                            <p:txEl>
                                              <p:pRg st="4" end="4"/>
                                            </p:txEl>
                                          </p:spTgt>
                                        </p:tgtEl>
                                        <p:attrNameLst>
                                          <p:attrName>style.visibility</p:attrName>
                                        </p:attrNameLst>
                                      </p:cBhvr>
                                      <p:to>
                                        <p:strVal val="visible"/>
                                      </p:to>
                                    </p:set>
                                    <p:animEffect transition="in" filter="wipe(down)">
                                      <p:cBhvr>
                                        <p:cTn id="83" dur="580">
                                          <p:stCondLst>
                                            <p:cond delay="0"/>
                                          </p:stCondLst>
                                        </p:cTn>
                                        <p:tgtEl>
                                          <p:spTgt spid="3">
                                            <p:txEl>
                                              <p:pRg st="4" end="4"/>
                                            </p:txEl>
                                          </p:spTgt>
                                        </p:tgtEl>
                                      </p:cBhvr>
                                    </p:animEffect>
                                    <p:anim calcmode="lin" valueType="num">
                                      <p:cBhvr>
                                        <p:cTn id="84"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9" dur="26">
                                          <p:stCondLst>
                                            <p:cond delay="650"/>
                                          </p:stCondLst>
                                        </p:cTn>
                                        <p:tgtEl>
                                          <p:spTgt spid="3">
                                            <p:txEl>
                                              <p:pRg st="4" end="4"/>
                                            </p:txEl>
                                          </p:spTgt>
                                        </p:tgtEl>
                                      </p:cBhvr>
                                      <p:to x="100000" y="60000"/>
                                    </p:animScale>
                                    <p:animScale>
                                      <p:cBhvr>
                                        <p:cTn id="90" dur="166" decel="50000">
                                          <p:stCondLst>
                                            <p:cond delay="676"/>
                                          </p:stCondLst>
                                        </p:cTn>
                                        <p:tgtEl>
                                          <p:spTgt spid="3">
                                            <p:txEl>
                                              <p:pRg st="4" end="4"/>
                                            </p:txEl>
                                          </p:spTgt>
                                        </p:tgtEl>
                                      </p:cBhvr>
                                      <p:to x="100000" y="100000"/>
                                    </p:animScale>
                                    <p:animScale>
                                      <p:cBhvr>
                                        <p:cTn id="91" dur="26">
                                          <p:stCondLst>
                                            <p:cond delay="1312"/>
                                          </p:stCondLst>
                                        </p:cTn>
                                        <p:tgtEl>
                                          <p:spTgt spid="3">
                                            <p:txEl>
                                              <p:pRg st="4" end="4"/>
                                            </p:txEl>
                                          </p:spTgt>
                                        </p:tgtEl>
                                      </p:cBhvr>
                                      <p:to x="100000" y="80000"/>
                                    </p:animScale>
                                    <p:animScale>
                                      <p:cBhvr>
                                        <p:cTn id="92" dur="166" decel="50000">
                                          <p:stCondLst>
                                            <p:cond delay="1338"/>
                                          </p:stCondLst>
                                        </p:cTn>
                                        <p:tgtEl>
                                          <p:spTgt spid="3">
                                            <p:txEl>
                                              <p:pRg st="4" end="4"/>
                                            </p:txEl>
                                          </p:spTgt>
                                        </p:tgtEl>
                                      </p:cBhvr>
                                      <p:to x="100000" y="100000"/>
                                    </p:animScale>
                                    <p:animScale>
                                      <p:cBhvr>
                                        <p:cTn id="93" dur="26">
                                          <p:stCondLst>
                                            <p:cond delay="1642"/>
                                          </p:stCondLst>
                                        </p:cTn>
                                        <p:tgtEl>
                                          <p:spTgt spid="3">
                                            <p:txEl>
                                              <p:pRg st="4" end="4"/>
                                            </p:txEl>
                                          </p:spTgt>
                                        </p:tgtEl>
                                      </p:cBhvr>
                                      <p:to x="100000" y="90000"/>
                                    </p:animScale>
                                    <p:animScale>
                                      <p:cBhvr>
                                        <p:cTn id="94" dur="166" decel="50000">
                                          <p:stCondLst>
                                            <p:cond delay="1668"/>
                                          </p:stCondLst>
                                        </p:cTn>
                                        <p:tgtEl>
                                          <p:spTgt spid="3">
                                            <p:txEl>
                                              <p:pRg st="4" end="4"/>
                                            </p:txEl>
                                          </p:spTgt>
                                        </p:tgtEl>
                                      </p:cBhvr>
                                      <p:to x="100000" y="100000"/>
                                    </p:animScale>
                                    <p:animScale>
                                      <p:cBhvr>
                                        <p:cTn id="95" dur="26">
                                          <p:stCondLst>
                                            <p:cond delay="1808"/>
                                          </p:stCondLst>
                                        </p:cTn>
                                        <p:tgtEl>
                                          <p:spTgt spid="3">
                                            <p:txEl>
                                              <p:pRg st="4" end="4"/>
                                            </p:txEl>
                                          </p:spTgt>
                                        </p:tgtEl>
                                      </p:cBhvr>
                                      <p:to x="100000" y="95000"/>
                                    </p:animScale>
                                    <p:animScale>
                                      <p:cBhvr>
                                        <p:cTn id="96" dur="166" decel="50000">
                                          <p:stCondLst>
                                            <p:cond delay="1834"/>
                                          </p:stCondLst>
                                        </p:cTn>
                                        <p:tgtEl>
                                          <p:spTgt spid="3">
                                            <p:txEl>
                                              <p:pRg st="4" end="4"/>
                                            </p:txEl>
                                          </p:spTgt>
                                        </p:tgtEl>
                                      </p:cBhvr>
                                      <p:to x="100000" y="100000"/>
                                    </p:animScale>
                                  </p:childTnLst>
                                </p:cTn>
                              </p:par>
                            </p:childTnLst>
                          </p:cTn>
                        </p:par>
                      </p:childTnLst>
                    </p:cTn>
                  </p:par>
                  <p:par>
                    <p:cTn id="97" fill="hold">
                      <p:stCondLst>
                        <p:cond delay="indefinite"/>
                      </p:stCondLst>
                      <p:childTnLst>
                        <p:par>
                          <p:cTn id="98" fill="hold">
                            <p:stCondLst>
                              <p:cond delay="0"/>
                            </p:stCondLst>
                            <p:childTnLst>
                              <p:par>
                                <p:cTn id="99" presetID="26" presetClass="entr" presetSubtype="0" fill="hold" grpId="0" nodeType="clickEffect">
                                  <p:stCondLst>
                                    <p:cond delay="0"/>
                                  </p:stCondLst>
                                  <p:iterate type="lt">
                                    <p:tmPct val="10000"/>
                                  </p:iterate>
                                  <p:childTnLst>
                                    <p:set>
                                      <p:cBhvr>
                                        <p:cTn id="100" dur="1" fill="hold">
                                          <p:stCondLst>
                                            <p:cond delay="0"/>
                                          </p:stCondLst>
                                        </p:cTn>
                                        <p:tgtEl>
                                          <p:spTgt spid="3">
                                            <p:txEl>
                                              <p:pRg st="5" end="5"/>
                                            </p:txEl>
                                          </p:spTgt>
                                        </p:tgtEl>
                                        <p:attrNameLst>
                                          <p:attrName>style.visibility</p:attrName>
                                        </p:attrNameLst>
                                      </p:cBhvr>
                                      <p:to>
                                        <p:strVal val="visible"/>
                                      </p:to>
                                    </p:set>
                                    <p:animEffect transition="in" filter="wipe(down)">
                                      <p:cBhvr>
                                        <p:cTn id="101" dur="580">
                                          <p:stCondLst>
                                            <p:cond delay="0"/>
                                          </p:stCondLst>
                                        </p:cTn>
                                        <p:tgtEl>
                                          <p:spTgt spid="3">
                                            <p:txEl>
                                              <p:pRg st="5" end="5"/>
                                            </p:txEl>
                                          </p:spTgt>
                                        </p:tgtEl>
                                      </p:cBhvr>
                                    </p:animEffect>
                                    <p:anim calcmode="lin" valueType="num">
                                      <p:cBhvr>
                                        <p:cTn id="102"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7" dur="26">
                                          <p:stCondLst>
                                            <p:cond delay="650"/>
                                          </p:stCondLst>
                                        </p:cTn>
                                        <p:tgtEl>
                                          <p:spTgt spid="3">
                                            <p:txEl>
                                              <p:pRg st="5" end="5"/>
                                            </p:txEl>
                                          </p:spTgt>
                                        </p:tgtEl>
                                      </p:cBhvr>
                                      <p:to x="100000" y="60000"/>
                                    </p:animScale>
                                    <p:animScale>
                                      <p:cBhvr>
                                        <p:cTn id="108" dur="166" decel="50000">
                                          <p:stCondLst>
                                            <p:cond delay="676"/>
                                          </p:stCondLst>
                                        </p:cTn>
                                        <p:tgtEl>
                                          <p:spTgt spid="3">
                                            <p:txEl>
                                              <p:pRg st="5" end="5"/>
                                            </p:txEl>
                                          </p:spTgt>
                                        </p:tgtEl>
                                      </p:cBhvr>
                                      <p:to x="100000" y="100000"/>
                                    </p:animScale>
                                    <p:animScale>
                                      <p:cBhvr>
                                        <p:cTn id="109" dur="26">
                                          <p:stCondLst>
                                            <p:cond delay="1312"/>
                                          </p:stCondLst>
                                        </p:cTn>
                                        <p:tgtEl>
                                          <p:spTgt spid="3">
                                            <p:txEl>
                                              <p:pRg st="5" end="5"/>
                                            </p:txEl>
                                          </p:spTgt>
                                        </p:tgtEl>
                                      </p:cBhvr>
                                      <p:to x="100000" y="80000"/>
                                    </p:animScale>
                                    <p:animScale>
                                      <p:cBhvr>
                                        <p:cTn id="110" dur="166" decel="50000">
                                          <p:stCondLst>
                                            <p:cond delay="1338"/>
                                          </p:stCondLst>
                                        </p:cTn>
                                        <p:tgtEl>
                                          <p:spTgt spid="3">
                                            <p:txEl>
                                              <p:pRg st="5" end="5"/>
                                            </p:txEl>
                                          </p:spTgt>
                                        </p:tgtEl>
                                      </p:cBhvr>
                                      <p:to x="100000" y="100000"/>
                                    </p:animScale>
                                    <p:animScale>
                                      <p:cBhvr>
                                        <p:cTn id="111" dur="26">
                                          <p:stCondLst>
                                            <p:cond delay="1642"/>
                                          </p:stCondLst>
                                        </p:cTn>
                                        <p:tgtEl>
                                          <p:spTgt spid="3">
                                            <p:txEl>
                                              <p:pRg st="5" end="5"/>
                                            </p:txEl>
                                          </p:spTgt>
                                        </p:tgtEl>
                                      </p:cBhvr>
                                      <p:to x="100000" y="90000"/>
                                    </p:animScale>
                                    <p:animScale>
                                      <p:cBhvr>
                                        <p:cTn id="112" dur="166" decel="50000">
                                          <p:stCondLst>
                                            <p:cond delay="1668"/>
                                          </p:stCondLst>
                                        </p:cTn>
                                        <p:tgtEl>
                                          <p:spTgt spid="3">
                                            <p:txEl>
                                              <p:pRg st="5" end="5"/>
                                            </p:txEl>
                                          </p:spTgt>
                                        </p:tgtEl>
                                      </p:cBhvr>
                                      <p:to x="100000" y="100000"/>
                                    </p:animScale>
                                    <p:animScale>
                                      <p:cBhvr>
                                        <p:cTn id="113" dur="26">
                                          <p:stCondLst>
                                            <p:cond delay="1808"/>
                                          </p:stCondLst>
                                        </p:cTn>
                                        <p:tgtEl>
                                          <p:spTgt spid="3">
                                            <p:txEl>
                                              <p:pRg st="5" end="5"/>
                                            </p:txEl>
                                          </p:spTgt>
                                        </p:tgtEl>
                                      </p:cBhvr>
                                      <p:to x="100000" y="95000"/>
                                    </p:animScale>
                                    <p:animScale>
                                      <p:cBhvr>
                                        <p:cTn id="114"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bn-BD" sz="7200" dirty="0" smtClean="0">
                <a:solidFill>
                  <a:schemeClr val="bg2">
                    <a:lumMod val="50000"/>
                  </a:schemeClr>
                </a:solidFill>
                <a:latin typeface="NikoshBAN" panose="02000000000000000000" pitchFamily="2" charset="0"/>
                <a:cs typeface="NikoshBAN" panose="02000000000000000000" pitchFamily="2" charset="0"/>
              </a:rPr>
              <a:t>বিশ্বায়নের সুবিধা সমূহঃ </a:t>
            </a:r>
            <a:endParaRPr lang="en-US" sz="7200" dirty="0">
              <a:solidFill>
                <a:schemeClr val="bg2">
                  <a:lumMod val="50000"/>
                </a:schemeClr>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952500" y="1468437"/>
            <a:ext cx="10515600" cy="4920863"/>
          </a:xfrm>
        </p:spPr>
        <p:txBody>
          <a:bodyPr>
            <a:normAutofit fontScale="62500" lnSpcReduction="20000"/>
          </a:bodyPr>
          <a:lstStyle/>
          <a:p>
            <a:endParaRPr lang="bn-BD" sz="2600" dirty="0" smtClean="0">
              <a:solidFill>
                <a:srgbClr val="002060"/>
              </a:solidFill>
              <a:latin typeface="NikoshBAN" panose="02000000000000000000" pitchFamily="2" charset="0"/>
              <a:cs typeface="NikoshBAN" panose="02000000000000000000" pitchFamily="2" charset="0"/>
            </a:endParaRPr>
          </a:p>
          <a:p>
            <a:pPr marL="514350" indent="-514350">
              <a:buFont typeface="+mj-lt"/>
              <a:buAutoNum type="arabicPeriod"/>
            </a:pPr>
            <a:r>
              <a:rPr lang="bn-BD" sz="3400" dirty="0" smtClean="0">
                <a:solidFill>
                  <a:srgbClr val="002060"/>
                </a:solidFill>
                <a:latin typeface="NikoshBAN" panose="02000000000000000000" pitchFamily="2" charset="0"/>
                <a:cs typeface="NikoshBAN" panose="02000000000000000000" pitchFamily="2" charset="0"/>
              </a:rPr>
              <a:t>পন্য ও সেবার অবাধ প্রবাহঃ বিশ্বায়নের পক্ষে অন্যতম প্রধান যুক্তি হলো পৃথিবীর বিভিন্ন দেশের মধ্যে অবাধে পন্য ও সেবা ক্রয় বিক্রয় হয়। </a:t>
            </a:r>
          </a:p>
          <a:p>
            <a:pPr marL="514350" indent="-514350">
              <a:buFont typeface="+mj-lt"/>
              <a:buAutoNum type="arabicPeriod"/>
            </a:pPr>
            <a:r>
              <a:rPr lang="bn-BD" sz="3400" dirty="0" smtClean="0">
                <a:solidFill>
                  <a:srgbClr val="002060"/>
                </a:solidFill>
                <a:latin typeface="NikoshBAN" panose="02000000000000000000" pitchFamily="2" charset="0"/>
                <a:cs typeface="NikoshBAN" panose="02000000000000000000" pitchFamily="2" charset="0"/>
              </a:rPr>
              <a:t>শ্রমের গতিশীলতাঃ বিশ্বায়নের অন্যতম সুবিধা হলো এক দেশের শ্রমিক সহজেই অন্যদেশের শ্রমবাজারে কাজ করতে পারে। </a:t>
            </a:r>
          </a:p>
          <a:p>
            <a:pPr marL="514350" indent="-514350">
              <a:buFont typeface="+mj-lt"/>
              <a:buAutoNum type="arabicPeriod"/>
            </a:pPr>
            <a:r>
              <a:rPr lang="bn-BD" sz="3400" dirty="0" smtClean="0">
                <a:solidFill>
                  <a:srgbClr val="002060"/>
                </a:solidFill>
                <a:latin typeface="NikoshBAN" panose="02000000000000000000" pitchFamily="2" charset="0"/>
                <a:cs typeface="NikoshBAN" panose="02000000000000000000" pitchFamily="2" charset="0"/>
              </a:rPr>
              <a:t>পূঁজির গতিশীলতাঃ বিশ্বায়নের ফলে পূঁজির গতিশীলতা বৃদ্ধি পেয়ে একদেশ থেকে অন্যদেশে বিনিয়োজিত হয়। </a:t>
            </a:r>
          </a:p>
          <a:p>
            <a:pPr marL="514350" indent="-514350">
              <a:buFont typeface="+mj-lt"/>
              <a:buAutoNum type="arabicPeriod"/>
            </a:pPr>
            <a:r>
              <a:rPr lang="bn-BD" sz="3400" dirty="0" smtClean="0">
                <a:solidFill>
                  <a:srgbClr val="002060"/>
                </a:solidFill>
                <a:latin typeface="NikoshBAN" panose="02000000000000000000" pitchFamily="2" charset="0"/>
                <a:cs typeface="NikoshBAN" panose="02000000000000000000" pitchFamily="2" charset="0"/>
              </a:rPr>
              <a:t>উন্নত প্রযুক্তির ব্যবহারঃ বিশ্বায়নের কারণে উন্নত দেশের উন্নত প্রযুক্তি সহজেই অনুন্নত দেশে আমদানির মাধ্যমে ব্যবহার করা যায়। </a:t>
            </a:r>
          </a:p>
          <a:p>
            <a:pPr marL="514350" indent="-514350">
              <a:buFont typeface="+mj-lt"/>
              <a:buAutoNum type="arabicPeriod"/>
            </a:pPr>
            <a:r>
              <a:rPr lang="bn-BD" sz="3400" dirty="0" smtClean="0">
                <a:solidFill>
                  <a:srgbClr val="002060"/>
                </a:solidFill>
                <a:latin typeface="NikoshBAN" panose="02000000000000000000" pitchFamily="2" charset="0"/>
                <a:cs typeface="NikoshBAN" panose="02000000000000000000" pitchFamily="2" charset="0"/>
              </a:rPr>
              <a:t>বাজারের বিস্তৃতিঃ  বিশ্বায়নের আর একটি সুবিধা হচ্ছে ভালমানের পন্যের বাজার সারা পৃথিবীতে বিস্তৃতি লাভ করে। </a:t>
            </a:r>
            <a:endParaRPr lang="en-US" sz="3400" dirty="0" smtClean="0">
              <a:solidFill>
                <a:srgbClr val="002060"/>
              </a:solidFill>
              <a:latin typeface="NikoshBAN" panose="02000000000000000000" pitchFamily="2" charset="0"/>
              <a:cs typeface="NikoshBAN" panose="02000000000000000000" pitchFamily="2" charset="0"/>
            </a:endParaRPr>
          </a:p>
          <a:p>
            <a:pPr marL="514350" indent="-514350">
              <a:buFont typeface="+mj-lt"/>
              <a:buAutoNum type="arabicPeriod"/>
            </a:pPr>
            <a:r>
              <a:rPr lang="en-US" sz="3400" dirty="0" err="1" smtClean="0">
                <a:solidFill>
                  <a:srgbClr val="002060"/>
                </a:solidFill>
                <a:latin typeface="NikoshBAN" panose="02000000000000000000" pitchFamily="2" charset="0"/>
                <a:cs typeface="NikoshBAN" panose="02000000000000000000" pitchFamily="2" charset="0"/>
              </a:rPr>
              <a:t>উৎপাদন</a:t>
            </a:r>
            <a:r>
              <a:rPr lang="en-US" sz="3400" dirty="0" smtClean="0">
                <a:solidFill>
                  <a:srgbClr val="002060"/>
                </a:solidFill>
                <a:latin typeface="NikoshBAN" panose="02000000000000000000" pitchFamily="2" charset="0"/>
                <a:cs typeface="NikoshBAN" panose="02000000000000000000" pitchFamily="2" charset="0"/>
              </a:rPr>
              <a:t> </a:t>
            </a:r>
            <a:r>
              <a:rPr lang="en-US" sz="3400" dirty="0" err="1" smtClean="0">
                <a:solidFill>
                  <a:srgbClr val="002060"/>
                </a:solidFill>
                <a:latin typeface="NikoshBAN" panose="02000000000000000000" pitchFamily="2" charset="0"/>
                <a:cs typeface="NikoshBAN" panose="02000000000000000000" pitchFamily="2" charset="0"/>
              </a:rPr>
              <a:t>বৃদ্ধিঃ</a:t>
            </a:r>
            <a:r>
              <a:rPr lang="en-US" sz="3400" dirty="0" smtClean="0">
                <a:solidFill>
                  <a:srgbClr val="002060"/>
                </a:solidFill>
                <a:latin typeface="NikoshBAN" panose="02000000000000000000" pitchFamily="2" charset="0"/>
                <a:cs typeface="NikoshBAN" panose="02000000000000000000" pitchFamily="2" charset="0"/>
              </a:rPr>
              <a:t> </a:t>
            </a:r>
            <a:r>
              <a:rPr lang="en-US" sz="3400" dirty="0" err="1" smtClean="0">
                <a:solidFill>
                  <a:srgbClr val="002060"/>
                </a:solidFill>
                <a:latin typeface="NikoshBAN" panose="02000000000000000000" pitchFamily="2" charset="0"/>
                <a:cs typeface="NikoshBAN" panose="02000000000000000000" pitchFamily="2" charset="0"/>
              </a:rPr>
              <a:t>বিশ্বায়ন</a:t>
            </a:r>
            <a:r>
              <a:rPr lang="en-US" sz="3400" dirty="0" smtClean="0">
                <a:solidFill>
                  <a:srgbClr val="002060"/>
                </a:solidFill>
                <a:latin typeface="NikoshBAN" panose="02000000000000000000" pitchFamily="2" charset="0"/>
                <a:cs typeface="NikoshBAN" panose="02000000000000000000" pitchFamily="2" charset="0"/>
              </a:rPr>
              <a:t> </a:t>
            </a:r>
            <a:r>
              <a:rPr lang="en-US" sz="3400" dirty="0" err="1" smtClean="0">
                <a:solidFill>
                  <a:srgbClr val="002060"/>
                </a:solidFill>
                <a:latin typeface="NikoshBAN" panose="02000000000000000000" pitchFamily="2" charset="0"/>
                <a:cs typeface="NikoshBAN" panose="02000000000000000000" pitchFamily="2" charset="0"/>
              </a:rPr>
              <a:t>ব্যবস্থার</a:t>
            </a:r>
            <a:r>
              <a:rPr lang="en-US" sz="3400" dirty="0" smtClean="0">
                <a:solidFill>
                  <a:srgbClr val="002060"/>
                </a:solidFill>
                <a:latin typeface="NikoshBAN" panose="02000000000000000000" pitchFamily="2" charset="0"/>
                <a:cs typeface="NikoshBAN" panose="02000000000000000000" pitchFamily="2" charset="0"/>
              </a:rPr>
              <a:t> </a:t>
            </a:r>
            <a:r>
              <a:rPr lang="en-US" sz="3400" dirty="0" err="1" smtClean="0">
                <a:solidFill>
                  <a:srgbClr val="002060"/>
                </a:solidFill>
                <a:latin typeface="NikoshBAN" panose="02000000000000000000" pitchFamily="2" charset="0"/>
                <a:cs typeface="NikoshBAN" panose="02000000000000000000" pitchFamily="2" charset="0"/>
              </a:rPr>
              <a:t>কারণে</a:t>
            </a:r>
            <a:r>
              <a:rPr lang="en-US" sz="3400" dirty="0" smtClean="0">
                <a:solidFill>
                  <a:srgbClr val="002060"/>
                </a:solidFill>
                <a:latin typeface="NikoshBAN" panose="02000000000000000000" pitchFamily="2" charset="0"/>
                <a:cs typeface="NikoshBAN" panose="02000000000000000000" pitchFamily="2" charset="0"/>
              </a:rPr>
              <a:t> </a:t>
            </a:r>
            <a:r>
              <a:rPr lang="en-US" sz="3400" dirty="0" err="1" smtClean="0">
                <a:solidFill>
                  <a:srgbClr val="002060"/>
                </a:solidFill>
                <a:latin typeface="NikoshBAN" panose="02000000000000000000" pitchFamily="2" charset="0"/>
                <a:cs typeface="NikoshBAN" panose="02000000000000000000" pitchFamily="2" charset="0"/>
              </a:rPr>
              <a:t>পন্যের</a:t>
            </a:r>
            <a:r>
              <a:rPr lang="en-US" sz="3400" dirty="0" smtClean="0">
                <a:solidFill>
                  <a:srgbClr val="002060"/>
                </a:solidFill>
                <a:latin typeface="NikoshBAN" panose="02000000000000000000" pitchFamily="2" charset="0"/>
                <a:cs typeface="NikoshBAN" panose="02000000000000000000" pitchFamily="2" charset="0"/>
              </a:rPr>
              <a:t> </a:t>
            </a:r>
            <a:r>
              <a:rPr lang="en-US" sz="3400" dirty="0" err="1" smtClean="0">
                <a:solidFill>
                  <a:srgbClr val="002060"/>
                </a:solidFill>
                <a:latin typeface="NikoshBAN" panose="02000000000000000000" pitchFamily="2" charset="0"/>
                <a:cs typeface="NikoshBAN" panose="02000000000000000000" pitchFamily="2" charset="0"/>
              </a:rPr>
              <a:t>চাহিদা</a:t>
            </a:r>
            <a:r>
              <a:rPr lang="en-US" sz="3400" dirty="0" smtClean="0">
                <a:solidFill>
                  <a:srgbClr val="002060"/>
                </a:solidFill>
                <a:latin typeface="NikoshBAN" panose="02000000000000000000" pitchFamily="2" charset="0"/>
                <a:cs typeface="NikoshBAN" panose="02000000000000000000" pitchFamily="2" charset="0"/>
              </a:rPr>
              <a:t> </a:t>
            </a:r>
            <a:r>
              <a:rPr lang="en-US" sz="3400" dirty="0" err="1" smtClean="0">
                <a:solidFill>
                  <a:srgbClr val="002060"/>
                </a:solidFill>
                <a:latin typeface="NikoshBAN" panose="02000000000000000000" pitchFamily="2" charset="0"/>
                <a:cs typeface="NikoshBAN" panose="02000000000000000000" pitchFamily="2" charset="0"/>
              </a:rPr>
              <a:t>বাড়ায়</a:t>
            </a:r>
            <a:r>
              <a:rPr lang="en-US" sz="3400" dirty="0" smtClean="0">
                <a:solidFill>
                  <a:srgbClr val="002060"/>
                </a:solidFill>
                <a:latin typeface="NikoshBAN" panose="02000000000000000000" pitchFamily="2" charset="0"/>
                <a:cs typeface="NikoshBAN" panose="02000000000000000000" pitchFamily="2" charset="0"/>
              </a:rPr>
              <a:t> </a:t>
            </a:r>
            <a:r>
              <a:rPr lang="en-US" sz="3400" dirty="0" err="1" smtClean="0">
                <a:solidFill>
                  <a:srgbClr val="002060"/>
                </a:solidFill>
                <a:latin typeface="NikoshBAN" panose="02000000000000000000" pitchFamily="2" charset="0"/>
                <a:cs typeface="NikoshBAN" panose="02000000000000000000" pitchFamily="2" charset="0"/>
              </a:rPr>
              <a:t>উৎপাদন</a:t>
            </a:r>
            <a:r>
              <a:rPr lang="en-US" sz="3400" dirty="0" smtClean="0">
                <a:solidFill>
                  <a:srgbClr val="002060"/>
                </a:solidFill>
                <a:latin typeface="NikoshBAN" panose="02000000000000000000" pitchFamily="2" charset="0"/>
                <a:cs typeface="NikoshBAN" panose="02000000000000000000" pitchFamily="2" charset="0"/>
              </a:rPr>
              <a:t> </a:t>
            </a:r>
            <a:r>
              <a:rPr lang="en-US" sz="3400" dirty="0" err="1" smtClean="0">
                <a:solidFill>
                  <a:srgbClr val="002060"/>
                </a:solidFill>
                <a:latin typeface="NikoshBAN" panose="02000000000000000000" pitchFamily="2" charset="0"/>
                <a:cs typeface="NikoshBAN" panose="02000000000000000000" pitchFamily="2" charset="0"/>
              </a:rPr>
              <a:t>বহুগুন</a:t>
            </a:r>
            <a:r>
              <a:rPr lang="en-US" sz="3400" dirty="0" smtClean="0">
                <a:solidFill>
                  <a:srgbClr val="002060"/>
                </a:solidFill>
                <a:latin typeface="NikoshBAN" panose="02000000000000000000" pitchFamily="2" charset="0"/>
                <a:cs typeface="NikoshBAN" panose="02000000000000000000" pitchFamily="2" charset="0"/>
              </a:rPr>
              <a:t> </a:t>
            </a:r>
            <a:r>
              <a:rPr lang="en-US" sz="3400" dirty="0" err="1" smtClean="0">
                <a:solidFill>
                  <a:srgbClr val="002060"/>
                </a:solidFill>
                <a:latin typeface="NikoshBAN" panose="02000000000000000000" pitchFamily="2" charset="0"/>
                <a:cs typeface="NikoshBAN" panose="02000000000000000000" pitchFamily="2" charset="0"/>
              </a:rPr>
              <a:t>বেড়ে</a:t>
            </a:r>
            <a:r>
              <a:rPr lang="en-US" sz="3400" dirty="0">
                <a:solidFill>
                  <a:srgbClr val="002060"/>
                </a:solidFill>
                <a:latin typeface="NikoshBAN" panose="02000000000000000000" pitchFamily="2" charset="0"/>
                <a:cs typeface="NikoshBAN" panose="02000000000000000000" pitchFamily="2" charset="0"/>
              </a:rPr>
              <a:t> </a:t>
            </a:r>
            <a:r>
              <a:rPr lang="en-US" sz="3400" dirty="0" err="1" smtClean="0">
                <a:solidFill>
                  <a:srgbClr val="002060"/>
                </a:solidFill>
                <a:latin typeface="NikoshBAN" panose="02000000000000000000" pitchFamily="2" charset="0"/>
                <a:cs typeface="NikoshBAN" panose="02000000000000000000" pitchFamily="2" charset="0"/>
              </a:rPr>
              <a:t>যায়</a:t>
            </a:r>
            <a:r>
              <a:rPr lang="en-US" sz="3400" dirty="0" smtClean="0">
                <a:solidFill>
                  <a:srgbClr val="002060"/>
                </a:solidFill>
                <a:latin typeface="NikoshBAN" panose="02000000000000000000" pitchFamily="2" charset="0"/>
                <a:cs typeface="NikoshBAN" panose="02000000000000000000" pitchFamily="2" charset="0"/>
              </a:rPr>
              <a:t> । </a:t>
            </a:r>
          </a:p>
          <a:p>
            <a:pPr marL="514350" indent="-514350">
              <a:buFont typeface="+mj-lt"/>
              <a:buAutoNum type="arabicPeriod"/>
            </a:pPr>
            <a:r>
              <a:rPr lang="en-US" sz="3400" dirty="0" err="1" smtClean="0">
                <a:solidFill>
                  <a:srgbClr val="002060"/>
                </a:solidFill>
                <a:latin typeface="NikoshBAN" panose="02000000000000000000" pitchFamily="2" charset="0"/>
                <a:cs typeface="NikoshBAN" panose="02000000000000000000" pitchFamily="2" charset="0"/>
              </a:rPr>
              <a:t>পন্যের</a:t>
            </a:r>
            <a:r>
              <a:rPr lang="en-US" sz="3400" dirty="0" smtClean="0">
                <a:solidFill>
                  <a:srgbClr val="002060"/>
                </a:solidFill>
                <a:latin typeface="NikoshBAN" panose="02000000000000000000" pitchFamily="2" charset="0"/>
                <a:cs typeface="NikoshBAN" panose="02000000000000000000" pitchFamily="2" charset="0"/>
              </a:rPr>
              <a:t> </a:t>
            </a:r>
            <a:r>
              <a:rPr lang="en-US" sz="3400" dirty="0" err="1" smtClean="0">
                <a:solidFill>
                  <a:srgbClr val="002060"/>
                </a:solidFill>
                <a:latin typeface="NikoshBAN" panose="02000000000000000000" pitchFamily="2" charset="0"/>
                <a:cs typeface="NikoshBAN" panose="02000000000000000000" pitchFamily="2" charset="0"/>
              </a:rPr>
              <a:t>মূল্য</a:t>
            </a:r>
            <a:r>
              <a:rPr lang="en-US" sz="3400" dirty="0" smtClean="0">
                <a:solidFill>
                  <a:srgbClr val="002060"/>
                </a:solidFill>
                <a:latin typeface="NikoshBAN" panose="02000000000000000000" pitchFamily="2" charset="0"/>
                <a:cs typeface="NikoshBAN" panose="02000000000000000000" pitchFamily="2" charset="0"/>
              </a:rPr>
              <a:t> </a:t>
            </a:r>
            <a:r>
              <a:rPr lang="en-US" sz="3400" dirty="0" err="1" smtClean="0">
                <a:solidFill>
                  <a:srgbClr val="002060"/>
                </a:solidFill>
                <a:latin typeface="NikoshBAN" panose="02000000000000000000" pitchFamily="2" charset="0"/>
                <a:cs typeface="NikoshBAN" panose="02000000000000000000" pitchFamily="2" charset="0"/>
              </a:rPr>
              <a:t>হ্রাসঃ</a:t>
            </a:r>
            <a:r>
              <a:rPr lang="en-US" sz="3400" dirty="0" smtClean="0">
                <a:solidFill>
                  <a:srgbClr val="002060"/>
                </a:solidFill>
                <a:latin typeface="NikoshBAN" panose="02000000000000000000" pitchFamily="2" charset="0"/>
                <a:cs typeface="NikoshBAN" panose="02000000000000000000" pitchFamily="2" charset="0"/>
              </a:rPr>
              <a:t> </a:t>
            </a:r>
            <a:r>
              <a:rPr lang="en-US" sz="3400" dirty="0" err="1" smtClean="0">
                <a:solidFill>
                  <a:srgbClr val="002060"/>
                </a:solidFill>
                <a:latin typeface="NikoshBAN" panose="02000000000000000000" pitchFamily="2" charset="0"/>
                <a:cs typeface="NikoshBAN" panose="02000000000000000000" pitchFamily="2" charset="0"/>
              </a:rPr>
              <a:t>বিশ্বায়নের</a:t>
            </a:r>
            <a:r>
              <a:rPr lang="en-US" sz="3400" dirty="0" smtClean="0">
                <a:solidFill>
                  <a:srgbClr val="002060"/>
                </a:solidFill>
                <a:latin typeface="NikoshBAN" panose="02000000000000000000" pitchFamily="2" charset="0"/>
                <a:cs typeface="NikoshBAN" panose="02000000000000000000" pitchFamily="2" charset="0"/>
              </a:rPr>
              <a:t> </a:t>
            </a:r>
            <a:r>
              <a:rPr lang="en-US" sz="3400" dirty="0" err="1" smtClean="0">
                <a:solidFill>
                  <a:srgbClr val="002060"/>
                </a:solidFill>
                <a:latin typeface="NikoshBAN" panose="02000000000000000000" pitchFamily="2" charset="0"/>
                <a:cs typeface="NikoshBAN" panose="02000000000000000000" pitchFamily="2" charset="0"/>
              </a:rPr>
              <a:t>ফলে</a:t>
            </a:r>
            <a:r>
              <a:rPr lang="en-US" sz="3400" dirty="0" smtClean="0">
                <a:solidFill>
                  <a:srgbClr val="002060"/>
                </a:solidFill>
                <a:latin typeface="NikoshBAN" panose="02000000000000000000" pitchFamily="2" charset="0"/>
                <a:cs typeface="NikoshBAN" panose="02000000000000000000" pitchFamily="2" charset="0"/>
              </a:rPr>
              <a:t> উ</a:t>
            </a:r>
            <a:r>
              <a:rPr lang="bn-BD" sz="3400" dirty="0" smtClean="0">
                <a:solidFill>
                  <a:srgbClr val="002060"/>
                </a:solidFill>
                <a:latin typeface="NikoshBAN" panose="02000000000000000000" pitchFamily="2" charset="0"/>
                <a:cs typeface="NikoshBAN" panose="02000000000000000000" pitchFamily="2" charset="0"/>
              </a:rPr>
              <a:t>ৎপাদনকারীরা </a:t>
            </a:r>
            <a:r>
              <a:rPr lang="en-US" sz="3400" dirty="0" smtClean="0">
                <a:solidFill>
                  <a:srgbClr val="002060"/>
                </a:solidFill>
                <a:latin typeface="NikoshBAN" panose="02000000000000000000" pitchFamily="2" charset="0"/>
                <a:cs typeface="NikoshBAN" panose="02000000000000000000" pitchFamily="2" charset="0"/>
              </a:rPr>
              <a:t> </a:t>
            </a:r>
            <a:r>
              <a:rPr lang="en-US" sz="3400" dirty="0" err="1" smtClean="0">
                <a:solidFill>
                  <a:srgbClr val="002060"/>
                </a:solidFill>
                <a:latin typeface="NikoshBAN" panose="02000000000000000000" pitchFamily="2" charset="0"/>
                <a:cs typeface="NikoshBAN" panose="02000000000000000000" pitchFamily="2" charset="0"/>
              </a:rPr>
              <a:t>আরও</a:t>
            </a:r>
            <a:r>
              <a:rPr lang="en-US" sz="3400" dirty="0" smtClean="0">
                <a:solidFill>
                  <a:srgbClr val="002060"/>
                </a:solidFill>
                <a:latin typeface="NikoshBAN" panose="02000000000000000000" pitchFamily="2" charset="0"/>
                <a:cs typeface="NikoshBAN" panose="02000000000000000000" pitchFamily="2" charset="0"/>
              </a:rPr>
              <a:t> </a:t>
            </a:r>
            <a:r>
              <a:rPr lang="en-US" sz="3400" dirty="0" err="1" smtClean="0">
                <a:solidFill>
                  <a:srgbClr val="002060"/>
                </a:solidFill>
                <a:latin typeface="NikoshBAN" panose="02000000000000000000" pitchFamily="2" charset="0"/>
                <a:cs typeface="NikoshBAN" panose="02000000000000000000" pitchFamily="2" charset="0"/>
              </a:rPr>
              <a:t>প্রতিযোগিতার</a:t>
            </a:r>
            <a:r>
              <a:rPr lang="en-US" sz="3400" dirty="0" smtClean="0">
                <a:solidFill>
                  <a:srgbClr val="002060"/>
                </a:solidFill>
                <a:latin typeface="NikoshBAN" panose="02000000000000000000" pitchFamily="2" charset="0"/>
                <a:cs typeface="NikoshBAN" panose="02000000000000000000" pitchFamily="2" charset="0"/>
              </a:rPr>
              <a:t> </a:t>
            </a:r>
            <a:r>
              <a:rPr lang="en-US" sz="3400" dirty="0" err="1" smtClean="0">
                <a:solidFill>
                  <a:srgbClr val="002060"/>
                </a:solidFill>
                <a:latin typeface="NikoshBAN" panose="02000000000000000000" pitchFamily="2" charset="0"/>
                <a:cs typeface="NikoshBAN" panose="02000000000000000000" pitchFamily="2" charset="0"/>
              </a:rPr>
              <a:t>মুখে</a:t>
            </a:r>
            <a:r>
              <a:rPr lang="en-US" sz="3400" dirty="0" smtClean="0">
                <a:solidFill>
                  <a:srgbClr val="002060"/>
                </a:solidFill>
                <a:latin typeface="NikoshBAN" panose="02000000000000000000" pitchFamily="2" charset="0"/>
                <a:cs typeface="NikoshBAN" panose="02000000000000000000" pitchFamily="2" charset="0"/>
              </a:rPr>
              <a:t> </a:t>
            </a:r>
            <a:r>
              <a:rPr lang="en-US" sz="3400" dirty="0" err="1" smtClean="0">
                <a:solidFill>
                  <a:srgbClr val="002060"/>
                </a:solidFill>
                <a:latin typeface="NikoshBAN" panose="02000000000000000000" pitchFamily="2" charset="0"/>
                <a:cs typeface="NikoshBAN" panose="02000000000000000000" pitchFamily="2" charset="0"/>
              </a:rPr>
              <a:t>পড়ে</a:t>
            </a:r>
            <a:r>
              <a:rPr lang="en-US" sz="3400" dirty="0" smtClean="0">
                <a:solidFill>
                  <a:srgbClr val="002060"/>
                </a:solidFill>
                <a:latin typeface="NikoshBAN" panose="02000000000000000000" pitchFamily="2" charset="0"/>
                <a:cs typeface="NikoshBAN" panose="02000000000000000000" pitchFamily="2" charset="0"/>
              </a:rPr>
              <a:t> </a:t>
            </a:r>
            <a:r>
              <a:rPr lang="en-US" sz="3400" dirty="0" err="1" smtClean="0">
                <a:solidFill>
                  <a:srgbClr val="002060"/>
                </a:solidFill>
                <a:latin typeface="NikoshBAN" panose="02000000000000000000" pitchFamily="2" charset="0"/>
                <a:cs typeface="NikoshBAN" panose="02000000000000000000" pitchFamily="2" charset="0"/>
              </a:rPr>
              <a:t>পন্যের</a:t>
            </a:r>
            <a:r>
              <a:rPr lang="en-US" sz="3400" dirty="0" smtClean="0">
                <a:solidFill>
                  <a:srgbClr val="002060"/>
                </a:solidFill>
                <a:latin typeface="NikoshBAN" panose="02000000000000000000" pitchFamily="2" charset="0"/>
                <a:cs typeface="NikoshBAN" panose="02000000000000000000" pitchFamily="2" charset="0"/>
              </a:rPr>
              <a:t> </a:t>
            </a:r>
            <a:r>
              <a:rPr lang="en-US" sz="3400" dirty="0" err="1" smtClean="0">
                <a:solidFill>
                  <a:srgbClr val="002060"/>
                </a:solidFill>
                <a:latin typeface="NikoshBAN" panose="02000000000000000000" pitchFamily="2" charset="0"/>
                <a:cs typeface="NikoshBAN" panose="02000000000000000000" pitchFamily="2" charset="0"/>
              </a:rPr>
              <a:t>মুল্য</a:t>
            </a:r>
            <a:r>
              <a:rPr lang="en-US" sz="3400" dirty="0" smtClean="0">
                <a:solidFill>
                  <a:srgbClr val="002060"/>
                </a:solidFill>
                <a:latin typeface="NikoshBAN" panose="02000000000000000000" pitchFamily="2" charset="0"/>
                <a:cs typeface="NikoshBAN" panose="02000000000000000000" pitchFamily="2" charset="0"/>
              </a:rPr>
              <a:t> </a:t>
            </a:r>
            <a:r>
              <a:rPr lang="en-US" sz="3400" dirty="0" err="1" smtClean="0">
                <a:solidFill>
                  <a:srgbClr val="002060"/>
                </a:solidFill>
                <a:latin typeface="NikoshBAN" panose="02000000000000000000" pitchFamily="2" charset="0"/>
                <a:cs typeface="NikoshBAN" panose="02000000000000000000" pitchFamily="2" charset="0"/>
              </a:rPr>
              <a:t>হ্রাস</a:t>
            </a:r>
            <a:r>
              <a:rPr lang="en-US" sz="3400" dirty="0" smtClean="0">
                <a:solidFill>
                  <a:srgbClr val="002060"/>
                </a:solidFill>
                <a:latin typeface="NikoshBAN" panose="02000000000000000000" pitchFamily="2" charset="0"/>
                <a:cs typeface="NikoshBAN" panose="02000000000000000000" pitchFamily="2" charset="0"/>
              </a:rPr>
              <a:t> </a:t>
            </a:r>
            <a:r>
              <a:rPr lang="en-US" sz="3400" dirty="0" err="1" smtClean="0">
                <a:solidFill>
                  <a:srgbClr val="002060"/>
                </a:solidFill>
                <a:latin typeface="NikoshBAN" panose="02000000000000000000" pitchFamily="2" charset="0"/>
                <a:cs typeface="NikoshBAN" panose="02000000000000000000" pitchFamily="2" charset="0"/>
              </a:rPr>
              <a:t>করতে</a:t>
            </a:r>
            <a:r>
              <a:rPr lang="en-US" sz="3400" dirty="0" smtClean="0">
                <a:solidFill>
                  <a:srgbClr val="002060"/>
                </a:solidFill>
                <a:latin typeface="NikoshBAN" panose="02000000000000000000" pitchFamily="2" charset="0"/>
                <a:cs typeface="NikoshBAN" panose="02000000000000000000" pitchFamily="2" charset="0"/>
              </a:rPr>
              <a:t> </a:t>
            </a:r>
            <a:r>
              <a:rPr lang="en-US" sz="3400" dirty="0" err="1" smtClean="0">
                <a:solidFill>
                  <a:srgbClr val="002060"/>
                </a:solidFill>
                <a:latin typeface="NikoshBAN" panose="02000000000000000000" pitchFamily="2" charset="0"/>
                <a:cs typeface="NikoshBAN" panose="02000000000000000000" pitchFamily="2" charset="0"/>
              </a:rPr>
              <a:t>বাধ্য</a:t>
            </a:r>
            <a:r>
              <a:rPr lang="en-US" sz="3400" dirty="0" smtClean="0">
                <a:solidFill>
                  <a:srgbClr val="002060"/>
                </a:solidFill>
                <a:latin typeface="NikoshBAN" panose="02000000000000000000" pitchFamily="2" charset="0"/>
                <a:cs typeface="NikoshBAN" panose="02000000000000000000" pitchFamily="2" charset="0"/>
              </a:rPr>
              <a:t> </a:t>
            </a:r>
            <a:r>
              <a:rPr lang="en-US" sz="3400" dirty="0" err="1" smtClean="0">
                <a:solidFill>
                  <a:srgbClr val="002060"/>
                </a:solidFill>
                <a:latin typeface="NikoshBAN" panose="02000000000000000000" pitchFamily="2" charset="0"/>
                <a:cs typeface="NikoshBAN" panose="02000000000000000000" pitchFamily="2" charset="0"/>
              </a:rPr>
              <a:t>হয়</a:t>
            </a:r>
            <a:r>
              <a:rPr lang="en-US" sz="3400" dirty="0" smtClean="0">
                <a:solidFill>
                  <a:srgbClr val="002060"/>
                </a:solidFill>
                <a:latin typeface="NikoshBAN" panose="02000000000000000000" pitchFamily="2" charset="0"/>
                <a:cs typeface="NikoshBAN" panose="02000000000000000000" pitchFamily="2" charset="0"/>
              </a:rPr>
              <a:t>। </a:t>
            </a:r>
          </a:p>
          <a:p>
            <a:pPr marL="514350" indent="-514350">
              <a:buFont typeface="+mj-lt"/>
              <a:buAutoNum type="arabicPeriod"/>
            </a:pPr>
            <a:r>
              <a:rPr lang="en-US" sz="3400" dirty="0" err="1" smtClean="0">
                <a:solidFill>
                  <a:srgbClr val="002060"/>
                </a:solidFill>
                <a:latin typeface="NikoshBAN" panose="02000000000000000000" pitchFamily="2" charset="0"/>
                <a:cs typeface="NikoshBAN" panose="02000000000000000000" pitchFamily="2" charset="0"/>
              </a:rPr>
              <a:t>একচেটিয়া</a:t>
            </a:r>
            <a:r>
              <a:rPr lang="en-US" sz="3400" dirty="0" smtClean="0">
                <a:solidFill>
                  <a:srgbClr val="002060"/>
                </a:solidFill>
                <a:latin typeface="NikoshBAN" panose="02000000000000000000" pitchFamily="2" charset="0"/>
                <a:cs typeface="NikoshBAN" panose="02000000000000000000" pitchFamily="2" charset="0"/>
              </a:rPr>
              <a:t> </a:t>
            </a:r>
            <a:r>
              <a:rPr lang="en-US" sz="3400" dirty="0" err="1" smtClean="0">
                <a:solidFill>
                  <a:srgbClr val="002060"/>
                </a:solidFill>
                <a:latin typeface="NikoshBAN" panose="02000000000000000000" pitchFamily="2" charset="0"/>
                <a:cs typeface="NikoshBAN" panose="02000000000000000000" pitchFamily="2" charset="0"/>
              </a:rPr>
              <a:t>কারবারের</a:t>
            </a:r>
            <a:r>
              <a:rPr lang="en-US" sz="3400" dirty="0" smtClean="0">
                <a:solidFill>
                  <a:srgbClr val="002060"/>
                </a:solidFill>
                <a:latin typeface="NikoshBAN" panose="02000000000000000000" pitchFamily="2" charset="0"/>
                <a:cs typeface="NikoshBAN" panose="02000000000000000000" pitchFamily="2" charset="0"/>
              </a:rPr>
              <a:t> </a:t>
            </a:r>
            <a:r>
              <a:rPr lang="en-US" sz="3400" dirty="0" err="1" smtClean="0">
                <a:solidFill>
                  <a:srgbClr val="002060"/>
                </a:solidFill>
                <a:latin typeface="NikoshBAN" panose="02000000000000000000" pitchFamily="2" charset="0"/>
                <a:cs typeface="NikoshBAN" panose="02000000000000000000" pitchFamily="2" charset="0"/>
              </a:rPr>
              <a:t>অবসানঃ</a:t>
            </a:r>
            <a:r>
              <a:rPr lang="en-US" sz="3400" dirty="0" smtClean="0">
                <a:solidFill>
                  <a:srgbClr val="002060"/>
                </a:solidFill>
                <a:latin typeface="NikoshBAN" panose="02000000000000000000" pitchFamily="2" charset="0"/>
                <a:cs typeface="NikoshBAN" panose="02000000000000000000" pitchFamily="2" charset="0"/>
              </a:rPr>
              <a:t> </a:t>
            </a:r>
            <a:r>
              <a:rPr lang="en-US" sz="3400" dirty="0" err="1" smtClean="0">
                <a:solidFill>
                  <a:srgbClr val="002060"/>
                </a:solidFill>
                <a:latin typeface="NikoshBAN" panose="02000000000000000000" pitchFamily="2" charset="0"/>
                <a:cs typeface="NikoshBAN" panose="02000000000000000000" pitchFamily="2" charset="0"/>
              </a:rPr>
              <a:t>বিশ্বায়নের</a:t>
            </a:r>
            <a:r>
              <a:rPr lang="en-US" sz="3400" dirty="0" smtClean="0">
                <a:solidFill>
                  <a:srgbClr val="002060"/>
                </a:solidFill>
                <a:latin typeface="NikoshBAN" panose="02000000000000000000" pitchFamily="2" charset="0"/>
                <a:cs typeface="NikoshBAN" panose="02000000000000000000" pitchFamily="2" charset="0"/>
              </a:rPr>
              <a:t> </a:t>
            </a:r>
            <a:r>
              <a:rPr lang="en-US" sz="3400" dirty="0" err="1" smtClean="0">
                <a:solidFill>
                  <a:srgbClr val="002060"/>
                </a:solidFill>
                <a:latin typeface="NikoshBAN" panose="02000000000000000000" pitchFamily="2" charset="0"/>
                <a:cs typeface="NikoshBAN" panose="02000000000000000000" pitchFamily="2" charset="0"/>
              </a:rPr>
              <a:t>ফলে</a:t>
            </a:r>
            <a:r>
              <a:rPr lang="en-US" sz="3400" dirty="0" smtClean="0">
                <a:solidFill>
                  <a:srgbClr val="002060"/>
                </a:solidFill>
                <a:latin typeface="NikoshBAN" panose="02000000000000000000" pitchFamily="2" charset="0"/>
                <a:cs typeface="NikoshBAN" panose="02000000000000000000" pitchFamily="2" charset="0"/>
              </a:rPr>
              <a:t> </a:t>
            </a:r>
            <a:r>
              <a:rPr lang="en-US" sz="3400" dirty="0" err="1" smtClean="0">
                <a:solidFill>
                  <a:srgbClr val="002060"/>
                </a:solidFill>
                <a:latin typeface="NikoshBAN" panose="02000000000000000000" pitchFamily="2" charset="0"/>
                <a:cs typeface="NikoshBAN" panose="02000000000000000000" pitchFamily="2" charset="0"/>
              </a:rPr>
              <a:t>কোন</a:t>
            </a:r>
            <a:r>
              <a:rPr lang="en-US" sz="3400" dirty="0" smtClean="0">
                <a:solidFill>
                  <a:srgbClr val="002060"/>
                </a:solidFill>
                <a:latin typeface="NikoshBAN" panose="02000000000000000000" pitchFamily="2" charset="0"/>
                <a:cs typeface="NikoshBAN" panose="02000000000000000000" pitchFamily="2" charset="0"/>
              </a:rPr>
              <a:t> </a:t>
            </a:r>
            <a:r>
              <a:rPr lang="en-US" sz="3400" dirty="0" err="1" smtClean="0">
                <a:solidFill>
                  <a:srgbClr val="002060"/>
                </a:solidFill>
                <a:latin typeface="NikoshBAN" panose="02000000000000000000" pitchFamily="2" charset="0"/>
                <a:cs typeface="NikoshBAN" panose="02000000000000000000" pitchFamily="2" charset="0"/>
              </a:rPr>
              <a:t>দেশে</a:t>
            </a:r>
            <a:r>
              <a:rPr lang="en-US" sz="3400" dirty="0" smtClean="0">
                <a:solidFill>
                  <a:srgbClr val="002060"/>
                </a:solidFill>
                <a:latin typeface="NikoshBAN" panose="02000000000000000000" pitchFamily="2" charset="0"/>
                <a:cs typeface="NikoshBAN" panose="02000000000000000000" pitchFamily="2" charset="0"/>
              </a:rPr>
              <a:t> </a:t>
            </a:r>
            <a:r>
              <a:rPr lang="en-US" sz="3400" dirty="0" err="1" smtClean="0">
                <a:solidFill>
                  <a:srgbClr val="002060"/>
                </a:solidFill>
                <a:latin typeface="NikoshBAN" panose="02000000000000000000" pitchFamily="2" charset="0"/>
                <a:cs typeface="NikoshBAN" panose="02000000000000000000" pitchFamily="2" charset="0"/>
              </a:rPr>
              <a:t>কোন</a:t>
            </a:r>
            <a:r>
              <a:rPr lang="en-US" sz="3400" dirty="0" smtClean="0">
                <a:solidFill>
                  <a:srgbClr val="002060"/>
                </a:solidFill>
                <a:latin typeface="NikoshBAN" panose="02000000000000000000" pitchFamily="2" charset="0"/>
                <a:cs typeface="NikoshBAN" panose="02000000000000000000" pitchFamily="2" charset="0"/>
              </a:rPr>
              <a:t> </a:t>
            </a:r>
            <a:r>
              <a:rPr lang="en-US" sz="3400" dirty="0" err="1" smtClean="0">
                <a:solidFill>
                  <a:srgbClr val="002060"/>
                </a:solidFill>
                <a:latin typeface="NikoshBAN" panose="02000000000000000000" pitchFamily="2" charset="0"/>
                <a:cs typeface="NikoshBAN" panose="02000000000000000000" pitchFamily="2" charset="0"/>
              </a:rPr>
              <a:t>একচেটিয়া</a:t>
            </a:r>
            <a:r>
              <a:rPr lang="en-US" sz="3400" dirty="0" smtClean="0">
                <a:solidFill>
                  <a:srgbClr val="002060"/>
                </a:solidFill>
                <a:latin typeface="NikoshBAN" panose="02000000000000000000" pitchFamily="2" charset="0"/>
                <a:cs typeface="NikoshBAN" panose="02000000000000000000" pitchFamily="2" charset="0"/>
              </a:rPr>
              <a:t> </a:t>
            </a:r>
            <a:r>
              <a:rPr lang="en-US" sz="3400" dirty="0" err="1" smtClean="0">
                <a:solidFill>
                  <a:srgbClr val="002060"/>
                </a:solidFill>
                <a:latin typeface="NikoshBAN" panose="02000000000000000000" pitchFamily="2" charset="0"/>
                <a:cs typeface="NikoshBAN" panose="02000000000000000000" pitchFamily="2" charset="0"/>
              </a:rPr>
              <a:t>কারবার</a:t>
            </a:r>
            <a:r>
              <a:rPr lang="en-US" sz="3400" dirty="0" smtClean="0">
                <a:solidFill>
                  <a:srgbClr val="002060"/>
                </a:solidFill>
                <a:latin typeface="NikoshBAN" panose="02000000000000000000" pitchFamily="2" charset="0"/>
                <a:cs typeface="NikoshBAN" panose="02000000000000000000" pitchFamily="2" charset="0"/>
              </a:rPr>
              <a:t> </a:t>
            </a:r>
            <a:r>
              <a:rPr lang="en-US" sz="3400" dirty="0" err="1" smtClean="0">
                <a:solidFill>
                  <a:srgbClr val="002060"/>
                </a:solidFill>
                <a:latin typeface="NikoshBAN" panose="02000000000000000000" pitchFamily="2" charset="0"/>
                <a:cs typeface="NikoshBAN" panose="02000000000000000000" pitchFamily="2" charset="0"/>
              </a:rPr>
              <a:t>টিকে</a:t>
            </a:r>
            <a:r>
              <a:rPr lang="en-US" sz="3400" dirty="0" smtClean="0">
                <a:solidFill>
                  <a:srgbClr val="002060"/>
                </a:solidFill>
                <a:latin typeface="NikoshBAN" panose="02000000000000000000" pitchFamily="2" charset="0"/>
                <a:cs typeface="NikoshBAN" panose="02000000000000000000" pitchFamily="2" charset="0"/>
              </a:rPr>
              <a:t> </a:t>
            </a:r>
            <a:r>
              <a:rPr lang="en-US" sz="3400" dirty="0" err="1" smtClean="0">
                <a:solidFill>
                  <a:srgbClr val="002060"/>
                </a:solidFill>
                <a:latin typeface="NikoshBAN" panose="02000000000000000000" pitchFamily="2" charset="0"/>
                <a:cs typeface="NikoshBAN" panose="02000000000000000000" pitchFamily="2" charset="0"/>
              </a:rPr>
              <a:t>থাকে</a:t>
            </a:r>
            <a:r>
              <a:rPr lang="en-US" sz="3400" dirty="0" smtClean="0">
                <a:solidFill>
                  <a:srgbClr val="002060"/>
                </a:solidFill>
                <a:latin typeface="NikoshBAN" panose="02000000000000000000" pitchFamily="2" charset="0"/>
                <a:cs typeface="NikoshBAN" panose="02000000000000000000" pitchFamily="2" charset="0"/>
              </a:rPr>
              <a:t> </a:t>
            </a:r>
            <a:r>
              <a:rPr lang="bn-BD" sz="3400" dirty="0" smtClean="0">
                <a:solidFill>
                  <a:srgbClr val="002060"/>
                </a:solidFill>
                <a:latin typeface="NikoshBAN" panose="02000000000000000000" pitchFamily="2" charset="0"/>
                <a:cs typeface="NikoshBAN" panose="02000000000000000000" pitchFamily="2" charset="0"/>
              </a:rPr>
              <a:t>না । </a:t>
            </a:r>
            <a:endParaRPr lang="en-US" sz="3400" dirty="0" smtClean="0">
              <a:solidFill>
                <a:srgbClr val="002060"/>
              </a:solidFill>
              <a:latin typeface="NikoshBAN" panose="02000000000000000000" pitchFamily="2" charset="0"/>
              <a:cs typeface="NikoshBAN" panose="02000000000000000000" pitchFamily="2" charset="0"/>
            </a:endParaRPr>
          </a:p>
          <a:p>
            <a:pPr marL="514350" indent="-514350">
              <a:buFont typeface="+mj-lt"/>
              <a:buAutoNum type="arabicPeriod"/>
            </a:pPr>
            <a:r>
              <a:rPr lang="en-US" sz="3400" dirty="0" err="1" smtClean="0">
                <a:solidFill>
                  <a:srgbClr val="002060"/>
                </a:solidFill>
                <a:latin typeface="NikoshBAN" panose="02000000000000000000" pitchFamily="2" charset="0"/>
                <a:cs typeface="NikoshBAN" panose="02000000000000000000" pitchFamily="2" charset="0"/>
              </a:rPr>
              <a:t>আর্ন্তজাতিক</a:t>
            </a:r>
            <a:r>
              <a:rPr lang="en-US" sz="3400" dirty="0" smtClean="0">
                <a:solidFill>
                  <a:srgbClr val="002060"/>
                </a:solidFill>
                <a:latin typeface="NikoshBAN" panose="02000000000000000000" pitchFamily="2" charset="0"/>
                <a:cs typeface="NikoshBAN" panose="02000000000000000000" pitchFamily="2" charset="0"/>
              </a:rPr>
              <a:t> </a:t>
            </a:r>
            <a:r>
              <a:rPr lang="en-US" sz="3400" dirty="0" err="1" smtClean="0">
                <a:solidFill>
                  <a:srgbClr val="002060"/>
                </a:solidFill>
                <a:latin typeface="NikoshBAN" panose="02000000000000000000" pitchFamily="2" charset="0"/>
                <a:cs typeface="NikoshBAN" panose="02000000000000000000" pitchFamily="2" charset="0"/>
              </a:rPr>
              <a:t>সম্প্রীতিঃ</a:t>
            </a:r>
            <a:r>
              <a:rPr lang="en-US" sz="3400" dirty="0" smtClean="0">
                <a:solidFill>
                  <a:srgbClr val="002060"/>
                </a:solidFill>
                <a:latin typeface="NikoshBAN" panose="02000000000000000000" pitchFamily="2" charset="0"/>
                <a:cs typeface="NikoshBAN" panose="02000000000000000000" pitchFamily="2" charset="0"/>
              </a:rPr>
              <a:t> </a:t>
            </a:r>
            <a:r>
              <a:rPr lang="en-US" sz="3400" dirty="0" err="1" smtClean="0">
                <a:solidFill>
                  <a:srgbClr val="002060"/>
                </a:solidFill>
                <a:latin typeface="NikoshBAN" panose="02000000000000000000" pitchFamily="2" charset="0"/>
                <a:cs typeface="NikoshBAN" panose="02000000000000000000" pitchFamily="2" charset="0"/>
              </a:rPr>
              <a:t>বিশ্বায়নের</a:t>
            </a:r>
            <a:r>
              <a:rPr lang="en-US" sz="3400" dirty="0" smtClean="0">
                <a:solidFill>
                  <a:srgbClr val="002060"/>
                </a:solidFill>
                <a:latin typeface="NikoshBAN" panose="02000000000000000000" pitchFamily="2" charset="0"/>
                <a:cs typeface="NikoshBAN" panose="02000000000000000000" pitchFamily="2" charset="0"/>
              </a:rPr>
              <a:t> </a:t>
            </a:r>
            <a:r>
              <a:rPr lang="en-US" sz="3400" dirty="0" err="1" smtClean="0">
                <a:solidFill>
                  <a:srgbClr val="002060"/>
                </a:solidFill>
                <a:latin typeface="NikoshBAN" panose="02000000000000000000" pitchFamily="2" charset="0"/>
                <a:cs typeface="NikoshBAN" panose="02000000000000000000" pitchFamily="2" charset="0"/>
              </a:rPr>
              <a:t>ফলে</a:t>
            </a:r>
            <a:r>
              <a:rPr lang="en-US" sz="3400" dirty="0" smtClean="0">
                <a:solidFill>
                  <a:srgbClr val="002060"/>
                </a:solidFill>
                <a:latin typeface="NikoshBAN" panose="02000000000000000000" pitchFamily="2" charset="0"/>
                <a:cs typeface="NikoshBAN" panose="02000000000000000000" pitchFamily="2" charset="0"/>
              </a:rPr>
              <a:t> </a:t>
            </a:r>
            <a:r>
              <a:rPr lang="en-US" sz="3400" dirty="0" err="1" smtClean="0">
                <a:solidFill>
                  <a:srgbClr val="002060"/>
                </a:solidFill>
                <a:latin typeface="NikoshBAN" panose="02000000000000000000" pitchFamily="2" charset="0"/>
                <a:cs typeface="NikoshBAN" panose="02000000000000000000" pitchFamily="2" charset="0"/>
              </a:rPr>
              <a:t>সমগ্র</a:t>
            </a:r>
            <a:r>
              <a:rPr lang="en-US" sz="3400" dirty="0" smtClean="0">
                <a:solidFill>
                  <a:srgbClr val="002060"/>
                </a:solidFill>
                <a:latin typeface="NikoshBAN" panose="02000000000000000000" pitchFamily="2" charset="0"/>
                <a:cs typeface="NikoshBAN" panose="02000000000000000000" pitchFamily="2" charset="0"/>
              </a:rPr>
              <a:t> </a:t>
            </a:r>
            <a:r>
              <a:rPr lang="en-US" sz="3400" dirty="0" err="1" smtClean="0">
                <a:solidFill>
                  <a:srgbClr val="002060"/>
                </a:solidFill>
                <a:latin typeface="NikoshBAN" panose="02000000000000000000" pitchFamily="2" charset="0"/>
                <a:cs typeface="NikoshBAN" panose="02000000000000000000" pitchFamily="2" charset="0"/>
              </a:rPr>
              <a:t>বিশ্ব</a:t>
            </a:r>
            <a:r>
              <a:rPr lang="en-US" sz="3400" dirty="0" smtClean="0">
                <a:solidFill>
                  <a:srgbClr val="002060"/>
                </a:solidFill>
                <a:latin typeface="NikoshBAN" panose="02000000000000000000" pitchFamily="2" charset="0"/>
                <a:cs typeface="NikoshBAN" panose="02000000000000000000" pitchFamily="2" charset="0"/>
              </a:rPr>
              <a:t> </a:t>
            </a:r>
            <a:r>
              <a:rPr lang="en-US" sz="3400" dirty="0" err="1" smtClean="0">
                <a:solidFill>
                  <a:srgbClr val="002060"/>
                </a:solidFill>
                <a:latin typeface="NikoshBAN" panose="02000000000000000000" pitchFamily="2" charset="0"/>
                <a:cs typeface="NikoshBAN" panose="02000000000000000000" pitchFamily="2" charset="0"/>
              </a:rPr>
              <a:t>একটি</a:t>
            </a:r>
            <a:r>
              <a:rPr lang="en-US" sz="3400" dirty="0" smtClean="0">
                <a:solidFill>
                  <a:srgbClr val="002060"/>
                </a:solidFill>
                <a:latin typeface="NikoshBAN" panose="02000000000000000000" pitchFamily="2" charset="0"/>
                <a:cs typeface="NikoshBAN" panose="02000000000000000000" pitchFamily="2" charset="0"/>
              </a:rPr>
              <a:t> </a:t>
            </a:r>
            <a:r>
              <a:rPr lang="en-US" sz="3400" dirty="0" err="1" smtClean="0">
                <a:solidFill>
                  <a:srgbClr val="002060"/>
                </a:solidFill>
                <a:latin typeface="NikoshBAN" panose="02000000000000000000" pitchFamily="2" charset="0"/>
                <a:cs typeface="NikoshBAN" panose="02000000000000000000" pitchFamily="2" charset="0"/>
              </a:rPr>
              <a:t>বিশ্বায়িত</a:t>
            </a:r>
            <a:r>
              <a:rPr lang="en-US" sz="3400" dirty="0" smtClean="0">
                <a:solidFill>
                  <a:srgbClr val="002060"/>
                </a:solidFill>
                <a:latin typeface="NikoshBAN" panose="02000000000000000000" pitchFamily="2" charset="0"/>
                <a:cs typeface="NikoshBAN" panose="02000000000000000000" pitchFamily="2" charset="0"/>
              </a:rPr>
              <a:t> </a:t>
            </a:r>
            <a:r>
              <a:rPr lang="en-US" sz="3400" dirty="0" err="1" smtClean="0">
                <a:solidFill>
                  <a:srgbClr val="002060"/>
                </a:solidFill>
                <a:latin typeface="NikoshBAN" panose="02000000000000000000" pitchFamily="2" charset="0"/>
                <a:cs typeface="NikoshBAN" panose="02000000000000000000" pitchFamily="2" charset="0"/>
              </a:rPr>
              <a:t>গ্রাম</a:t>
            </a:r>
            <a:r>
              <a:rPr lang="en-US" sz="3400" dirty="0" smtClean="0">
                <a:solidFill>
                  <a:srgbClr val="002060"/>
                </a:solidFill>
                <a:latin typeface="NikoshBAN" panose="02000000000000000000" pitchFamily="2" charset="0"/>
                <a:cs typeface="NikoshBAN" panose="02000000000000000000" pitchFamily="2" charset="0"/>
              </a:rPr>
              <a:t> এ </a:t>
            </a:r>
            <a:r>
              <a:rPr lang="en-US" sz="3400" dirty="0" err="1" smtClean="0">
                <a:solidFill>
                  <a:srgbClr val="002060"/>
                </a:solidFill>
                <a:latin typeface="NikoshBAN" panose="02000000000000000000" pitchFamily="2" charset="0"/>
                <a:cs typeface="NikoshBAN" panose="02000000000000000000" pitchFamily="2" charset="0"/>
              </a:rPr>
              <a:t>পরিনত</a:t>
            </a:r>
            <a:r>
              <a:rPr lang="en-US" sz="3400" dirty="0" smtClean="0">
                <a:solidFill>
                  <a:srgbClr val="002060"/>
                </a:solidFill>
                <a:latin typeface="NikoshBAN" panose="02000000000000000000" pitchFamily="2" charset="0"/>
                <a:cs typeface="NikoshBAN" panose="02000000000000000000" pitchFamily="2" charset="0"/>
              </a:rPr>
              <a:t> </a:t>
            </a:r>
            <a:r>
              <a:rPr lang="en-US" sz="3400" dirty="0" err="1" smtClean="0">
                <a:solidFill>
                  <a:srgbClr val="002060"/>
                </a:solidFill>
                <a:latin typeface="NikoshBAN" panose="02000000000000000000" pitchFamily="2" charset="0"/>
                <a:cs typeface="NikoshBAN" panose="02000000000000000000" pitchFamily="2" charset="0"/>
              </a:rPr>
              <a:t>হয়েছে</a:t>
            </a:r>
            <a:r>
              <a:rPr lang="en-US" sz="3400" dirty="0" smtClean="0">
                <a:solidFill>
                  <a:srgbClr val="002060"/>
                </a:solidFill>
                <a:latin typeface="NikoshBAN" panose="02000000000000000000" pitchFamily="2" charset="0"/>
                <a:cs typeface="NikoshBAN" panose="02000000000000000000" pitchFamily="2" charset="0"/>
              </a:rPr>
              <a:t>। </a:t>
            </a:r>
          </a:p>
          <a:p>
            <a:pPr marL="0" indent="0">
              <a:buNone/>
            </a:pPr>
            <a:endParaRPr lang="en-US" sz="1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1540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grpId="0" nodeType="click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3">
                                            <p:txEl>
                                              <p:pRg st="1" end="1"/>
                                            </p:txEl>
                                          </p:spTgt>
                                        </p:tgtEl>
                                        <p:attrNameLst>
                                          <p:attrName>ppt_x</p:attrName>
                                          <p:attrName>ppt_y</p:attrName>
                                        </p:attrNameLst>
                                      </p:cBhvr>
                                    </p:animMotion>
                                    <p:animRot by="1500000">
                                      <p:cBhvr>
                                        <p:cTn id="14" dur="125" fill="hold">
                                          <p:stCondLst>
                                            <p:cond delay="0"/>
                                          </p:stCondLst>
                                        </p:cTn>
                                        <p:tgtEl>
                                          <p:spTgt spid="3">
                                            <p:txEl>
                                              <p:pRg st="1" end="1"/>
                                            </p:txEl>
                                          </p:spTgt>
                                        </p:tgtEl>
                                        <p:attrNameLst>
                                          <p:attrName>r</p:attrName>
                                        </p:attrNameLst>
                                      </p:cBhvr>
                                    </p:animRot>
                                    <p:animRot by="-1500000">
                                      <p:cBhvr>
                                        <p:cTn id="15" dur="125" fill="hold">
                                          <p:stCondLst>
                                            <p:cond delay="125"/>
                                          </p:stCondLst>
                                        </p:cTn>
                                        <p:tgtEl>
                                          <p:spTgt spid="3">
                                            <p:txEl>
                                              <p:pRg st="1" end="1"/>
                                            </p:txEl>
                                          </p:spTgt>
                                        </p:tgtEl>
                                        <p:attrNameLst>
                                          <p:attrName>r</p:attrName>
                                        </p:attrNameLst>
                                      </p:cBhvr>
                                    </p:animRot>
                                    <p:animRot by="-1500000">
                                      <p:cBhvr>
                                        <p:cTn id="16" dur="125" fill="hold">
                                          <p:stCondLst>
                                            <p:cond delay="250"/>
                                          </p:stCondLst>
                                        </p:cTn>
                                        <p:tgtEl>
                                          <p:spTgt spid="3">
                                            <p:txEl>
                                              <p:pRg st="1" end="1"/>
                                            </p:txEl>
                                          </p:spTgt>
                                        </p:tgtEl>
                                        <p:attrNameLst>
                                          <p:attrName>r</p:attrName>
                                        </p:attrNameLst>
                                      </p:cBhvr>
                                    </p:animRot>
                                    <p:animRot by="1500000">
                                      <p:cBhvr>
                                        <p:cTn id="17" dur="125" fill="hold">
                                          <p:stCondLst>
                                            <p:cond delay="375"/>
                                          </p:stCondLst>
                                        </p:cTn>
                                        <p:tgtEl>
                                          <p:spTgt spid="3">
                                            <p:txEl>
                                              <p:pRg st="1" end="1"/>
                                            </p:txEl>
                                          </p:spTgt>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34" presetClass="emph" presetSubtype="0" fill="hold" grpId="0" nodeType="clickEffect">
                                  <p:stCondLst>
                                    <p:cond delay="0"/>
                                  </p:stCondLst>
                                  <p:iterate type="lt">
                                    <p:tmPct val="10000"/>
                                  </p:iterate>
                                  <p:childTnLst>
                                    <p:animMotion origin="layout" path="M 0.0 0.0 L 0.0 -0.07213" pathEditMode="relative" ptsTypes="">
                                      <p:cBhvr>
                                        <p:cTn id="21" dur="250" accel="50000" decel="50000" autoRev="1" fill="hold">
                                          <p:stCondLst>
                                            <p:cond delay="0"/>
                                          </p:stCondLst>
                                        </p:cTn>
                                        <p:tgtEl>
                                          <p:spTgt spid="3">
                                            <p:txEl>
                                              <p:pRg st="2" end="2"/>
                                            </p:txEl>
                                          </p:spTgt>
                                        </p:tgtEl>
                                        <p:attrNameLst>
                                          <p:attrName>ppt_x</p:attrName>
                                          <p:attrName>ppt_y</p:attrName>
                                        </p:attrNameLst>
                                      </p:cBhvr>
                                    </p:animMotion>
                                    <p:animRot by="1500000">
                                      <p:cBhvr>
                                        <p:cTn id="22" dur="125" fill="hold">
                                          <p:stCondLst>
                                            <p:cond delay="0"/>
                                          </p:stCondLst>
                                        </p:cTn>
                                        <p:tgtEl>
                                          <p:spTgt spid="3">
                                            <p:txEl>
                                              <p:pRg st="2" end="2"/>
                                            </p:txEl>
                                          </p:spTgt>
                                        </p:tgtEl>
                                        <p:attrNameLst>
                                          <p:attrName>r</p:attrName>
                                        </p:attrNameLst>
                                      </p:cBhvr>
                                    </p:animRot>
                                    <p:animRot by="-1500000">
                                      <p:cBhvr>
                                        <p:cTn id="23" dur="125" fill="hold">
                                          <p:stCondLst>
                                            <p:cond delay="125"/>
                                          </p:stCondLst>
                                        </p:cTn>
                                        <p:tgtEl>
                                          <p:spTgt spid="3">
                                            <p:txEl>
                                              <p:pRg st="2" end="2"/>
                                            </p:txEl>
                                          </p:spTgt>
                                        </p:tgtEl>
                                        <p:attrNameLst>
                                          <p:attrName>r</p:attrName>
                                        </p:attrNameLst>
                                      </p:cBhvr>
                                    </p:animRot>
                                    <p:animRot by="-1500000">
                                      <p:cBhvr>
                                        <p:cTn id="24" dur="125" fill="hold">
                                          <p:stCondLst>
                                            <p:cond delay="250"/>
                                          </p:stCondLst>
                                        </p:cTn>
                                        <p:tgtEl>
                                          <p:spTgt spid="3">
                                            <p:txEl>
                                              <p:pRg st="2" end="2"/>
                                            </p:txEl>
                                          </p:spTgt>
                                        </p:tgtEl>
                                        <p:attrNameLst>
                                          <p:attrName>r</p:attrName>
                                        </p:attrNameLst>
                                      </p:cBhvr>
                                    </p:animRot>
                                    <p:animRot by="1500000">
                                      <p:cBhvr>
                                        <p:cTn id="25" dur="125" fill="hold">
                                          <p:stCondLst>
                                            <p:cond delay="375"/>
                                          </p:stCondLst>
                                        </p:cTn>
                                        <p:tgtEl>
                                          <p:spTgt spid="3">
                                            <p:txEl>
                                              <p:pRg st="2" end="2"/>
                                            </p:txEl>
                                          </p:spTgt>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34" presetClass="emph" presetSubtype="0" fill="hold" grpId="0" nodeType="clickEffect">
                                  <p:stCondLst>
                                    <p:cond delay="0"/>
                                  </p:stCondLst>
                                  <p:iterate type="lt">
                                    <p:tmPct val="10000"/>
                                  </p:iterate>
                                  <p:childTnLst>
                                    <p:animMotion origin="layout" path="M 0.0 0.0 L 0.0 -0.07213" pathEditMode="relative" ptsTypes="">
                                      <p:cBhvr>
                                        <p:cTn id="29" dur="250" accel="50000" decel="50000" autoRev="1" fill="hold">
                                          <p:stCondLst>
                                            <p:cond delay="0"/>
                                          </p:stCondLst>
                                        </p:cTn>
                                        <p:tgtEl>
                                          <p:spTgt spid="3">
                                            <p:txEl>
                                              <p:pRg st="3" end="3"/>
                                            </p:txEl>
                                          </p:spTgt>
                                        </p:tgtEl>
                                        <p:attrNameLst>
                                          <p:attrName>ppt_x</p:attrName>
                                          <p:attrName>ppt_y</p:attrName>
                                        </p:attrNameLst>
                                      </p:cBhvr>
                                    </p:animMotion>
                                    <p:animRot by="1500000">
                                      <p:cBhvr>
                                        <p:cTn id="30" dur="125" fill="hold">
                                          <p:stCondLst>
                                            <p:cond delay="0"/>
                                          </p:stCondLst>
                                        </p:cTn>
                                        <p:tgtEl>
                                          <p:spTgt spid="3">
                                            <p:txEl>
                                              <p:pRg st="3" end="3"/>
                                            </p:txEl>
                                          </p:spTgt>
                                        </p:tgtEl>
                                        <p:attrNameLst>
                                          <p:attrName>r</p:attrName>
                                        </p:attrNameLst>
                                      </p:cBhvr>
                                    </p:animRot>
                                    <p:animRot by="-1500000">
                                      <p:cBhvr>
                                        <p:cTn id="31" dur="125" fill="hold">
                                          <p:stCondLst>
                                            <p:cond delay="125"/>
                                          </p:stCondLst>
                                        </p:cTn>
                                        <p:tgtEl>
                                          <p:spTgt spid="3">
                                            <p:txEl>
                                              <p:pRg st="3" end="3"/>
                                            </p:txEl>
                                          </p:spTgt>
                                        </p:tgtEl>
                                        <p:attrNameLst>
                                          <p:attrName>r</p:attrName>
                                        </p:attrNameLst>
                                      </p:cBhvr>
                                    </p:animRot>
                                    <p:animRot by="-1500000">
                                      <p:cBhvr>
                                        <p:cTn id="32" dur="125" fill="hold">
                                          <p:stCondLst>
                                            <p:cond delay="250"/>
                                          </p:stCondLst>
                                        </p:cTn>
                                        <p:tgtEl>
                                          <p:spTgt spid="3">
                                            <p:txEl>
                                              <p:pRg st="3" end="3"/>
                                            </p:txEl>
                                          </p:spTgt>
                                        </p:tgtEl>
                                        <p:attrNameLst>
                                          <p:attrName>r</p:attrName>
                                        </p:attrNameLst>
                                      </p:cBhvr>
                                    </p:animRot>
                                    <p:animRot by="1500000">
                                      <p:cBhvr>
                                        <p:cTn id="33" dur="125" fill="hold">
                                          <p:stCondLst>
                                            <p:cond delay="375"/>
                                          </p:stCondLst>
                                        </p:cTn>
                                        <p:tgtEl>
                                          <p:spTgt spid="3">
                                            <p:txEl>
                                              <p:pRg st="3" end="3"/>
                                            </p:txEl>
                                          </p:spTgt>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34" presetClass="emph" presetSubtype="0" fill="hold" grpId="0" nodeType="clickEffect">
                                  <p:stCondLst>
                                    <p:cond delay="0"/>
                                  </p:stCondLst>
                                  <p:iterate type="lt">
                                    <p:tmPct val="10000"/>
                                  </p:iterate>
                                  <p:childTnLst>
                                    <p:animMotion origin="layout" path="M 0.0 0.0 L 0.0 -0.07213" pathEditMode="relative" ptsTypes="">
                                      <p:cBhvr>
                                        <p:cTn id="37" dur="250" accel="50000" decel="50000" autoRev="1" fill="hold">
                                          <p:stCondLst>
                                            <p:cond delay="0"/>
                                          </p:stCondLst>
                                        </p:cTn>
                                        <p:tgtEl>
                                          <p:spTgt spid="3">
                                            <p:txEl>
                                              <p:pRg st="4" end="4"/>
                                            </p:txEl>
                                          </p:spTgt>
                                        </p:tgtEl>
                                        <p:attrNameLst>
                                          <p:attrName>ppt_x</p:attrName>
                                          <p:attrName>ppt_y</p:attrName>
                                        </p:attrNameLst>
                                      </p:cBhvr>
                                    </p:animMotion>
                                    <p:animRot by="1500000">
                                      <p:cBhvr>
                                        <p:cTn id="38" dur="125" fill="hold">
                                          <p:stCondLst>
                                            <p:cond delay="0"/>
                                          </p:stCondLst>
                                        </p:cTn>
                                        <p:tgtEl>
                                          <p:spTgt spid="3">
                                            <p:txEl>
                                              <p:pRg st="4" end="4"/>
                                            </p:txEl>
                                          </p:spTgt>
                                        </p:tgtEl>
                                        <p:attrNameLst>
                                          <p:attrName>r</p:attrName>
                                        </p:attrNameLst>
                                      </p:cBhvr>
                                    </p:animRot>
                                    <p:animRot by="-1500000">
                                      <p:cBhvr>
                                        <p:cTn id="39" dur="125" fill="hold">
                                          <p:stCondLst>
                                            <p:cond delay="125"/>
                                          </p:stCondLst>
                                        </p:cTn>
                                        <p:tgtEl>
                                          <p:spTgt spid="3">
                                            <p:txEl>
                                              <p:pRg st="4" end="4"/>
                                            </p:txEl>
                                          </p:spTgt>
                                        </p:tgtEl>
                                        <p:attrNameLst>
                                          <p:attrName>r</p:attrName>
                                        </p:attrNameLst>
                                      </p:cBhvr>
                                    </p:animRot>
                                    <p:animRot by="-1500000">
                                      <p:cBhvr>
                                        <p:cTn id="40" dur="125" fill="hold">
                                          <p:stCondLst>
                                            <p:cond delay="250"/>
                                          </p:stCondLst>
                                        </p:cTn>
                                        <p:tgtEl>
                                          <p:spTgt spid="3">
                                            <p:txEl>
                                              <p:pRg st="4" end="4"/>
                                            </p:txEl>
                                          </p:spTgt>
                                        </p:tgtEl>
                                        <p:attrNameLst>
                                          <p:attrName>r</p:attrName>
                                        </p:attrNameLst>
                                      </p:cBhvr>
                                    </p:animRot>
                                    <p:animRot by="1500000">
                                      <p:cBhvr>
                                        <p:cTn id="41" dur="125" fill="hold">
                                          <p:stCondLst>
                                            <p:cond delay="375"/>
                                          </p:stCondLst>
                                        </p:cTn>
                                        <p:tgtEl>
                                          <p:spTgt spid="3">
                                            <p:txEl>
                                              <p:pRg st="4" end="4"/>
                                            </p:txEl>
                                          </p:spTgt>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34" presetClass="emph" presetSubtype="0" fill="hold" grpId="0" nodeType="clickEffect">
                                  <p:stCondLst>
                                    <p:cond delay="0"/>
                                  </p:stCondLst>
                                  <p:iterate type="lt">
                                    <p:tmPct val="10000"/>
                                  </p:iterate>
                                  <p:childTnLst>
                                    <p:animMotion origin="layout" path="M 0.0 0.0 L 0.0 -0.07213" pathEditMode="relative" ptsTypes="">
                                      <p:cBhvr>
                                        <p:cTn id="45" dur="250" accel="50000" decel="50000" autoRev="1" fill="hold">
                                          <p:stCondLst>
                                            <p:cond delay="0"/>
                                          </p:stCondLst>
                                        </p:cTn>
                                        <p:tgtEl>
                                          <p:spTgt spid="3">
                                            <p:txEl>
                                              <p:pRg st="5" end="5"/>
                                            </p:txEl>
                                          </p:spTgt>
                                        </p:tgtEl>
                                        <p:attrNameLst>
                                          <p:attrName>ppt_x</p:attrName>
                                          <p:attrName>ppt_y</p:attrName>
                                        </p:attrNameLst>
                                      </p:cBhvr>
                                    </p:animMotion>
                                    <p:animRot by="1500000">
                                      <p:cBhvr>
                                        <p:cTn id="46" dur="125" fill="hold">
                                          <p:stCondLst>
                                            <p:cond delay="0"/>
                                          </p:stCondLst>
                                        </p:cTn>
                                        <p:tgtEl>
                                          <p:spTgt spid="3">
                                            <p:txEl>
                                              <p:pRg st="5" end="5"/>
                                            </p:txEl>
                                          </p:spTgt>
                                        </p:tgtEl>
                                        <p:attrNameLst>
                                          <p:attrName>r</p:attrName>
                                        </p:attrNameLst>
                                      </p:cBhvr>
                                    </p:animRot>
                                    <p:animRot by="-1500000">
                                      <p:cBhvr>
                                        <p:cTn id="47" dur="125" fill="hold">
                                          <p:stCondLst>
                                            <p:cond delay="125"/>
                                          </p:stCondLst>
                                        </p:cTn>
                                        <p:tgtEl>
                                          <p:spTgt spid="3">
                                            <p:txEl>
                                              <p:pRg st="5" end="5"/>
                                            </p:txEl>
                                          </p:spTgt>
                                        </p:tgtEl>
                                        <p:attrNameLst>
                                          <p:attrName>r</p:attrName>
                                        </p:attrNameLst>
                                      </p:cBhvr>
                                    </p:animRot>
                                    <p:animRot by="-1500000">
                                      <p:cBhvr>
                                        <p:cTn id="48" dur="125" fill="hold">
                                          <p:stCondLst>
                                            <p:cond delay="250"/>
                                          </p:stCondLst>
                                        </p:cTn>
                                        <p:tgtEl>
                                          <p:spTgt spid="3">
                                            <p:txEl>
                                              <p:pRg st="5" end="5"/>
                                            </p:txEl>
                                          </p:spTgt>
                                        </p:tgtEl>
                                        <p:attrNameLst>
                                          <p:attrName>r</p:attrName>
                                        </p:attrNameLst>
                                      </p:cBhvr>
                                    </p:animRot>
                                    <p:animRot by="1500000">
                                      <p:cBhvr>
                                        <p:cTn id="49" dur="125" fill="hold">
                                          <p:stCondLst>
                                            <p:cond delay="375"/>
                                          </p:stCondLst>
                                        </p:cTn>
                                        <p:tgtEl>
                                          <p:spTgt spid="3">
                                            <p:txEl>
                                              <p:pRg st="5" end="5"/>
                                            </p:txEl>
                                          </p:spTgt>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34" presetClass="emph" presetSubtype="0" fill="hold" grpId="0" nodeType="clickEffect">
                                  <p:stCondLst>
                                    <p:cond delay="0"/>
                                  </p:stCondLst>
                                  <p:iterate type="lt">
                                    <p:tmPct val="10000"/>
                                  </p:iterate>
                                  <p:childTnLst>
                                    <p:animMotion origin="layout" path="M 0.0 0.0 L 0.0 -0.07213" pathEditMode="relative" ptsTypes="">
                                      <p:cBhvr>
                                        <p:cTn id="53" dur="250" accel="50000" decel="50000" autoRev="1" fill="hold">
                                          <p:stCondLst>
                                            <p:cond delay="0"/>
                                          </p:stCondLst>
                                        </p:cTn>
                                        <p:tgtEl>
                                          <p:spTgt spid="3">
                                            <p:txEl>
                                              <p:pRg st="6" end="6"/>
                                            </p:txEl>
                                          </p:spTgt>
                                        </p:tgtEl>
                                        <p:attrNameLst>
                                          <p:attrName>ppt_x</p:attrName>
                                          <p:attrName>ppt_y</p:attrName>
                                        </p:attrNameLst>
                                      </p:cBhvr>
                                    </p:animMotion>
                                    <p:animRot by="1500000">
                                      <p:cBhvr>
                                        <p:cTn id="54" dur="125" fill="hold">
                                          <p:stCondLst>
                                            <p:cond delay="0"/>
                                          </p:stCondLst>
                                        </p:cTn>
                                        <p:tgtEl>
                                          <p:spTgt spid="3">
                                            <p:txEl>
                                              <p:pRg st="6" end="6"/>
                                            </p:txEl>
                                          </p:spTgt>
                                        </p:tgtEl>
                                        <p:attrNameLst>
                                          <p:attrName>r</p:attrName>
                                        </p:attrNameLst>
                                      </p:cBhvr>
                                    </p:animRot>
                                    <p:animRot by="-1500000">
                                      <p:cBhvr>
                                        <p:cTn id="55" dur="125" fill="hold">
                                          <p:stCondLst>
                                            <p:cond delay="125"/>
                                          </p:stCondLst>
                                        </p:cTn>
                                        <p:tgtEl>
                                          <p:spTgt spid="3">
                                            <p:txEl>
                                              <p:pRg st="6" end="6"/>
                                            </p:txEl>
                                          </p:spTgt>
                                        </p:tgtEl>
                                        <p:attrNameLst>
                                          <p:attrName>r</p:attrName>
                                        </p:attrNameLst>
                                      </p:cBhvr>
                                    </p:animRot>
                                    <p:animRot by="-1500000">
                                      <p:cBhvr>
                                        <p:cTn id="56" dur="125" fill="hold">
                                          <p:stCondLst>
                                            <p:cond delay="250"/>
                                          </p:stCondLst>
                                        </p:cTn>
                                        <p:tgtEl>
                                          <p:spTgt spid="3">
                                            <p:txEl>
                                              <p:pRg st="6" end="6"/>
                                            </p:txEl>
                                          </p:spTgt>
                                        </p:tgtEl>
                                        <p:attrNameLst>
                                          <p:attrName>r</p:attrName>
                                        </p:attrNameLst>
                                      </p:cBhvr>
                                    </p:animRot>
                                    <p:animRot by="1500000">
                                      <p:cBhvr>
                                        <p:cTn id="57" dur="125" fill="hold">
                                          <p:stCondLst>
                                            <p:cond delay="375"/>
                                          </p:stCondLst>
                                        </p:cTn>
                                        <p:tgtEl>
                                          <p:spTgt spid="3">
                                            <p:txEl>
                                              <p:pRg st="6" end="6"/>
                                            </p:txEl>
                                          </p:spTgt>
                                        </p:tgtEl>
                                        <p:attrNameLst>
                                          <p:attrName>r</p:attrName>
                                        </p:attrNameLst>
                                      </p:cBhvr>
                                    </p:animRot>
                                  </p:childTnLst>
                                </p:cTn>
                              </p:par>
                            </p:childTnLst>
                          </p:cTn>
                        </p:par>
                      </p:childTnLst>
                    </p:cTn>
                  </p:par>
                  <p:par>
                    <p:cTn id="58" fill="hold">
                      <p:stCondLst>
                        <p:cond delay="indefinite"/>
                      </p:stCondLst>
                      <p:childTnLst>
                        <p:par>
                          <p:cTn id="59" fill="hold">
                            <p:stCondLst>
                              <p:cond delay="0"/>
                            </p:stCondLst>
                            <p:childTnLst>
                              <p:par>
                                <p:cTn id="60" presetID="34" presetClass="emph" presetSubtype="0" fill="hold" grpId="0" nodeType="clickEffect">
                                  <p:stCondLst>
                                    <p:cond delay="0"/>
                                  </p:stCondLst>
                                  <p:iterate type="lt">
                                    <p:tmPct val="10000"/>
                                  </p:iterate>
                                  <p:childTnLst>
                                    <p:animMotion origin="layout" path="M 0.0 0.0 L 0.0 -0.07213" pathEditMode="relative" ptsTypes="">
                                      <p:cBhvr>
                                        <p:cTn id="61" dur="250" accel="50000" decel="50000" autoRev="1" fill="hold">
                                          <p:stCondLst>
                                            <p:cond delay="0"/>
                                          </p:stCondLst>
                                        </p:cTn>
                                        <p:tgtEl>
                                          <p:spTgt spid="3">
                                            <p:txEl>
                                              <p:pRg st="7" end="7"/>
                                            </p:txEl>
                                          </p:spTgt>
                                        </p:tgtEl>
                                        <p:attrNameLst>
                                          <p:attrName>ppt_x</p:attrName>
                                          <p:attrName>ppt_y</p:attrName>
                                        </p:attrNameLst>
                                      </p:cBhvr>
                                    </p:animMotion>
                                    <p:animRot by="1500000">
                                      <p:cBhvr>
                                        <p:cTn id="62" dur="125" fill="hold">
                                          <p:stCondLst>
                                            <p:cond delay="0"/>
                                          </p:stCondLst>
                                        </p:cTn>
                                        <p:tgtEl>
                                          <p:spTgt spid="3">
                                            <p:txEl>
                                              <p:pRg st="7" end="7"/>
                                            </p:txEl>
                                          </p:spTgt>
                                        </p:tgtEl>
                                        <p:attrNameLst>
                                          <p:attrName>r</p:attrName>
                                        </p:attrNameLst>
                                      </p:cBhvr>
                                    </p:animRot>
                                    <p:animRot by="-1500000">
                                      <p:cBhvr>
                                        <p:cTn id="63" dur="125" fill="hold">
                                          <p:stCondLst>
                                            <p:cond delay="125"/>
                                          </p:stCondLst>
                                        </p:cTn>
                                        <p:tgtEl>
                                          <p:spTgt spid="3">
                                            <p:txEl>
                                              <p:pRg st="7" end="7"/>
                                            </p:txEl>
                                          </p:spTgt>
                                        </p:tgtEl>
                                        <p:attrNameLst>
                                          <p:attrName>r</p:attrName>
                                        </p:attrNameLst>
                                      </p:cBhvr>
                                    </p:animRot>
                                    <p:animRot by="-1500000">
                                      <p:cBhvr>
                                        <p:cTn id="64" dur="125" fill="hold">
                                          <p:stCondLst>
                                            <p:cond delay="250"/>
                                          </p:stCondLst>
                                        </p:cTn>
                                        <p:tgtEl>
                                          <p:spTgt spid="3">
                                            <p:txEl>
                                              <p:pRg st="7" end="7"/>
                                            </p:txEl>
                                          </p:spTgt>
                                        </p:tgtEl>
                                        <p:attrNameLst>
                                          <p:attrName>r</p:attrName>
                                        </p:attrNameLst>
                                      </p:cBhvr>
                                    </p:animRot>
                                    <p:animRot by="1500000">
                                      <p:cBhvr>
                                        <p:cTn id="65" dur="125" fill="hold">
                                          <p:stCondLst>
                                            <p:cond delay="375"/>
                                          </p:stCondLst>
                                        </p:cTn>
                                        <p:tgtEl>
                                          <p:spTgt spid="3">
                                            <p:txEl>
                                              <p:pRg st="7" end="7"/>
                                            </p:txEl>
                                          </p:spTgt>
                                        </p:tgtEl>
                                        <p:attrNameLst>
                                          <p:attrName>r</p:attrName>
                                        </p:attrNameLst>
                                      </p:cBhvr>
                                    </p:animRot>
                                  </p:childTnLst>
                                </p:cTn>
                              </p:par>
                            </p:childTnLst>
                          </p:cTn>
                        </p:par>
                      </p:childTnLst>
                    </p:cTn>
                  </p:par>
                  <p:par>
                    <p:cTn id="66" fill="hold">
                      <p:stCondLst>
                        <p:cond delay="indefinite"/>
                      </p:stCondLst>
                      <p:childTnLst>
                        <p:par>
                          <p:cTn id="67" fill="hold">
                            <p:stCondLst>
                              <p:cond delay="0"/>
                            </p:stCondLst>
                            <p:childTnLst>
                              <p:par>
                                <p:cTn id="68" presetID="34" presetClass="emph" presetSubtype="0" fill="hold" grpId="0" nodeType="clickEffect">
                                  <p:stCondLst>
                                    <p:cond delay="0"/>
                                  </p:stCondLst>
                                  <p:iterate type="lt">
                                    <p:tmPct val="10000"/>
                                  </p:iterate>
                                  <p:childTnLst>
                                    <p:animMotion origin="layout" path="M 0.0 0.0 L 0.0 -0.07213" pathEditMode="relative" ptsTypes="">
                                      <p:cBhvr>
                                        <p:cTn id="69" dur="250" accel="50000" decel="50000" autoRev="1" fill="hold">
                                          <p:stCondLst>
                                            <p:cond delay="0"/>
                                          </p:stCondLst>
                                        </p:cTn>
                                        <p:tgtEl>
                                          <p:spTgt spid="3">
                                            <p:txEl>
                                              <p:pRg st="8" end="8"/>
                                            </p:txEl>
                                          </p:spTgt>
                                        </p:tgtEl>
                                        <p:attrNameLst>
                                          <p:attrName>ppt_x</p:attrName>
                                          <p:attrName>ppt_y</p:attrName>
                                        </p:attrNameLst>
                                      </p:cBhvr>
                                    </p:animMotion>
                                    <p:animRot by="1500000">
                                      <p:cBhvr>
                                        <p:cTn id="70" dur="125" fill="hold">
                                          <p:stCondLst>
                                            <p:cond delay="0"/>
                                          </p:stCondLst>
                                        </p:cTn>
                                        <p:tgtEl>
                                          <p:spTgt spid="3">
                                            <p:txEl>
                                              <p:pRg st="8" end="8"/>
                                            </p:txEl>
                                          </p:spTgt>
                                        </p:tgtEl>
                                        <p:attrNameLst>
                                          <p:attrName>r</p:attrName>
                                        </p:attrNameLst>
                                      </p:cBhvr>
                                    </p:animRot>
                                    <p:animRot by="-1500000">
                                      <p:cBhvr>
                                        <p:cTn id="71" dur="125" fill="hold">
                                          <p:stCondLst>
                                            <p:cond delay="125"/>
                                          </p:stCondLst>
                                        </p:cTn>
                                        <p:tgtEl>
                                          <p:spTgt spid="3">
                                            <p:txEl>
                                              <p:pRg st="8" end="8"/>
                                            </p:txEl>
                                          </p:spTgt>
                                        </p:tgtEl>
                                        <p:attrNameLst>
                                          <p:attrName>r</p:attrName>
                                        </p:attrNameLst>
                                      </p:cBhvr>
                                    </p:animRot>
                                    <p:animRot by="-1500000">
                                      <p:cBhvr>
                                        <p:cTn id="72" dur="125" fill="hold">
                                          <p:stCondLst>
                                            <p:cond delay="250"/>
                                          </p:stCondLst>
                                        </p:cTn>
                                        <p:tgtEl>
                                          <p:spTgt spid="3">
                                            <p:txEl>
                                              <p:pRg st="8" end="8"/>
                                            </p:txEl>
                                          </p:spTgt>
                                        </p:tgtEl>
                                        <p:attrNameLst>
                                          <p:attrName>r</p:attrName>
                                        </p:attrNameLst>
                                      </p:cBhvr>
                                    </p:animRot>
                                    <p:animRot by="1500000">
                                      <p:cBhvr>
                                        <p:cTn id="73" dur="125" fill="hold">
                                          <p:stCondLst>
                                            <p:cond delay="375"/>
                                          </p:stCondLst>
                                        </p:cTn>
                                        <p:tgtEl>
                                          <p:spTgt spid="3">
                                            <p:txEl>
                                              <p:pRg st="8" end="8"/>
                                            </p:txEl>
                                          </p:spTgt>
                                        </p:tgtEl>
                                        <p:attrNameLst>
                                          <p:attrName>r</p:attrName>
                                        </p:attrNameLst>
                                      </p:cBhvr>
                                    </p:animRot>
                                  </p:childTnLst>
                                </p:cTn>
                              </p:par>
                            </p:childTnLst>
                          </p:cTn>
                        </p:par>
                      </p:childTnLst>
                    </p:cTn>
                  </p:par>
                  <p:par>
                    <p:cTn id="74" fill="hold">
                      <p:stCondLst>
                        <p:cond delay="indefinite"/>
                      </p:stCondLst>
                      <p:childTnLst>
                        <p:par>
                          <p:cTn id="75" fill="hold">
                            <p:stCondLst>
                              <p:cond delay="0"/>
                            </p:stCondLst>
                            <p:childTnLst>
                              <p:par>
                                <p:cTn id="76" presetID="34" presetClass="emph" presetSubtype="0" fill="hold" grpId="0" nodeType="clickEffect">
                                  <p:stCondLst>
                                    <p:cond delay="0"/>
                                  </p:stCondLst>
                                  <p:iterate type="lt">
                                    <p:tmPct val="10000"/>
                                  </p:iterate>
                                  <p:childTnLst>
                                    <p:animMotion origin="layout" path="M 0.0 0.0 L 0.0 -0.07213" pathEditMode="relative" ptsTypes="">
                                      <p:cBhvr>
                                        <p:cTn id="77" dur="250" accel="50000" decel="50000" autoRev="1" fill="hold">
                                          <p:stCondLst>
                                            <p:cond delay="0"/>
                                          </p:stCondLst>
                                        </p:cTn>
                                        <p:tgtEl>
                                          <p:spTgt spid="3">
                                            <p:txEl>
                                              <p:pRg st="9" end="9"/>
                                            </p:txEl>
                                          </p:spTgt>
                                        </p:tgtEl>
                                        <p:attrNameLst>
                                          <p:attrName>ppt_x</p:attrName>
                                          <p:attrName>ppt_y</p:attrName>
                                        </p:attrNameLst>
                                      </p:cBhvr>
                                    </p:animMotion>
                                    <p:animRot by="1500000">
                                      <p:cBhvr>
                                        <p:cTn id="78" dur="125" fill="hold">
                                          <p:stCondLst>
                                            <p:cond delay="0"/>
                                          </p:stCondLst>
                                        </p:cTn>
                                        <p:tgtEl>
                                          <p:spTgt spid="3">
                                            <p:txEl>
                                              <p:pRg st="9" end="9"/>
                                            </p:txEl>
                                          </p:spTgt>
                                        </p:tgtEl>
                                        <p:attrNameLst>
                                          <p:attrName>r</p:attrName>
                                        </p:attrNameLst>
                                      </p:cBhvr>
                                    </p:animRot>
                                    <p:animRot by="-1500000">
                                      <p:cBhvr>
                                        <p:cTn id="79" dur="125" fill="hold">
                                          <p:stCondLst>
                                            <p:cond delay="125"/>
                                          </p:stCondLst>
                                        </p:cTn>
                                        <p:tgtEl>
                                          <p:spTgt spid="3">
                                            <p:txEl>
                                              <p:pRg st="9" end="9"/>
                                            </p:txEl>
                                          </p:spTgt>
                                        </p:tgtEl>
                                        <p:attrNameLst>
                                          <p:attrName>r</p:attrName>
                                        </p:attrNameLst>
                                      </p:cBhvr>
                                    </p:animRot>
                                    <p:animRot by="-1500000">
                                      <p:cBhvr>
                                        <p:cTn id="80" dur="125" fill="hold">
                                          <p:stCondLst>
                                            <p:cond delay="250"/>
                                          </p:stCondLst>
                                        </p:cTn>
                                        <p:tgtEl>
                                          <p:spTgt spid="3">
                                            <p:txEl>
                                              <p:pRg st="9" end="9"/>
                                            </p:txEl>
                                          </p:spTgt>
                                        </p:tgtEl>
                                        <p:attrNameLst>
                                          <p:attrName>r</p:attrName>
                                        </p:attrNameLst>
                                      </p:cBhvr>
                                    </p:animRot>
                                    <p:animRot by="1500000">
                                      <p:cBhvr>
                                        <p:cTn id="81" dur="125" fill="hold">
                                          <p:stCondLst>
                                            <p:cond delay="375"/>
                                          </p:stCondLst>
                                        </p:cTn>
                                        <p:tgtEl>
                                          <p:spTgt spid="3">
                                            <p:txEl>
                                              <p:pRg st="9" end="9"/>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573</TotalTime>
  <Words>670</Words>
  <Application>Microsoft Office PowerPoint</Application>
  <PresentationFormat>Widescreen</PresentationFormat>
  <Paragraphs>77</Paragraphs>
  <Slides>18</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Calibri Light</vt:lpstr>
      <vt:lpstr>NikoshBAN</vt:lpstr>
      <vt:lpstr>SutonnyMJ</vt:lpstr>
      <vt:lpstr>Times New Roman</vt:lpstr>
      <vt:lpstr>Vrinda</vt:lpstr>
      <vt:lpstr>Wingdings</vt:lpstr>
      <vt:lpstr>Office Theme</vt:lpstr>
      <vt:lpstr>সমাজবিজ্ঞান ক্লাসে সবাইকে স্বাগতম  </vt:lpstr>
      <vt:lpstr>শিক্ষক পরিচিতি </vt:lpstr>
      <vt:lpstr>বিষয় পরিচিতি </vt:lpstr>
      <vt:lpstr>ছবিতে কি দেখা যায় </vt:lpstr>
      <vt:lpstr>আজকের পাঠ </vt:lpstr>
      <vt:lpstr>আজকের পাঠ থেকে আমরা যা যা শিখব </vt:lpstr>
      <vt:lpstr>বিশ্বায়ন কি </vt:lpstr>
      <vt:lpstr>বিশ্বায়নের বৈশিষ্ঠ্য </vt:lpstr>
      <vt:lpstr>বিশ্বায়নের সুবিধা সমূহঃ </vt:lpstr>
      <vt:lpstr>বিশ্বায়নের অসুবিধা সমূহ</vt:lpstr>
      <vt:lpstr>একক কাজ </vt:lpstr>
      <vt:lpstr>দলীয় কাজ </vt:lpstr>
      <vt:lpstr>মূল্যায়ন </vt:lpstr>
      <vt:lpstr>বাড়ীর কাজ </vt:lpstr>
      <vt:lpstr>আগামী দিনের পাঠ </vt:lpstr>
      <vt:lpstr>সহায়ক বই </vt:lpstr>
      <vt:lpstr>ধৈর্য্য সহকারে আমাকে সাহায্য করার জন্য সবাইকে ধন্যবাদ </vt:lpstr>
      <vt:lpstr>বিনোদন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স্বাগতম</dc:title>
  <dc:creator>DEAn</dc:creator>
  <cp:lastModifiedBy>ICT_LAB</cp:lastModifiedBy>
  <cp:revision>109</cp:revision>
  <dcterms:created xsi:type="dcterms:W3CDTF">2016-04-22T05:11:04Z</dcterms:created>
  <dcterms:modified xsi:type="dcterms:W3CDTF">2020-03-05T06:38:43Z</dcterms:modified>
</cp:coreProperties>
</file>