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A8AC-096E-4E43-800F-61CFA7C1D3FD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9F9A-8055-424B-9F8E-A138CD40E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A8AC-096E-4E43-800F-61CFA7C1D3FD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9F9A-8055-424B-9F8E-A138CD40E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3.wdp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4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osiaicBubbles pressure="56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289" y="112541"/>
            <a:ext cx="7047915" cy="769441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 contourW="31750">
            <a:bevelT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blipFill>
                  <a:blip r:embed="rId6"/>
                  <a:stretch>
                    <a:fillRect/>
                  </a:stretch>
                </a:blipFill>
              </a:rPr>
              <a:t>Appositive as Post-modifier</a:t>
            </a:r>
            <a:endParaRPr lang="en-US" sz="4400" b="1" dirty="0"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438" y="1477033"/>
            <a:ext cx="9959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Abdul Kader, </a:t>
            </a:r>
            <a:r>
              <a:rPr lang="en-US" sz="3200" u="sng" dirty="0" smtClean="0"/>
              <a:t>the principal</a:t>
            </a:r>
            <a:r>
              <a:rPr lang="en-US" sz="3200" dirty="0" smtClean="0"/>
              <a:t>, presided over the meeting.</a:t>
            </a:r>
            <a:endParaRPr lang="en-US" sz="3200" dirty="0"/>
          </a:p>
          <a:p>
            <a:r>
              <a:rPr lang="en-US" sz="3200" dirty="0" smtClean="0"/>
              <a:t>2. Shakespeare, </a:t>
            </a:r>
            <a:r>
              <a:rPr lang="en-US" sz="3200" u="sng" dirty="0" smtClean="0"/>
              <a:t>a great dramatist</a:t>
            </a:r>
            <a:r>
              <a:rPr lang="en-US" sz="3200" dirty="0" smtClean="0"/>
              <a:t>, was born in England.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61248" y="2983673"/>
            <a:ext cx="590139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blipFill>
                  <a:blip r:embed="rId7"/>
                  <a:tile tx="0" ty="0" sx="100000" sy="100000" flip="none" algn="tl"/>
                </a:blipFill>
              </a:rPr>
              <a:t>Adverb as Post-modifier</a:t>
            </a:r>
            <a:endParaRPr lang="en-US" sz="4000" b="1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7" y="4318782"/>
            <a:ext cx="11015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Drug addiction has grasped the young generation </a:t>
            </a:r>
            <a:r>
              <a:rPr lang="en-US" sz="3200" u="sng" dirty="0" smtClean="0"/>
              <a:t>seriously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2. The tortoise walked </a:t>
            </a:r>
            <a:r>
              <a:rPr lang="en-US" sz="3200" u="sng" dirty="0" smtClean="0"/>
              <a:t>slowly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24267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646" y="401359"/>
            <a:ext cx="8159261" cy="769441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28000" contrast="1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  <a:bevelB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blipFill>
                  <a:blip r:embed="rId6"/>
                  <a:tile tx="0" ty="0" sx="100000" sy="100000" flip="none" algn="tl"/>
                </a:blipFill>
              </a:rPr>
              <a:t>Nominal Clause as Post-modifier.</a:t>
            </a:r>
            <a:endParaRPr lang="en-US" sz="4400" b="1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890" y="1463042"/>
            <a:ext cx="10199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Our hope </a:t>
            </a:r>
            <a:r>
              <a:rPr lang="en-US" sz="3200" u="sng" dirty="0" smtClean="0"/>
              <a:t>that he would come back soon </a:t>
            </a:r>
            <a:r>
              <a:rPr lang="en-US" sz="3200" dirty="0" smtClean="0"/>
              <a:t>proved false.</a:t>
            </a:r>
          </a:p>
          <a:p>
            <a:r>
              <a:rPr lang="en-US" sz="3200" dirty="0" smtClean="0"/>
              <a:t>2. The idea </a:t>
            </a:r>
            <a:r>
              <a:rPr lang="en-US" sz="3200" u="sng" dirty="0" smtClean="0"/>
              <a:t>that he was dishonest </a:t>
            </a:r>
            <a:r>
              <a:rPr lang="en-US" sz="3200" dirty="0" smtClean="0"/>
              <a:t>was wrong.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59986" y="3058978"/>
            <a:ext cx="8503921" cy="707886"/>
          </a:xfrm>
          <a:prstGeom prst="rect">
            <a:avLst/>
          </a:prstGeom>
          <a:blipFill dpi="0" rotWithShape="1">
            <a:blip r:embed="rId7">
              <a:alphaModFix amt="69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blipFill>
                  <a:blip r:embed="rId8"/>
                  <a:tile tx="0" ty="0" sx="100000" sy="100000" flip="none" algn="tl"/>
                </a:blipFill>
              </a:rPr>
              <a:t>Prepositional Phrase as Post-modifier</a:t>
            </a:r>
            <a:endParaRPr lang="en-US" sz="4000" b="1" dirty="0">
              <a:blipFill>
                <a:blip r:embed="rId8"/>
                <a:tile tx="0" ty="0" sx="100000" sy="100000" flip="none" algn="tl"/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972" y="4248443"/>
            <a:ext cx="9973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He goes to college </a:t>
            </a:r>
            <a:r>
              <a:rPr lang="en-US" sz="3200" u="sng" dirty="0" smtClean="0"/>
              <a:t>in the morning</a:t>
            </a:r>
          </a:p>
          <a:p>
            <a:r>
              <a:rPr lang="en-US" sz="3200" dirty="0" smtClean="0"/>
              <a:t>2. The sun rises </a:t>
            </a:r>
            <a:r>
              <a:rPr lang="en-US" sz="3200" u="sng" dirty="0" smtClean="0"/>
              <a:t>in the East.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xmlns="" val="2373920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007" y="309490"/>
            <a:ext cx="3502856" cy="830997"/>
          </a:xfrm>
          <a:prstGeom prst="rect">
            <a:avLst/>
          </a:prstGeom>
          <a:blipFill dpi="0" rotWithShape="1">
            <a:blip r:embed="rId3">
              <a:alphaModFix amt="94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blipFill>
                  <a:blip r:embed="rId4">
                    <a:alphaModFix amt="94000"/>
                  </a:blip>
                  <a:tile tx="0" ty="0" sx="100000" sy="100000" flip="none" algn="tl"/>
                </a:blipFill>
              </a:rPr>
              <a:t>Evaluation</a:t>
            </a:r>
            <a:endParaRPr lang="en-US" sz="4800" b="1" dirty="0">
              <a:blipFill>
                <a:blip r:embed="rId4">
                  <a:alphaModFix amt="94000"/>
                </a:blip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138291"/>
            <a:ext cx="110150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The cunning fox invited all the foxes -------(use infinitive)to a meeting.</a:t>
            </a:r>
          </a:p>
          <a:p>
            <a:r>
              <a:rPr lang="en-US" sz="3600" dirty="0" smtClean="0"/>
              <a:t>2. We must stop ------ (use present participle) down trees.</a:t>
            </a:r>
          </a:p>
          <a:p>
            <a:r>
              <a:rPr lang="en-US" sz="3600" dirty="0" smtClean="0"/>
              <a:t>3. One day Robert Bruce,-----,(use appositive) was lying in a cave.</a:t>
            </a:r>
          </a:p>
          <a:p>
            <a:r>
              <a:rPr lang="en-US" sz="3600" dirty="0" smtClean="0"/>
              <a:t>4. They went there----------- ( use prepositional phrase).</a:t>
            </a:r>
          </a:p>
          <a:p>
            <a:r>
              <a:rPr lang="en-US" sz="3600" dirty="0" smtClean="0"/>
              <a:t>5. Hand watches -------- (use past participle phrase) are very popular.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3558" y="1252027"/>
            <a:ext cx="112119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to </a:t>
            </a:r>
            <a:r>
              <a:rPr lang="en-US" sz="3600" dirty="0" smtClean="0"/>
              <a:t>attend, cutting, </a:t>
            </a:r>
            <a:r>
              <a:rPr lang="en-US" sz="3600" dirty="0"/>
              <a:t>the </a:t>
            </a:r>
            <a:r>
              <a:rPr lang="en-US" sz="3600" dirty="0" smtClean="0"/>
              <a:t>king, </a:t>
            </a:r>
            <a:r>
              <a:rPr lang="en-US" sz="3600" dirty="0"/>
              <a:t>in the </a:t>
            </a:r>
            <a:r>
              <a:rPr lang="en-US" sz="3600" dirty="0" smtClean="0"/>
              <a:t>evening, </a:t>
            </a:r>
            <a:r>
              <a:rPr lang="en-US" sz="3600" dirty="0"/>
              <a:t>made in Japan </a:t>
            </a:r>
          </a:p>
        </p:txBody>
      </p:sp>
    </p:spTree>
    <p:extLst>
      <p:ext uri="{BB962C8B-B14F-4D97-AF65-F5344CB8AC3E}">
        <p14:creationId xmlns:p14="http://schemas.microsoft.com/office/powerpoint/2010/main" xmlns="" val="2043590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4721" y="2166425"/>
            <a:ext cx="5036235" cy="1200329"/>
          </a:xfrm>
          <a:prstGeom prst="rect">
            <a:avLst/>
          </a:prstGeom>
          <a:blipFill>
            <a:blip r:embed="rId3">
              <a:alphaModFix amt="59000"/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38100" contourW="50800">
            <a:bevelT prst="convex"/>
            <a:extrusionClr>
              <a:srgbClr val="002060"/>
            </a:extrusionClr>
            <a:contourClr>
              <a:srgbClr val="00B05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/>
              <a:t>Home Work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121025" y="4304714"/>
            <a:ext cx="11819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4400" dirty="0" smtClean="0"/>
              <a:t>Write new two sentences example of every Post modifiers.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44395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0585" y="1115306"/>
            <a:ext cx="624546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>
                <a:blipFill>
                  <a:blip r:embed="rId3"/>
                  <a:tile tx="0" ty="0" sx="100000" sy="100000" flip="none" algn="tl"/>
                </a:blipFill>
              </a:rPr>
              <a:t>Thank </a:t>
            </a:r>
            <a:r>
              <a:rPr lang="en-US" sz="8000" b="1" smtClean="0">
                <a:blipFill>
                  <a:blip r:embed="rId3"/>
                  <a:tile tx="0" ty="0" sx="100000" sy="100000" flip="none" algn="tl"/>
                </a:blipFill>
              </a:rPr>
              <a:t>You All </a:t>
            </a:r>
            <a:endParaRPr lang="en-US" sz="80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4899" y="3513557"/>
            <a:ext cx="7396832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blipFill>
                  <a:blip r:embed="rId4"/>
                  <a:tile tx="0" ty="0" sx="100000" sy="100000" flip="none" algn="tl"/>
                </a:blipFill>
              </a:rPr>
              <a:t>No More Now</a:t>
            </a:r>
            <a:endParaRPr lang="en-US" sz="8800" b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436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222" y="2546248"/>
            <a:ext cx="115028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blipFill>
                  <a:blip r:embed="rId2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Class</a:t>
            </a:r>
            <a:endParaRPr lang="en-US" sz="9600" b="1" dirty="0">
              <a:blipFill>
                <a:blip r:embed="rId2"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129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8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755" y="195942"/>
            <a:ext cx="7628708" cy="11079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TEACHERS IDENTITY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959429"/>
            <a:ext cx="7432767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MD.ABDUR ROUF</a:t>
            </a:r>
            <a:endParaRPr lang="en-US" sz="3600" dirty="0">
              <a:pattFill prst="narHorz">
                <a:fgClr>
                  <a:srgbClr val="FF0000"/>
                </a:fgClr>
                <a:bgClr>
                  <a:srgbClr val="00B050"/>
                </a:bgClr>
              </a:pattFill>
            </a:endParaRPr>
          </a:p>
          <a:p>
            <a:pPr algn="ctr"/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Lecturer(English)</a:t>
            </a:r>
            <a:endParaRPr lang="en-US" sz="3600" dirty="0">
              <a:pattFill prst="narHorz">
                <a:fgClr>
                  <a:srgbClr val="FF0000"/>
                </a:fgClr>
                <a:bgClr>
                  <a:srgbClr val="00B050"/>
                </a:bgClr>
              </a:pattFill>
            </a:endParaRPr>
          </a:p>
          <a:p>
            <a:pPr algn="ctr"/>
            <a:r>
              <a:rPr lang="en-US" sz="3600" dirty="0" err="1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Khalna</a:t>
            </a:r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 </a:t>
            </a:r>
            <a:r>
              <a:rPr lang="en-US" sz="3600" dirty="0" err="1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Islamia</a:t>
            </a:r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 </a:t>
            </a:r>
            <a:r>
              <a:rPr lang="en-US" sz="3600" dirty="0" err="1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Fazil</a:t>
            </a:r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(Degree) </a:t>
            </a:r>
            <a:r>
              <a:rPr lang="en-US" sz="3600" dirty="0" err="1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Madrasah</a:t>
            </a:r>
            <a:endParaRPr lang="en-US" sz="3600" dirty="0">
              <a:pattFill prst="narHorz">
                <a:fgClr>
                  <a:srgbClr val="FF0000"/>
                </a:fgClr>
                <a:bgClr>
                  <a:srgbClr val="00B050"/>
                </a:bgClr>
              </a:pattFill>
            </a:endParaRPr>
          </a:p>
          <a:p>
            <a:pPr algn="ctr"/>
            <a:r>
              <a:rPr lang="en-US" sz="3600" dirty="0" err="1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Patnitola,Naogaon</a:t>
            </a:r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.</a:t>
            </a:r>
            <a:b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</a:br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Mob:01767650169</a:t>
            </a:r>
            <a:b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</a:br>
            <a: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  <a:t>Email:rouf301285@gmail.com</a:t>
            </a:r>
            <a:br>
              <a:rPr lang="en-US" sz="3600" dirty="0" smtClean="0">
                <a:pattFill prst="narHorz">
                  <a:fgClr>
                    <a:srgbClr val="FF0000"/>
                  </a:fgClr>
                  <a:bgClr>
                    <a:srgbClr val="00B050"/>
                  </a:bgClr>
                </a:pattFill>
              </a:rPr>
            </a:br>
            <a:endParaRPr lang="en-US" sz="3600" dirty="0">
              <a:pattFill prst="narHorz">
                <a:fgClr>
                  <a:srgbClr val="FF0000"/>
                </a:fgClr>
                <a:bgClr>
                  <a:srgbClr val="00B050"/>
                </a:bgClr>
              </a:patt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18" y="1901399"/>
            <a:ext cx="4036423" cy="34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563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297" y="243748"/>
            <a:ext cx="965043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blipFill>
                  <a:blip r:embed="rId4"/>
                  <a:tile tx="0" ty="0" sx="100000" sy="100000" flip="none" algn="tl"/>
                </a:blipFill>
              </a:rPr>
              <a:t>Look at the following sentences </a:t>
            </a:r>
            <a:endParaRPr lang="en-US" sz="4800" b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723" y="1280162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 crow tried </a:t>
            </a:r>
            <a:r>
              <a:rPr lang="en-US" sz="3200" u="sng" dirty="0" smtClean="0"/>
              <a:t>to drink </a:t>
            </a:r>
            <a:r>
              <a:rPr lang="en-US" sz="3200" dirty="0" smtClean="0"/>
              <a:t>water from the jar.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73723" y="2145287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Deforestation means cutting down trees </a:t>
            </a:r>
            <a:r>
              <a:rPr lang="en-US" sz="3200" u="sng" dirty="0" smtClean="0"/>
              <a:t>indiscriminately.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73723" y="3010414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It is important for us </a:t>
            </a:r>
            <a:r>
              <a:rPr lang="en-US" sz="3200" u="sng" dirty="0" smtClean="0"/>
              <a:t>to lead </a:t>
            </a:r>
            <a:r>
              <a:rPr lang="en-US" sz="3200" dirty="0" smtClean="0"/>
              <a:t>a healthy life.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73723" y="3785064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He went to market </a:t>
            </a:r>
            <a:r>
              <a:rPr lang="en-US" sz="3200" u="sng" dirty="0" smtClean="0"/>
              <a:t>in the morning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73723" y="4780672"/>
            <a:ext cx="1039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A tiger </a:t>
            </a:r>
            <a:r>
              <a:rPr lang="en-US" sz="3200" u="sng" dirty="0" smtClean="0"/>
              <a:t>killed by the hunter </a:t>
            </a:r>
            <a:r>
              <a:rPr lang="en-US" sz="3200" dirty="0" smtClean="0"/>
              <a:t>was left in the jungle.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53502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359" y="154746"/>
            <a:ext cx="730113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blipFill>
                  <a:blip r:embed="rId4"/>
                  <a:tile tx="0" ty="0" sx="100000" sy="100000" flip="none" algn="tl"/>
                </a:blipFill>
                <a:latin typeface="Bodoni MT Poster Compressed" panose="02070706080601050204" pitchFamily="18" charset="0"/>
              </a:rPr>
              <a:t>Declaration of the Lesson</a:t>
            </a:r>
            <a:endParaRPr lang="en-US" sz="8000" dirty="0">
              <a:blipFill>
                <a:blip r:embed="rId4"/>
                <a:tile tx="0" ty="0" sx="100000" sy="100000" flip="none" algn="tl"/>
              </a:blipFill>
              <a:latin typeface="Bodoni MT Poster Compressed" panose="0207070608060105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11678"/>
            <a:ext cx="12070080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Uses of </a:t>
            </a:r>
            <a: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Post-</a:t>
            </a:r>
            <a:r>
              <a:rPr lang="en-US" sz="5400" b="1" u="sng" dirty="0" err="1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modifiersm</a:t>
            </a:r>
            <a: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/>
            </a:r>
            <a:b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</a:br>
            <a: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English 2</a:t>
            </a:r>
            <a:r>
              <a:rPr lang="en-US" sz="5400" b="1" u="sng" baseline="30000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nd</a:t>
            </a:r>
            <a: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 Paper</a:t>
            </a:r>
            <a:b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</a:br>
            <a: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Class: </a:t>
            </a:r>
            <a:r>
              <a:rPr lang="en-US" sz="5400" b="1" u="sng" dirty="0" err="1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Alim</a:t>
            </a:r>
            <a: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 2</a:t>
            </a:r>
            <a:r>
              <a:rPr lang="en-US" sz="5400" b="1" u="sng" baseline="30000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nd</a:t>
            </a:r>
            <a: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 years</a:t>
            </a:r>
            <a:b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</a:br>
            <a: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  <a:t>Total Students:43</a:t>
            </a:r>
            <a:br>
              <a:rPr lang="en-US" sz="5400" b="1" u="sng" dirty="0" smtClean="0">
                <a:blipFill>
                  <a:blip r:embed="rId5"/>
                  <a:tile tx="0" ty="0" sx="100000" sy="100000" flip="none" algn="tl"/>
                </a:blipFill>
                <a:latin typeface="Blackoak Std" panose="04050907060602020202" pitchFamily="82" charset="0"/>
              </a:rPr>
            </a:br>
            <a:endParaRPr lang="en-US" sz="5400" b="1" u="sng" dirty="0">
              <a:blipFill>
                <a:blip r:embed="rId5"/>
                <a:tile tx="0" ty="0" sx="100000" sy="100000" flip="none" algn="tl"/>
              </a:blipFill>
              <a:latin typeface="Blackoak Std" panose="04050907060602020202" pitchFamily="8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9E03-9062-4F66-A9D0-DAD491B1FC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728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wind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861" y="1"/>
            <a:ext cx="6133515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blipFill>
                  <a:blip r:embed="rId4"/>
                  <a:tile tx="0" ty="0" sx="100000" sy="100000" flip="none" algn="tl"/>
                </a:blipFill>
              </a:rPr>
              <a:t>Learning Outcome</a:t>
            </a:r>
            <a:endParaRPr lang="en-US" sz="60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12" y="1927274"/>
            <a:ext cx="11690253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  <a:bevelB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q"/>
            </a:pPr>
            <a:r>
              <a:rPr lang="en-US" sz="6000" b="1" dirty="0" smtClean="0">
                <a:blipFill>
                  <a:blip r:embed="rId5"/>
                  <a:tile tx="0" ty="0" sx="100000" sy="100000" flip="none" algn="tl"/>
                </a:blipFill>
              </a:rPr>
              <a:t>After finishing the lesson  students will be able to use different types of post-modifiers in the sentences</a:t>
            </a:r>
            <a:endParaRPr lang="en-US" sz="6000" b="1" dirty="0">
              <a:blipFill>
                <a:blip r:embed="rId5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697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3" y="182880"/>
            <a:ext cx="11859065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Present participle and Present participle phrase  as post -modifier</a:t>
            </a:r>
            <a:endParaRPr lang="en-US" sz="60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979" y="2053884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 flowers </a:t>
            </a:r>
            <a:r>
              <a:rPr lang="en-US" sz="3200" u="sng" dirty="0" smtClean="0">
                <a:solidFill>
                  <a:srgbClr val="7030A0"/>
                </a:solidFill>
              </a:rPr>
              <a:t>having</a:t>
            </a:r>
            <a:r>
              <a:rPr lang="en-US" sz="3200" dirty="0" smtClean="0"/>
              <a:t> petals look beautiful.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18979" y="2663004"/>
            <a:ext cx="8210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2. The birds </a:t>
            </a:r>
            <a:r>
              <a:rPr lang="en-US" sz="3200" u="sng" dirty="0" smtClean="0">
                <a:solidFill>
                  <a:srgbClr val="7030A0"/>
                </a:solidFill>
              </a:rPr>
              <a:t>flying</a:t>
            </a:r>
            <a:r>
              <a:rPr lang="en-US" sz="3200" dirty="0" smtClean="0"/>
              <a:t> in the sky look very attractive.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18979" y="3294606"/>
            <a:ext cx="11296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3. the latrines </a:t>
            </a:r>
            <a:r>
              <a:rPr lang="en-US" sz="3200" u="sng" dirty="0" smtClean="0">
                <a:solidFill>
                  <a:srgbClr val="C00000"/>
                </a:solidFill>
              </a:rPr>
              <a:t>standing on ponds and rivers </a:t>
            </a:r>
            <a:r>
              <a:rPr lang="en-US" sz="3200" dirty="0" smtClean="0"/>
              <a:t>cause water pollution.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18979" y="3903725"/>
            <a:ext cx="7863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4. The man </a:t>
            </a:r>
            <a:r>
              <a:rPr lang="en-US" sz="3200" u="sng" dirty="0" smtClean="0">
                <a:solidFill>
                  <a:srgbClr val="C00000"/>
                </a:solidFill>
              </a:rPr>
              <a:t>waiting at the door </a:t>
            </a:r>
            <a:r>
              <a:rPr lang="en-US" sz="3200" dirty="0" smtClean="0"/>
              <a:t>is a beggar.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34352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813" y="182880"/>
            <a:ext cx="11859065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P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ast </a:t>
            </a:r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P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articiple and Past </a:t>
            </a:r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P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articiple </a:t>
            </a:r>
            <a:r>
              <a:rPr lang="en-US" sz="4400" b="1" dirty="0">
                <a:blipFill>
                  <a:blip r:embed="rId3"/>
                  <a:tile tx="0" ty="0" sx="100000" sy="100000" flip="none" algn="tl"/>
                </a:blipFill>
              </a:rPr>
              <a:t>P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</a:rPr>
              <a:t>hrase               as Post -modifier</a:t>
            </a:r>
            <a:endParaRPr lang="en-US" sz="60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86" y="2138291"/>
            <a:ext cx="977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I saw a man </a:t>
            </a:r>
            <a:r>
              <a:rPr lang="en-US" sz="3600" u="sng" dirty="0" smtClean="0"/>
              <a:t>injured</a:t>
            </a:r>
            <a:r>
              <a:rPr lang="en-US" sz="3600" dirty="0" smtClean="0"/>
              <a:t> by an accident.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03386" y="3078482"/>
            <a:ext cx="977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The bridge </a:t>
            </a:r>
            <a:r>
              <a:rPr lang="en-US" sz="3600" u="sng" dirty="0" smtClean="0"/>
              <a:t>destroyed by floods </a:t>
            </a:r>
            <a:r>
              <a:rPr lang="en-US" sz="3600" dirty="0" smtClean="0"/>
              <a:t>has been rebuilt.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03386" y="4018673"/>
            <a:ext cx="977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He has got the money </a:t>
            </a:r>
            <a:r>
              <a:rPr lang="en-US" sz="3600" u="sng" dirty="0" smtClean="0"/>
              <a:t>sent by his father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03386" y="4747066"/>
            <a:ext cx="1132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4. The build </a:t>
            </a:r>
            <a:r>
              <a:rPr lang="en-US" sz="3600" u="sng" dirty="0" smtClean="0"/>
              <a:t>constructed</a:t>
            </a:r>
            <a:r>
              <a:rPr lang="en-US" sz="3600" dirty="0" smtClean="0"/>
              <a:t> fifty years ago collapsed yesterday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088818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3" y="219990"/>
            <a:ext cx="1138076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Infinitive and Infinitive Phrase as Post-modifier 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7625" y="2067952"/>
            <a:ext cx="84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They left for town </a:t>
            </a:r>
            <a:r>
              <a:rPr lang="en-US" sz="4000" u="sng" dirty="0" smtClean="0"/>
              <a:t>to earn </a:t>
            </a:r>
            <a:r>
              <a:rPr lang="en-US" sz="4000" dirty="0" smtClean="0"/>
              <a:t>money.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7625" y="2909668"/>
            <a:ext cx="110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 The old man was the last man </a:t>
            </a:r>
            <a:r>
              <a:rPr lang="en-US" sz="4000" u="sng" dirty="0" smtClean="0"/>
              <a:t>to leave </a:t>
            </a:r>
            <a:r>
              <a:rPr lang="en-US" sz="4000" dirty="0" smtClean="0"/>
              <a:t>the village.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37624" y="3933671"/>
            <a:ext cx="84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 He was eager </a:t>
            </a:r>
            <a:r>
              <a:rPr lang="en-US" sz="4000" u="sng" dirty="0" smtClean="0"/>
              <a:t>to hear the news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37624" y="4696075"/>
            <a:ext cx="84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4. The boys went out </a:t>
            </a:r>
            <a:r>
              <a:rPr lang="en-US" sz="4000" u="sng" dirty="0" smtClean="0"/>
              <a:t>to play football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29184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472</Words>
  <Application>Microsoft Office PowerPoint</Application>
  <PresentationFormat>Custom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Computer 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Latif</dc:creator>
  <cp:lastModifiedBy>pc</cp:lastModifiedBy>
  <cp:revision>53</cp:revision>
  <dcterms:created xsi:type="dcterms:W3CDTF">2019-12-10T16:47:46Z</dcterms:created>
  <dcterms:modified xsi:type="dcterms:W3CDTF">2020-08-06T06:11:00Z</dcterms:modified>
</cp:coreProperties>
</file>