
<file path=[Content_Types].xml><?xml version="1.0" encoding="utf-8"?>
<Types xmlns="http://schemas.openxmlformats.org/package/2006/content-types">
  <Default Extension="png" ContentType="image/png"/>
  <Default Extension="tmp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81" r:id="rId3"/>
    <p:sldId id="270" r:id="rId4"/>
    <p:sldId id="272" r:id="rId5"/>
    <p:sldId id="266" r:id="rId6"/>
    <p:sldId id="285" r:id="rId7"/>
    <p:sldId id="282" r:id="rId8"/>
    <p:sldId id="271" r:id="rId9"/>
    <p:sldId id="286" r:id="rId10"/>
    <p:sldId id="264" r:id="rId11"/>
    <p:sldId id="263" r:id="rId12"/>
    <p:sldId id="269" r:id="rId13"/>
    <p:sldId id="262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7" autoAdjust="0"/>
    <p:restoredTop sz="94660"/>
  </p:normalViewPr>
  <p:slideViewPr>
    <p:cSldViewPr>
      <p:cViewPr varScale="1">
        <p:scale>
          <a:sx n="97" d="100"/>
          <a:sy n="97" d="100"/>
        </p:scale>
        <p:origin x="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D0AD3-C1CA-4C84-8A64-1B7B99913ADC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0CFA7-B0C5-40A5-AD86-A3BE2D337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0CFA7-B0C5-40A5-AD86-A3BE2D3370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24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0CFA7-B0C5-40A5-AD86-A3BE2D3370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75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508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4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953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2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9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4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5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5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9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2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9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1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7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-mail-mahbubtqi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24000"/>
            <a:ext cx="9144000" cy="509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95600" y="228600"/>
            <a:ext cx="32766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1295400"/>
            <a:ext cx="8915400" cy="0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" y="1371600"/>
            <a:ext cx="8915400" cy="0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hevron 12"/>
          <p:cNvSpPr/>
          <p:nvPr/>
        </p:nvSpPr>
        <p:spPr>
          <a:xfrm>
            <a:off x="8229600" y="23769"/>
            <a:ext cx="713232" cy="1066800"/>
          </a:xfrm>
          <a:prstGeom prst="chevron">
            <a:avLst>
              <a:gd name="adj" fmla="val 5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696200" y="0"/>
            <a:ext cx="713232" cy="1066800"/>
          </a:xfrm>
          <a:prstGeom prst="chevron">
            <a:avLst>
              <a:gd name="adj" fmla="val 5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flipH="1">
            <a:off x="152400" y="76200"/>
            <a:ext cx="762000" cy="1066800"/>
          </a:xfrm>
          <a:prstGeom prst="chevron">
            <a:avLst>
              <a:gd name="adj" fmla="val 5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flipH="1">
            <a:off x="685800" y="76200"/>
            <a:ext cx="762000" cy="1066800"/>
          </a:xfrm>
          <a:prstGeom prst="chevron">
            <a:avLst>
              <a:gd name="adj" fmla="val 5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2" t="2621" r="3523" b="-2621"/>
          <a:stretch/>
        </p:blipFill>
        <p:spPr>
          <a:xfrm>
            <a:off x="6248400" y="3495"/>
            <a:ext cx="1371600" cy="11944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2" t="2621" r="3523" b="-2621"/>
          <a:stretch/>
        </p:blipFill>
        <p:spPr>
          <a:xfrm flipH="1">
            <a:off x="1524000" y="76200"/>
            <a:ext cx="1219200" cy="119448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66800" y="2438400"/>
            <a:ext cx="5410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তিনটি সুন্নত লিখ।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1000" y="2590800"/>
            <a:ext cx="8458200" cy="2514600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অযুর ফরজ সমুহ আলোচনা কর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228600"/>
            <a:ext cx="2514600" cy="9144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95400"/>
            <a:ext cx="8991600" cy="0"/>
          </a:xfrm>
          <a:prstGeom prst="line">
            <a:avLst/>
          </a:prstGeom>
          <a:ln w="5715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hevron 12"/>
          <p:cNvSpPr/>
          <p:nvPr/>
        </p:nvSpPr>
        <p:spPr>
          <a:xfrm>
            <a:off x="8382000" y="76200"/>
            <a:ext cx="560832" cy="1128319"/>
          </a:xfrm>
          <a:prstGeom prst="chevr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924800" y="76200"/>
            <a:ext cx="560832" cy="1128319"/>
          </a:xfrm>
          <a:prstGeom prst="chevr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flipH="1">
            <a:off x="533400" y="76200"/>
            <a:ext cx="609600" cy="1128319"/>
          </a:xfrm>
          <a:prstGeom prst="chevr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flipH="1">
            <a:off x="76200" y="76200"/>
            <a:ext cx="609600" cy="1128319"/>
          </a:xfrm>
          <a:prstGeom prst="chevr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8398" y="76200"/>
            <a:ext cx="1605643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"/>
            <a:ext cx="1524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458199" cy="5334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অযুতে মাথা মাসেহ করা কী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2743200" y="228600"/>
            <a:ext cx="2209800" cy="838200"/>
          </a:xfrm>
          <a:prstGeom prst="bevel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9050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সুন্নত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25146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মুস্তাহাব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1400" y="25146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কোনোটি নয়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05200" y="19050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ফরজ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152400" y="3429000"/>
            <a:ext cx="8458199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অযুতে দাড়ি খেলাল করা কী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4191000"/>
            <a:ext cx="25908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মাকরুহ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4876800"/>
            <a:ext cx="25908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সুন্নাত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733800" y="4724400"/>
            <a:ext cx="25908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নাযায়েজ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33800" y="4191000"/>
            <a:ext cx="25908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মুস্তাহাব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324600" y="22098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324600" y="22098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324600" y="22098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324600" y="2209800"/>
            <a:ext cx="2286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58000" y="44958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58000" y="44958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858000" y="44958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58000" y="4495800"/>
            <a:ext cx="1981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সঠিক হয়েছে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6" grpId="0" animBg="1"/>
      <p:bldP spid="27" grpId="0" animBg="1"/>
      <p:bldP spid="28" grpId="0" animBg="1"/>
      <p:bldP spid="2" grpId="0" animBg="1"/>
      <p:bldP spid="25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2209800" y="152400"/>
            <a:ext cx="4648200" cy="978408"/>
          </a:xfrm>
          <a:prstGeom prst="downArrow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ysClr val="windowText" lastClr="000000"/>
                </a:solidFill>
              </a:rPr>
              <a:t>বাড়ির কাজ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48768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057400" y="4267200"/>
            <a:ext cx="49530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পবিত্রতা অর্জনের গুরুত্ব আলোকপাত কর।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524000"/>
          </a:xfrm>
          <a:solidFill>
            <a:schemeClr val="tx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18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62200"/>
            <a:ext cx="3810000" cy="268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74545" y="2288485"/>
            <a:ext cx="4763329" cy="441711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মাহবুবুর রহমান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শিক্ষক(কম্পিউটার)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খোচাবাড়ী মোস্তাকিয়া দাখিল মাদরাসা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ফুলবাড়ী, কুড়িগ্রাম।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E-mail-mahbubtqi2@gmail.com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Mobile- 01725637480</a:t>
            </a:r>
            <a:endParaRPr lang="bn-IN" sz="2400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 flipH="1">
            <a:off x="4765536" y="2286000"/>
            <a:ext cx="4365764" cy="43434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10ম</a:t>
            </a:r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আকাঈদ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ওফিকহ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৪০ মিনিট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০৪/০৮/২০২০</a:t>
            </a:r>
            <a:endParaRPr lang="bn-IN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964096" y="2286001"/>
            <a:ext cx="2941982" cy="50192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5300042" y="2263637"/>
            <a:ext cx="2951921" cy="43483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3200400" y="1295400"/>
            <a:ext cx="2877380" cy="781812"/>
          </a:xfrm>
          <a:prstGeom prst="bevel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5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5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5" y="921358"/>
            <a:ext cx="1028700" cy="13030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712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143000"/>
          </a:xfr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মনযোগ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600200"/>
            <a:ext cx="5715000" cy="4280733"/>
          </a:xfrm>
        </p:spPr>
      </p:pic>
      <p:sp>
        <p:nvSpPr>
          <p:cNvPr id="3" name="TextBox 2"/>
          <p:cNvSpPr txBox="1"/>
          <p:nvPr/>
        </p:nvSpPr>
        <p:spPr>
          <a:xfrm>
            <a:off x="2667000" y="6172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গোসল করছে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600200"/>
            <a:ext cx="5715000" cy="426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61722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অযু করছে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1600200"/>
            <a:ext cx="5791200" cy="4267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61722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তায়াম্মুম করছে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62200" y="304800"/>
            <a:ext cx="4038600" cy="1295400"/>
          </a:xfrm>
          <a:prstGeom prst="ellipse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" y="1447800"/>
            <a:ext cx="7543800" cy="4419600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তাহারাত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371600"/>
            <a:ext cx="83058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.............................................</a:t>
            </a:r>
          </a:p>
          <a:p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তাহারাত পরিচয় ও উহার বিধান বর্ণ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অযুর ফরজ সমুহ ব্যখ্যা করতে পারবে।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 সুন্নাত সমুহ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304800"/>
            <a:ext cx="3733800" cy="914400"/>
          </a:xfrm>
          <a:prstGeom prst="ellipse">
            <a:avLst/>
          </a:prstGeom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তাহারাত তথা অযুর ফরজ সমুহ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1"/>
            <a:ext cx="73914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5791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কুরানের আয়াত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391400" cy="3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5791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সমস্ত মুখ ধোয়া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379996" cy="381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24200" y="579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দুই হাতের কনুসহ ধোয়া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315200" cy="3886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81400" y="5791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মাসেহ করা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1"/>
            <a:ext cx="7543800" cy="3886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81400" y="5867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দোন পায়ের টাকনু সহ ধোয়া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0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229600" cy="62798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14608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একক  কাজ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5715000" cy="5847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তাহারাত শব্দের অর্থ কী ?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39624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পবিত্রতা।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41148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উযুর ফরজ কয়টি ?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7800"/>
            <a:ext cx="40386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৪টি।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219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বিসমিল্লাহ বলে উযু শুরু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তিন বার হাতের কব্জিসহ ধোয়া।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860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মিসওয়াক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9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গড় গড়া করে কুলি করা।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নাকে পানি দেয়া।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86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উভয় কান মাসেহ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419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দাড়ি খেলাল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410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প্রতেক অংগ তিন বার ধৌত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876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আংগুল সমুহ খেলাল করা।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28800" y="152400"/>
            <a:ext cx="4267200" cy="914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অযুর সুন্নত সমুহঃ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60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877</TotalTime>
  <Words>297</Words>
  <Application>Microsoft Office PowerPoint</Application>
  <PresentationFormat>On-screen Show (4:3)</PresentationFormat>
  <Paragraphs>77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Century Gothic</vt:lpstr>
      <vt:lpstr>NikoshBAN</vt:lpstr>
      <vt:lpstr>Times New Roman</vt:lpstr>
      <vt:lpstr>Vrinda</vt:lpstr>
      <vt:lpstr>Wingdings 3</vt:lpstr>
      <vt:lpstr>Slice</vt:lpstr>
      <vt:lpstr>সবাইকে শুভেচ্ছা </vt:lpstr>
      <vt:lpstr>PowerPoint Presentation</vt:lpstr>
      <vt:lpstr>নিম্নে ছবি গুলো মনযোগ দিয়ে লক্ষ করো</vt:lpstr>
      <vt:lpstr>PowerPoint Presentation</vt:lpstr>
      <vt:lpstr>PowerPoint Presentation</vt:lpstr>
      <vt:lpstr>PowerPoint Presentation</vt:lpstr>
      <vt:lpstr>PowerPoint Presentation</vt:lpstr>
      <vt:lpstr>একক  কাজ </vt:lpstr>
      <vt:lpstr>PowerPoint Presentation</vt:lpstr>
      <vt:lpstr>PowerPoint Presentation</vt:lpstr>
      <vt:lpstr>PowerPoint Presentation</vt:lpstr>
      <vt:lpstr> ১। অযুতে মাথা মাসেহ করা কী ?</vt:lpstr>
      <vt:lpstr>PowerPoint Presentation</vt:lpstr>
      <vt:lpstr>ধন্যবাদ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Creative Zone</dc:creator>
  <cp:lastModifiedBy>OS</cp:lastModifiedBy>
  <cp:revision>134</cp:revision>
  <dcterms:created xsi:type="dcterms:W3CDTF">2006-08-16T00:00:00Z</dcterms:created>
  <dcterms:modified xsi:type="dcterms:W3CDTF">2020-08-05T08:21:43Z</dcterms:modified>
</cp:coreProperties>
</file>