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8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3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5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4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5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47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D7C06A6-6A4F-438F-B2C0-1BA648FBA081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4D06CA3-AF7D-41AF-8DD7-4A9AA330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8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8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26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hyperlink" Target="http://nuriaenterprise.weebly.com/uploads/8/3/5/1/8351405/4468411_orig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40.jpeg"/><Relationship Id="rId3" Type="http://schemas.openxmlformats.org/officeDocument/2006/relationships/image" Target="../media/image9.jpe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tx1"/>
            </a:gs>
            <a:gs pos="32000">
              <a:srgbClr val="FF0000"/>
            </a:gs>
            <a:gs pos="19000">
              <a:srgbClr val="3A1954"/>
            </a:gs>
            <a:gs pos="53000">
              <a:srgbClr val="FF0000"/>
            </a:gs>
            <a:gs pos="86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91069"/>
            <a:ext cx="8824223" cy="64629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77800" h="5461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3244595" y="461452"/>
            <a:ext cx="4836398" cy="830997"/>
          </a:xfrm>
          <a:prstGeom prst="rect">
            <a:avLst/>
          </a:prstGeom>
          <a:noFill/>
          <a:scene3d>
            <a:camera prst="perspectiveAbove"/>
            <a:lightRig rig="flat" dir="tl">
              <a:rot lat="0" lon="0" rev="6600000"/>
            </a:lightRig>
          </a:scene3d>
          <a:sp3d>
            <a:bevelT w="279400" h="317500" prst="slope"/>
            <a:bevelB w="565150" h="406400"/>
          </a:sp3d>
        </p:spPr>
        <p:txBody>
          <a:bodyPr wrap="square" rtlCol="0">
            <a:spAutoFit/>
            <a:sp3d extrusionH="57150">
              <a:bevelT w="38100" h="38100" prst="slop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kern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kern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kern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67" y="3850642"/>
            <a:ext cx="2516026" cy="18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13" y="3609480"/>
            <a:ext cx="2443116" cy="177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94756" y="1123245"/>
            <a:ext cx="3139237" cy="15696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harsh" dir="t"/>
          </a:scene3d>
          <a:sp3d>
            <a:bevelT prst="angle"/>
          </a:sp3d>
        </p:spPr>
        <p:txBody>
          <a:bodyPr wrap="square">
            <a:spAutoFit/>
            <a:sp3d extrusionH="57150" prstMaterial="matte">
              <a:bevelT w="38100" h="298450" prst="convex"/>
              <a:bevelB w="196850" h="2413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9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1400" b="1" dirty="0">
              <a:ln/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83725"/>
      </p:ext>
    </p:extLst>
  </p:cSld>
  <p:clrMapOvr>
    <a:masterClrMapping/>
  </p:clrMapOvr>
  <p:transition spd="slow" advTm="178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C00000"/>
            </a:gs>
            <a:gs pos="84000">
              <a:srgbClr val="00B0F0"/>
            </a:gs>
            <a:gs pos="45000">
              <a:srgbClr val="00B050"/>
            </a:gs>
            <a:gs pos="71000">
              <a:schemeClr val="accent5">
                <a:lumMod val="75000"/>
              </a:schemeClr>
            </a:gs>
            <a:gs pos="78000">
              <a:schemeClr val="tx1"/>
            </a:gs>
            <a:gs pos="35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5486400"/>
            <a:ext cx="1600200" cy="609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96000" y="5486400"/>
            <a:ext cx="1600200" cy="609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TAUR RAHMAN\Desktop\sobji\badako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04800"/>
            <a:ext cx="2438400" cy="2514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6" descr="https://encrypted-tbn1.gstatic.com/images?q=tbn:ANd9GcROjXbAJ8V9JkgO30Y6GJl1v4Ev5uxgHg5urA5CXfElSBeYsz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108"/>
          <a:stretch>
            <a:fillRect/>
          </a:stretch>
        </p:blipFill>
        <p:spPr bwMode="auto">
          <a:xfrm>
            <a:off x="381000" y="304799"/>
            <a:ext cx="2514600" cy="25591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4800600" y="1219200"/>
            <a:ext cx="1511808" cy="609600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 flipH="1">
            <a:off x="2936544" y="1219200"/>
            <a:ext cx="1600200" cy="609600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22896" y="129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ফুলকপি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29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বাঁধাকপি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56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পালং শাক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8052" y="55295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লাউ শাক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6182380"/>
            <a:ext cx="43434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 সবজি গুলোও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সবজি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ATAUR RAHMAN\Desktop\sobji\lau sha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917208"/>
            <a:ext cx="3381375" cy="2532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5" name="Picture 5" descr="C:\Users\ATAUR RAHMAN\Desktop\sobji\palo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903560"/>
            <a:ext cx="3600450" cy="25298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3238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02060"/>
            </a:gs>
            <a:gs pos="89000">
              <a:srgbClr val="FFC000"/>
            </a:gs>
            <a:gs pos="84000">
              <a:srgbClr val="00B0F0"/>
            </a:gs>
            <a:gs pos="59000">
              <a:srgbClr val="00B050"/>
            </a:gs>
            <a:gs pos="71000">
              <a:schemeClr val="accent5">
                <a:lumMod val="75000"/>
              </a:schemeClr>
            </a:gs>
            <a:gs pos="78000">
              <a:schemeClr val="tx1"/>
            </a:gs>
            <a:gs pos="35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019800"/>
            <a:ext cx="43434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সবজি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600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পেঁপে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5496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বেগুন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590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কাঁচকলা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5486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লাল শাক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486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কলমি শাক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600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কচু শাক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599"/>
            <a:ext cx="2514600" cy="220980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ATAUR RAHMAN\Desktop\sobji\kolo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76600"/>
            <a:ext cx="2362200" cy="2209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2" name="Picture 3" descr="C:\Users\ATAUR RAHMAN\Desktop\sobji\bagu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0620" y="3286781"/>
            <a:ext cx="2276180" cy="2209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286000" cy="220388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ATAUR RAHMAN\Desktop\sobji\kocu shak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81000"/>
            <a:ext cx="2286000" cy="21336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5" name="Picture 2" descr="C:\Users\ATAUR RAHMAN\Desktop\sobji\kacko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81000"/>
            <a:ext cx="2438400" cy="2209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219200" y="6044625"/>
            <a:ext cx="6400800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পার এ সবজি গুলো কখন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6044625"/>
            <a:ext cx="5791200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বছরের সব সময় পাওয়া যায়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6044625"/>
            <a:ext cx="4572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সবজি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00B0F0"/>
            </a:gs>
            <a:gs pos="89000">
              <a:srgbClr val="FFC000"/>
            </a:gs>
            <a:gs pos="65000">
              <a:srgbClr val="00B0F0"/>
            </a:gs>
            <a:gs pos="54000">
              <a:srgbClr val="00B050"/>
            </a:gs>
            <a:gs pos="71000">
              <a:schemeClr val="accent5">
                <a:lumMod val="75000"/>
              </a:schemeClr>
            </a:gs>
            <a:gs pos="78000">
              <a:schemeClr val="tx1"/>
            </a:gs>
            <a:gs pos="35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04800"/>
            <a:ext cx="6629400" cy="95410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তোমাদের দেখা সবজি গুলোকে ঋতুর ভিত্তিতে কত ভাগে ভাগ করা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3197289" y="1295400"/>
            <a:ext cx="2667000" cy="1447800"/>
          </a:xfrm>
          <a:prstGeom prst="donut">
            <a:avLst>
              <a:gd name="adj" fmla="val 12003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 rot="7533936">
            <a:off x="2679497" y="2494360"/>
            <a:ext cx="1010196" cy="740337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3413848">
            <a:off x="5276033" y="2542660"/>
            <a:ext cx="1027224" cy="78943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5400000">
            <a:off x="4136073" y="2767584"/>
            <a:ext cx="838200" cy="789432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4889" y="1752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মৌসুমি সবজি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352800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গ্রীষ্মকালীন সবজি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667780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শীতকালীন সবজি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429000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বারোমাসি সবজি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Users\ATAUR RAHMAN\Desktop\sobji\so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962400"/>
            <a:ext cx="2590800" cy="22098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6" descr="C:\Users\ATAUR RAHMAN\Desktop\sobji\gajor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343400"/>
            <a:ext cx="2466680" cy="184762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2" descr="C:\Users\ATAUR RAHMAN\Desktop\sobji\kacko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038600"/>
            <a:ext cx="2438400" cy="2209800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51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0B0F0"/>
            </a:gs>
            <a:gs pos="89000">
              <a:srgbClr val="FFC000"/>
            </a:gs>
            <a:gs pos="65000">
              <a:srgbClr val="00B0F0"/>
            </a:gs>
            <a:gs pos="54000">
              <a:srgbClr val="00B050"/>
            </a:gs>
            <a:gs pos="71000">
              <a:schemeClr val="accent5">
                <a:lumMod val="75000"/>
              </a:schemeClr>
            </a:gs>
            <a:gs pos="92000">
              <a:srgbClr val="FF0000"/>
            </a:gs>
            <a:gs pos="43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0500"/>
            <a:ext cx="205740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838200"/>
            <a:ext cx="7543800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কিছু সবজির নাম দেওয়া হলো । নিচের ছক মোতাবেক তোমাদের খাতায় লিখ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4191000"/>
            <a:ext cx="7772400" cy="2057400"/>
            <a:chOff x="304800" y="3581400"/>
            <a:chExt cx="7772400" cy="2057400"/>
          </a:xfrm>
        </p:grpSpPr>
        <p:sp>
          <p:nvSpPr>
            <p:cNvPr id="6" name="Rectangle 5"/>
            <p:cNvSpPr/>
            <p:nvPr/>
          </p:nvSpPr>
          <p:spPr>
            <a:xfrm>
              <a:off x="304800" y="3581400"/>
              <a:ext cx="2590800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3581400"/>
              <a:ext cx="2590800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6400" y="3581400"/>
              <a:ext cx="2590800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267200"/>
              <a:ext cx="2590800" cy="68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5600" y="4267200"/>
              <a:ext cx="2590800" cy="68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0" y="4267200"/>
              <a:ext cx="2590800" cy="68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4953000"/>
              <a:ext cx="2590800" cy="68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5600" y="4953000"/>
              <a:ext cx="2590800" cy="68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6400" y="4953000"/>
              <a:ext cx="2590800" cy="68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4400" y="4343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গ্রীষ্মকালীন সবজি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শীতকালীন সবজি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343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বারোমাসি সবজি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286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পটল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2981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ঢেঁড়স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1457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কাঁকরোল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29819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চিচিঙ্গা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44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2296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লাউ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144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টমেটো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0" y="2286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গাজর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2209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পেঁপে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0" y="1524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বেগুন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2981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কাঁচকলা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2296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লাল শাক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00B050"/>
            </a:gs>
            <a:gs pos="89000">
              <a:srgbClr val="FFC000"/>
            </a:gs>
            <a:gs pos="84000">
              <a:srgbClr val="00B0F0"/>
            </a:gs>
            <a:gs pos="59000">
              <a:srgbClr val="00B050"/>
            </a:gs>
            <a:gs pos="42000">
              <a:schemeClr val="accent5">
                <a:lumMod val="75000"/>
              </a:schemeClr>
            </a:gs>
            <a:gs pos="100000">
              <a:srgbClr val="C00000"/>
            </a:gs>
            <a:gs pos="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8209" y="238780"/>
            <a:ext cx="182880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6813"/>
            <a:ext cx="25146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বোর্ডে এসে উত্তর লিখঃ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শীতকালীন সবজি কোনটি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723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বারোমাসি সবজি কোনটি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201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(৩) গ্রীষ্মকালীন সবজি কোনটি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105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(৪) সারা বছর পাওয়া যায় এমন শাক---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900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শশা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443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মিষ্টি কুমড়া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43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পানি কচু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1900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 টমেটো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28149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চাল কুমড়া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 পটল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814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করলা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276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বেগুন 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2773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পেঁপে 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724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কাঁচকলা 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4724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 লেটুস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4267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চিচিঙ্গা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5558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লাল শাক 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61061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 পালং শাক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5558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লাউ শাক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610618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পুঁই শাক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Green-Tick.gif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2743200" y="1828800"/>
            <a:ext cx="457200" cy="457200"/>
          </a:xfrm>
          <a:prstGeom prst="rect">
            <a:avLst/>
          </a:prstGeom>
        </p:spPr>
      </p:pic>
      <p:pic>
        <p:nvPicPr>
          <p:cNvPr id="26" name="Picture 25" descr="Green-Tick.gif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838200" y="3200400"/>
            <a:ext cx="457200" cy="457200"/>
          </a:xfrm>
          <a:prstGeom prst="rect">
            <a:avLst/>
          </a:prstGeom>
        </p:spPr>
      </p:pic>
      <p:pic>
        <p:nvPicPr>
          <p:cNvPr id="27" name="Picture 26" descr="Green-Tick.gif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2667000" y="4191000"/>
            <a:ext cx="457200" cy="457200"/>
          </a:xfrm>
          <a:prstGeom prst="rect">
            <a:avLst/>
          </a:prstGeom>
        </p:spPr>
      </p:pic>
      <p:pic>
        <p:nvPicPr>
          <p:cNvPr id="28" name="Picture 27" descr="Green-Tick.gif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1066800" y="5486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B050"/>
            </a:gs>
            <a:gs pos="89000">
              <a:srgbClr val="FFC000"/>
            </a:gs>
            <a:gs pos="74000">
              <a:srgbClr val="00B0F0"/>
            </a:gs>
            <a:gs pos="59000">
              <a:srgbClr val="00B050"/>
            </a:gs>
            <a:gs pos="92000">
              <a:schemeClr val="accent5">
                <a:lumMod val="75000"/>
              </a:schemeClr>
            </a:gs>
            <a:gs pos="95000">
              <a:srgbClr val="C00000"/>
            </a:gs>
            <a:gs pos="0">
              <a:srgbClr val="C0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3" y="304800"/>
            <a:ext cx="1828800" cy="106680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245" y="304800"/>
            <a:ext cx="182880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755" y="4270612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৫০ পৃষ্টা খোলে নিরবে পড়।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3" cstate="print"/>
          <a:srcRect l="2593" t="7778" r="7037"/>
          <a:stretch>
            <a:fillRect/>
          </a:stretch>
        </p:blipFill>
        <p:spPr bwMode="auto">
          <a:xfrm>
            <a:off x="3377822" y="237589"/>
            <a:ext cx="2654488" cy="3160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32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444E-6 -2.96296E-6 L -4.44444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FF00"/>
            </a:gs>
            <a:gs pos="89000">
              <a:srgbClr val="FFC000"/>
            </a:gs>
            <a:gs pos="74000">
              <a:srgbClr val="00B0F0"/>
            </a:gs>
            <a:gs pos="59000">
              <a:srgbClr val="7030A0"/>
            </a:gs>
            <a:gs pos="88000">
              <a:schemeClr val="tx1"/>
            </a:gs>
            <a:gs pos="95000">
              <a:srgbClr val="C00000"/>
            </a:gs>
            <a:gs pos="0">
              <a:srgbClr val="C0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438400" y="1219200"/>
            <a:ext cx="4648200" cy="12192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583" y="206752"/>
            <a:ext cx="236220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6103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তোমার খাতায় লিখঃ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352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যে কোন ৫টি সবজির নাম লিখ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3036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মৌসুমের ভিত্তিতে সবজিকে কয় ভাগে ভাগ করা যায়।প্রত্যেক ভাগের নাম লিখ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B0F0"/>
            </a:gs>
            <a:gs pos="89000">
              <a:srgbClr val="FFC000"/>
            </a:gs>
            <a:gs pos="39000">
              <a:srgbClr val="00B0F0"/>
            </a:gs>
            <a:gs pos="23000">
              <a:srgbClr val="7030A0"/>
            </a:gs>
            <a:gs pos="88000">
              <a:schemeClr val="tx1"/>
            </a:gs>
            <a:gs pos="95000">
              <a:srgbClr val="C00000"/>
            </a:gs>
            <a:gs pos="0">
              <a:srgbClr val="C0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534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3810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ড়ির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81600"/>
            <a:ext cx="853440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মৌসুমি সবজি গুলোর মধ্যে কোন কোন সবজি তোমার ভাল লাগে ? কেন ভাল লাগে লিখে আনবে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12" y="1565196"/>
            <a:ext cx="4755776" cy="3255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6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B0F0"/>
            </a:gs>
            <a:gs pos="89000">
              <a:srgbClr val="FFC000"/>
            </a:gs>
            <a:gs pos="46000">
              <a:srgbClr val="00B0F0"/>
            </a:gs>
            <a:gs pos="23000">
              <a:srgbClr val="7030A0"/>
            </a:gs>
            <a:gs pos="74000">
              <a:srgbClr val="FFC000"/>
            </a:gs>
            <a:gs pos="91000">
              <a:srgbClr val="C00000"/>
            </a:gs>
            <a:gs pos="59000">
              <a:schemeClr val="accent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96948"/>
            <a:ext cx="8710828" cy="645707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w="279400" h="203200" prst="divot"/>
            <a:extrusionClr>
              <a:srgbClr val="0070C0"/>
            </a:extrusionClr>
            <a:contourClr>
              <a:srgbClr val="FFFF00"/>
            </a:contourClr>
          </a:sp3d>
        </p:spPr>
      </p:pic>
      <p:pic>
        <p:nvPicPr>
          <p:cNvPr id="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1" y="4381288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3" y="4381288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77" y="4443794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80" y="4443794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907" y="196948"/>
            <a:ext cx="3661761" cy="24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chemeClr val="tx1"/>
            </a:gs>
            <a:gs pos="32000">
              <a:srgbClr val="FF0000"/>
            </a:gs>
            <a:gs pos="53000">
              <a:srgbClr val="3A1954"/>
            </a:gs>
            <a:gs pos="19000">
              <a:srgbClr val="FF0000"/>
            </a:gs>
            <a:gs pos="80000">
              <a:srgbClr val="7030A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15654" y="602844"/>
            <a:ext cx="4453548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jewel 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03" y="4939851"/>
            <a:ext cx="1701591" cy="1385887"/>
          </a:xfrm>
          <a:prstGeom prst="rect">
            <a:avLst/>
          </a:prstGeom>
        </p:spPr>
      </p:pic>
      <p:pic>
        <p:nvPicPr>
          <p:cNvPr id="11" name="Picture 10" descr="jewel 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" y="4939851"/>
            <a:ext cx="1701591" cy="1385887"/>
          </a:xfrm>
          <a:prstGeom prst="rect">
            <a:avLst/>
          </a:prstGeom>
        </p:spPr>
      </p:pic>
      <p:pic>
        <p:nvPicPr>
          <p:cNvPr id="12" name="Picture 11" descr="jewel 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0" y="520956"/>
            <a:ext cx="1701591" cy="1385887"/>
          </a:xfrm>
          <a:prstGeom prst="rect">
            <a:avLst/>
          </a:prstGeom>
        </p:spPr>
      </p:pic>
      <p:pic>
        <p:nvPicPr>
          <p:cNvPr id="13" name="Picture 12" descr="jewel 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03" y="520956"/>
            <a:ext cx="1701591" cy="1385887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79678" y="1942531"/>
            <a:ext cx="5418161" cy="26161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সঞ্জয় বিশ্বাস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হারতা সরকারি প্রাথমিক বিদ্যালয় 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উজিরপুর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01712479462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E-mail:shanjoybiswas@gmail.com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0795" y="2126914"/>
            <a:ext cx="1905001" cy="2185778"/>
            <a:chOff x="1371600" y="2126915"/>
            <a:chExt cx="1905001" cy="2185778"/>
          </a:xfrm>
        </p:grpSpPr>
        <p:pic>
          <p:nvPicPr>
            <p:cNvPr id="16" name="Picture 9" descr="G:\Niamati Primary\Photo Ajoy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" y="2126915"/>
              <a:ext cx="1905001" cy="218577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193878"/>
              <a:ext cx="1905001" cy="2064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00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C00000"/>
            </a:gs>
            <a:gs pos="71000">
              <a:schemeClr val="accent5">
                <a:lumMod val="75000"/>
              </a:schemeClr>
            </a:gs>
            <a:gs pos="2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6e0f96e3a618d136cb0f02547db24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1" y="242247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দের জন্য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381000" y="2541894"/>
            <a:ext cx="4191000" cy="3162869"/>
          </a:xfrm>
          <a:prstGeom prst="horizontalScroll">
            <a:avLst/>
          </a:prstGeom>
          <a:solidFill>
            <a:srgbClr val="008000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সাত। </a:t>
            </a:r>
            <a:endParaRPr lang="bn-BD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খাদ্য। </a:t>
            </a:r>
            <a:endParaRPr lang="bn-BD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1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C2851D"/>
            </a:gs>
            <a:gs pos="40000">
              <a:srgbClr val="7030A0"/>
            </a:gs>
            <a:gs pos="71000">
              <a:schemeClr val="accent5">
                <a:lumMod val="75000"/>
              </a:schemeClr>
            </a:gs>
            <a:gs pos="12000">
              <a:srgbClr val="FFFF00"/>
            </a:gs>
            <a:gs pos="73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57200"/>
            <a:ext cx="3505200" cy="99542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675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9819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(1)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প্রকার সবজির নাম বলতে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8963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(2)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মৌসুমি সবজির প্রকারভেদ বলতে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724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(3)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ঋতুতে কোন সবজি পাওয়া যায় তা বলতে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62000" y="2819400"/>
            <a:ext cx="7924800" cy="2743200"/>
          </a:xfrm>
          <a:prstGeom prst="frame">
            <a:avLst>
              <a:gd name="adj1" fmla="val 1052"/>
            </a:avLst>
          </a:prstGeom>
          <a:blipFill>
            <a:blip r:embed="rId3"/>
            <a:tile tx="0" ty="0" sx="100000" sy="100000" flip="none" algn="tl"/>
          </a:blipFill>
          <a:ln w="190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2000" y="30480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2000" y="38862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7244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FFC000"/>
            </a:gs>
            <a:gs pos="71000">
              <a:schemeClr val="accent5">
                <a:lumMod val="75000"/>
              </a:schemeClr>
            </a:gs>
            <a:gs pos="21000">
              <a:schemeClr val="accent2">
                <a:lumMod val="0"/>
                <a:lumOff val="100000"/>
              </a:schemeClr>
            </a:gs>
            <a:gs pos="100000">
              <a:srgbClr val="00B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UR RAHMAN\Desktop\sobji\badako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762001"/>
            <a:ext cx="2514600" cy="236220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C:\Users\ATAUR RAHMAN\Desktop\sobji\k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336" y="762000"/>
            <a:ext cx="2581939" cy="236219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ATAUR RAHMAN\Desktop\sobji\korol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362960"/>
            <a:ext cx="2514600" cy="250444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 descr="C:\Users\ATAUR RAHMAN\Desktop\sobji\calkom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362959"/>
            <a:ext cx="2590800" cy="250444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C:\Users\ATAUR RAHMAN\Desktop\sobji\dondo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2072" y="762001"/>
            <a:ext cx="2530928" cy="236220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গুলো দেখ এবং একটু চিন্তা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9" descr="http://nuriaenterprise.weebly.com/uploads/8/3/5/1/8351405/4468411.jpg">
            <a:hlinkClick r:id="rId7" tooltip="Gourd, sweet/Pumpki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6452"/>
          <a:stretch>
            <a:fillRect/>
          </a:stretch>
        </p:blipFill>
        <p:spPr bwMode="auto">
          <a:xfrm>
            <a:off x="314960" y="3362960"/>
            <a:ext cx="2504440" cy="241808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4600" y="6019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তোমরা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6019800"/>
            <a:ext cx="49530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4065C"/>
                </a:solidFill>
                <a:latin typeface="NikoshBAN" pitchFamily="2" charset="0"/>
                <a:cs typeface="NikoshBAN" pitchFamily="2" charset="0"/>
              </a:rPr>
              <a:t>বিভিন্ন প্রকারের সবজি। </a:t>
            </a:r>
            <a:endParaRPr lang="en-US" sz="3600" dirty="0">
              <a:solidFill>
                <a:srgbClr val="04065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tx1"/>
            </a:gs>
            <a:gs pos="47000">
              <a:schemeClr val="accent5">
                <a:lumMod val="75000"/>
              </a:schemeClr>
            </a:gs>
            <a:gs pos="25000">
              <a:schemeClr val="accent2">
                <a:lumMod val="0"/>
                <a:lumOff val="100000"/>
              </a:schemeClr>
            </a:gs>
            <a:gs pos="85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1.bp.blogspot.com/-bTca8ArQudY/T4vmKgElNvI/AAAAAAAADWA/-0IPJS0IYno/s1600/Bangladeshi+Vegeta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26275"/>
          <a:stretch>
            <a:fillRect/>
          </a:stretch>
        </p:blipFill>
        <p:spPr bwMode="auto">
          <a:xfrm>
            <a:off x="2362200" y="1600200"/>
            <a:ext cx="4419600" cy="331470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310259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2818" y="5572780"/>
            <a:ext cx="391918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মৌসুমি সবজির শ্রেণিবিন্যাস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http://totalfruitandvegetable.com/wp-content/uploads/2013/12/group-of-fruits-and-vegetab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398401" cy="1447800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ssortment  from vegetables and fruits, close up Stock Photo - 104315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7" y="4572000"/>
            <a:ext cx="2539113" cy="1759598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B0F0"/>
            </a:gs>
            <a:gs pos="40000">
              <a:srgbClr val="7030A0"/>
            </a:gs>
            <a:gs pos="71000">
              <a:schemeClr val="accent5">
                <a:lumMod val="75000"/>
              </a:schemeClr>
            </a:gs>
            <a:gs pos="85000">
              <a:srgbClr val="002060"/>
            </a:gs>
            <a:gs pos="61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799" y="3276600"/>
            <a:ext cx="221483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5344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পটল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7533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করলা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2743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ঢেঁড়স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667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কাঁকরোল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344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ঝিঙ্গা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334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ধুন্দুল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34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চিচিঙ্গা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6019800"/>
            <a:ext cx="3352800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সবজি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Users\ATAUR RAHMAN\Desktop\sobji\koro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1" y="381001"/>
            <a:ext cx="2362200" cy="23622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2" descr="C:\Users\ATAUR RAHMAN\Desktop\sobji\k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2274711" cy="234122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3" descr="C:\Users\ATAUR RAHMAN\Desktop\sobji\der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81001"/>
            <a:ext cx="2274711" cy="23622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4" descr="C:\Users\ATAUR RAHMAN\Desktop\sobji\jhing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6464" y="3276601"/>
            <a:ext cx="1989336" cy="1905000"/>
          </a:xfrm>
          <a:prstGeom prst="rect">
            <a:avLst/>
          </a:prstGeom>
          <a:noFill/>
        </p:spPr>
      </p:pic>
      <p:pic>
        <p:nvPicPr>
          <p:cNvPr id="16" name="Picture 5" descr="C:\Users\ATAUR RAHMAN\Desktop\sobji\dondo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5704" y="3276600"/>
            <a:ext cx="2139696" cy="20574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6" descr="C:\Users\ATAUR RAHMAN\Desktop\sobji\cicing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200400"/>
            <a:ext cx="2221992" cy="20574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2286000" y="6019800"/>
            <a:ext cx="47244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কী সবজি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6029980"/>
            <a:ext cx="84582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সবজি গুলো কখন জমিতে ফলে অথবা বাজারে কিনতে পাওয়া যায়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6029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গ্রীষ্মকালে পাওয়া যায়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8" grpId="0" animBg="1"/>
      <p:bldP spid="18" grpId="1" animBg="1"/>
      <p:bldP spid="19" grpId="0" animBg="1"/>
      <p:bldP spid="19" grpId="1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B0F0"/>
            </a:gs>
            <a:gs pos="36000">
              <a:srgbClr val="7030A0"/>
            </a:gs>
            <a:gs pos="71000">
              <a:schemeClr val="accent5">
                <a:lumMod val="75000"/>
              </a:schemeClr>
            </a:gs>
            <a:gs pos="85000">
              <a:schemeClr val="tx1"/>
            </a:gs>
            <a:gs pos="54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438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ডাঁটা শাক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2438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পুঁই শাক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410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শশা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41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মিষ্টি কুমড়া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541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চাল কুমড়া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438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কচু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6019800"/>
            <a:ext cx="4800600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 গুলোও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গ্রীষ্মকালীন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সবজি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57488"/>
            <a:ext cx="2583021" cy="1704712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ATAUR RAHMAN\Desktop\sobji\so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24200"/>
            <a:ext cx="2590800" cy="22098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5" descr="C:\Users\ATAUR RAHMAN\Desktop\sobji\d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09600"/>
            <a:ext cx="2590800" cy="175260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pic>
        <p:nvPicPr>
          <p:cNvPr id="13" name="Picture 6" descr="C:\Users\ATAUR RAHMAN\Desktop\sobji\cal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124200"/>
            <a:ext cx="2590800" cy="220320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7" descr="C:\Users\ATAUR RAHMAN\Desktop\sobji\kocu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609600"/>
            <a:ext cx="2581275" cy="177165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pic>
        <p:nvPicPr>
          <p:cNvPr id="15" name="Picture 2" descr="C:\Users\ATAUR RAHMAN\Desktop\sobji\misti kumr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124200"/>
            <a:ext cx="2578376" cy="22098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2743200" y="6019800"/>
            <a:ext cx="4114800" cy="523220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সবজি গুলো কখন পাওয়া যায়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690">
              <a:srgbClr val="C00000"/>
            </a:gs>
            <a:gs pos="84000">
              <a:srgbClr val="00B0F0"/>
            </a:gs>
            <a:gs pos="36000">
              <a:srgbClr val="7030A0"/>
            </a:gs>
            <a:gs pos="71000">
              <a:schemeClr val="accent5">
                <a:lumMod val="75000"/>
              </a:schemeClr>
            </a:gs>
            <a:gs pos="81000">
              <a:schemeClr val="tx1"/>
            </a:gs>
            <a:gs pos="54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438400"/>
            <a:ext cx="15240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0" y="2438400"/>
            <a:ext cx="15240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81800" y="2438400"/>
            <a:ext cx="15240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410200"/>
            <a:ext cx="15240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5410200"/>
            <a:ext cx="15240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5334000"/>
            <a:ext cx="15240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3064" y="2438400"/>
            <a:ext cx="1752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438400"/>
            <a:ext cx="17526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377190"/>
            <a:ext cx="17526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লাউ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381711"/>
            <a:ext cx="17526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টমেটো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2438400"/>
            <a:ext cx="17526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গাজর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303237"/>
            <a:ext cx="1752600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লেটুস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6106180"/>
            <a:ext cx="4343400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সবজি গুলো শীতকালে পাওয়া যায়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ATAUR RAHMAN\Desktop\sobji\mul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57200"/>
            <a:ext cx="2667000" cy="189069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2" descr="https://encrypted-tbn2.gstatic.com/images?q=tbn:ANd9GcQ4GegOQGqzGTpb8BhKufGEIuhQbd2MrtwP_p38Ic43j7RC0IU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729128" cy="19050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TAUR RAHMAN\Desktop\sobji\lau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2425" y="3295649"/>
            <a:ext cx="2743200" cy="198120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Picture 4" descr="C:\Users\ATAUR RAHMAN\Desktop\sobji\letus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96025" y="3276600"/>
            <a:ext cx="2466975" cy="200025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5" descr="C:\Users\ATAUR RAHMAN\Desktop\sobji\tometu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24225" y="3295650"/>
            <a:ext cx="2667000" cy="19812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6" descr="C:\Users\ATAUR RAHMAN\Desktop\sobji\gajor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457200"/>
            <a:ext cx="2466680" cy="184762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304800" y="6096000"/>
            <a:ext cx="86106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সবজি গুলো কোন ঋতুতে জমিতে ফলে অথবা বাজারে কিনতে পাওয়া যায় ?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6120825"/>
            <a:ext cx="411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সবজি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6106180"/>
            <a:ext cx="5867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কী সবজি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130</TotalTime>
  <Words>464</Words>
  <Application>Microsoft Office PowerPoint</Application>
  <PresentationFormat>On-screen Show (4:3)</PresentationFormat>
  <Paragraphs>119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Shanjoy Biswas</dc:creator>
  <cp:lastModifiedBy>Shanjoy Biswas</cp:lastModifiedBy>
  <cp:revision>50</cp:revision>
  <dcterms:created xsi:type="dcterms:W3CDTF">2020-08-06T13:34:36Z</dcterms:created>
  <dcterms:modified xsi:type="dcterms:W3CDTF">2020-08-06T15:57:07Z</dcterms:modified>
</cp:coreProperties>
</file>