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44" r:id="rId3"/>
  </p:sldMasterIdLst>
  <p:notesMasterIdLst>
    <p:notesMasterId r:id="rId20"/>
  </p:notesMasterIdLst>
  <p:sldIdLst>
    <p:sldId id="256" r:id="rId4"/>
    <p:sldId id="257" r:id="rId5"/>
    <p:sldId id="258" r:id="rId6"/>
    <p:sldId id="268" r:id="rId7"/>
    <p:sldId id="269" r:id="rId8"/>
    <p:sldId id="270" r:id="rId9"/>
    <p:sldId id="266" r:id="rId10"/>
    <p:sldId id="260" r:id="rId11"/>
    <p:sldId id="261" r:id="rId12"/>
    <p:sldId id="262" r:id="rId13"/>
    <p:sldId id="271" r:id="rId14"/>
    <p:sldId id="272" r:id="rId15"/>
    <p:sldId id="273" r:id="rId16"/>
    <p:sldId id="274" r:id="rId17"/>
    <p:sldId id="267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96" y="-41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937DD-A62E-4C01-B8BB-639DF6002FCD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6DB00-3A14-499B-A8A4-BC525C6C4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6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Good Morning Students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uk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71662"/>
            <a:ext cx="7204047" cy="4148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</a:rPr>
              <a:t>     Read </a:t>
            </a:r>
            <a:r>
              <a:rPr lang="en-US" sz="4400" dirty="0" smtClean="0">
                <a:solidFill>
                  <a:srgbClr val="00B050"/>
                </a:solidFill>
              </a:rPr>
              <a:t>the text .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600200"/>
            <a:ext cx="5410200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Page at 78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455761"/>
            <a:ext cx="7772400" cy="310854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Now answer the questions in pair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1.Do you go out in the morning?</a:t>
            </a:r>
          </a:p>
          <a:p>
            <a:r>
              <a:rPr lang="en-US" sz="2800" b="1" dirty="0" smtClean="0"/>
              <a:t>2.What kind of food do you eat in the morning of </a:t>
            </a:r>
            <a:r>
              <a:rPr lang="en-US" sz="2800" b="1" dirty="0" err="1" smtClean="0"/>
              <a:t>Pahela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Boishakh</a:t>
            </a:r>
            <a:r>
              <a:rPr lang="en-US" sz="2800" b="1" dirty="0" smtClean="0"/>
              <a:t> ?</a:t>
            </a:r>
          </a:p>
          <a:p>
            <a:r>
              <a:rPr lang="en-US" sz="2800" b="1" dirty="0" smtClean="0"/>
              <a:t>3.Do you wear any special clothes on this occasion?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_pottery_pohela+boishakh_07042015_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90600"/>
            <a:ext cx="7162800" cy="477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2133600" y="5943600"/>
            <a:ext cx="5493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Crafts on different pots and </a:t>
            </a:r>
            <a:r>
              <a:rPr lang="en-US" sz="2800" dirty="0" err="1"/>
              <a:t>utencels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186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LGTt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7185660" cy="4491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62200" y="57150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Crafts on different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utencels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pl0178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76850"/>
            <a:ext cx="7539038" cy="482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26273" y="5715000"/>
            <a:ext cx="581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Traditional really on this </a:t>
            </a:r>
            <a:r>
              <a:rPr lang="en-US" sz="3200" dirty="0" err="1" smtClean="0">
                <a:solidFill>
                  <a:srgbClr val="FF0000"/>
                </a:solidFill>
              </a:rPr>
              <a:t>occation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hela_boishakh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60" y="542714"/>
            <a:ext cx="7131340" cy="4715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47800" y="5562600"/>
            <a:ext cx="6886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Gathering of the people on the occasion</a:t>
            </a:r>
          </a:p>
        </p:txBody>
      </p:sp>
    </p:spTree>
    <p:extLst>
      <p:ext uri="{BB962C8B-B14F-4D97-AF65-F5344CB8AC3E}">
        <p14:creationId xmlns:p14="http://schemas.microsoft.com/office/powerpoint/2010/main" val="278011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06 h 6899275"/>
              <a:gd name="T4" fmla="*/ 4620419 w 9240838"/>
              <a:gd name="T5" fmla="*/ 6899275 h 6899275"/>
              <a:gd name="T6" fmla="*/ 9240838 w 9240838"/>
              <a:gd name="T7" fmla="*/ 3449706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5715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0290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3200" b="1" dirty="0" smtClean="0"/>
          </a:p>
          <a:p>
            <a:r>
              <a:rPr lang="en-US" sz="3200" b="1" dirty="0" smtClean="0"/>
              <a:t>  # Describe </a:t>
            </a:r>
            <a:r>
              <a:rPr lang="en-US" sz="3200" b="1" dirty="0"/>
              <a:t>your own cultural or religious festival </a:t>
            </a:r>
            <a:endParaRPr lang="en-US" sz="3200" b="1" dirty="0" smtClean="0"/>
          </a:p>
          <a:p>
            <a:r>
              <a:rPr lang="en-US" sz="3200" b="1" dirty="0" smtClean="0"/>
              <a:t>  that </a:t>
            </a:r>
            <a:r>
              <a:rPr lang="en-US" sz="3200" b="1" dirty="0"/>
              <a:t>you celebrate this </a:t>
            </a:r>
            <a:r>
              <a:rPr lang="en-US" sz="3200" b="1" dirty="0" smtClean="0"/>
              <a:t>year.</a:t>
            </a:r>
            <a:endParaRPr lang="en-US" sz="3200" b="1" dirty="0"/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905000" y="609600"/>
            <a:ext cx="5100638" cy="76835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Home Work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42450" y="1614319"/>
            <a:ext cx="3839845" cy="2652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2184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0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0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0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0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0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4953000"/>
            <a:ext cx="5410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 luck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Bengali-New-year-640x48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8077200" cy="4800600"/>
          </a:xfrm>
          <a:prstGeom prst="rect">
            <a:avLst/>
          </a:prstGeom>
        </p:spPr>
      </p:pic>
      <p:pic>
        <p:nvPicPr>
          <p:cNvPr id="6" name="Picture 5" descr="bpl0178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685800"/>
            <a:ext cx="238125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110" y="31242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Ahsan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Habib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Assistant Teacher(English</a:t>
            </a:r>
            <a:r>
              <a:rPr lang="en-US" sz="2400" dirty="0" smtClean="0"/>
              <a:t>)</a:t>
            </a:r>
          </a:p>
          <a:p>
            <a:r>
              <a:rPr lang="en-US" sz="3200" b="1" dirty="0" smtClean="0"/>
              <a:t>SPPM </a:t>
            </a:r>
            <a:r>
              <a:rPr lang="en-US" sz="3200" b="1" dirty="0" smtClean="0"/>
              <a:t>High </a:t>
            </a:r>
            <a:r>
              <a:rPr lang="en-US" sz="3200" b="1" dirty="0" smtClean="0"/>
              <a:t>School, </a:t>
            </a:r>
            <a:r>
              <a:rPr lang="en-US" sz="3200" b="1" dirty="0" err="1" smtClean="0"/>
              <a:t>Chhatak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Sunamgonj</a:t>
            </a:r>
            <a:r>
              <a:rPr lang="en-US" sz="32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3215" y="3352800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Class:-Nine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Subject:-English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Unit:-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Lesson:-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1463040" cy="1645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49" y="1295400"/>
            <a:ext cx="1501140" cy="1943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228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Identify:</a:t>
            </a:r>
            <a:endParaRPr lang="en-US" sz="4800" u="sng" dirty="0"/>
          </a:p>
        </p:txBody>
      </p:sp>
      <p:sp>
        <p:nvSpPr>
          <p:cNvPr id="7" name="Up-Down Arrow 6"/>
          <p:cNvSpPr/>
          <p:nvPr/>
        </p:nvSpPr>
        <p:spPr>
          <a:xfrm>
            <a:off x="4541616" y="1600200"/>
            <a:ext cx="511215" cy="3733800"/>
          </a:xfrm>
          <a:prstGeom prst="upDownArrow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0"/>
            <a:ext cx="5715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Look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at the pictures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 descr="01_Ramna+Botomul_1404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58" y="990600"/>
            <a:ext cx="7060899" cy="4419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0" y="5791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</a:rPr>
              <a:t>Ramna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Botomul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199"/>
            <a:ext cx="8107592" cy="47229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5779532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Panta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Bhat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with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Hilsa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Fish</a:t>
            </a:r>
          </a:p>
        </p:txBody>
      </p:sp>
    </p:spTree>
    <p:extLst>
      <p:ext uri="{BB962C8B-B14F-4D97-AF65-F5344CB8AC3E}">
        <p14:creationId xmlns:p14="http://schemas.microsoft.com/office/powerpoint/2010/main" val="32901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18729265_7176323bf9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7543800" cy="57885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048000" y="633478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Bhoul</a:t>
            </a:r>
            <a:r>
              <a:rPr lang="en-US" sz="2800" dirty="0">
                <a:solidFill>
                  <a:srgbClr val="FF0000"/>
                </a:solidFill>
              </a:rPr>
              <a:t> Song</a:t>
            </a:r>
          </a:p>
        </p:txBody>
      </p:sp>
    </p:spTree>
    <p:extLst>
      <p:ext uri="{BB962C8B-B14F-4D97-AF65-F5344CB8AC3E}">
        <p14:creationId xmlns:p14="http://schemas.microsoft.com/office/powerpoint/2010/main" val="10162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3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760622"/>
            <a:ext cx="8136762" cy="46495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5686156"/>
            <a:ext cx="519507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Cultural And Traditional Songs</a:t>
            </a:r>
          </a:p>
        </p:txBody>
      </p:sp>
    </p:spTree>
    <p:extLst>
      <p:ext uri="{BB962C8B-B14F-4D97-AF65-F5344CB8AC3E}">
        <p14:creationId xmlns:p14="http://schemas.microsoft.com/office/powerpoint/2010/main" val="36899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971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PAHELA BOISHAK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6002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92D050"/>
                </a:solidFill>
              </a:rPr>
              <a:t>Today’s lesson:</a:t>
            </a:r>
            <a:endParaRPr lang="en-US" sz="6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18138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6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Outcome:</a:t>
            </a:r>
            <a:endParaRPr lang="en-US" sz="6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868" y="1343292"/>
            <a:ext cx="8305800" cy="538609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4800" dirty="0" smtClean="0"/>
              <a:t>After studied this lesson, students will be able to-------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Talk about events and festivals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Ask and answer questions and give opinions in a logical sequence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Understand the meaning from the text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0223" y="304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Look at the </a:t>
            </a:r>
            <a:r>
              <a:rPr lang="en-US" sz="4000" b="1" dirty="0" smtClean="0">
                <a:solidFill>
                  <a:schemeClr val="tx2"/>
                </a:solidFill>
              </a:rPr>
              <a:t>picture</a:t>
            </a:r>
            <a:r>
              <a:rPr lang="en-US" sz="2400" b="1" dirty="0" smtClean="0">
                <a:solidFill>
                  <a:schemeClr val="tx2"/>
                </a:solidFill>
              </a:rPr>
              <a:t>. 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pohela_boishak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7620000" cy="3587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510540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dirty="0" smtClean="0"/>
              <a:t>1.What </a:t>
            </a:r>
            <a:r>
              <a:rPr lang="en-US" sz="2800" b="1" dirty="0" smtClean="0"/>
              <a:t>is the picture about?</a:t>
            </a:r>
          </a:p>
          <a:p>
            <a:pPr algn="ctr"/>
            <a:r>
              <a:rPr lang="en-US" sz="2800" b="1" dirty="0" smtClean="0"/>
              <a:t>   2. Where do you think it is?</a:t>
            </a:r>
          </a:p>
          <a:p>
            <a:pPr algn="ctr"/>
            <a:r>
              <a:rPr lang="en-US" sz="2800" b="1" dirty="0" smtClean="0"/>
              <a:t>	       3.What are the people doing there?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501910" y="4738433"/>
            <a:ext cx="6217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Now answer the questions about it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288</TotalTime>
  <Words>206</Words>
  <Application>Microsoft Office PowerPoint</Application>
  <PresentationFormat>On-screen Show (4:3)</PresentationFormat>
  <Paragraphs>55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BlackTie</vt:lpstr>
      <vt:lpstr>Thermal</vt:lpstr>
      <vt:lpstr>Good Morning Students</vt:lpstr>
      <vt:lpstr>PowerPoint Presentation</vt:lpstr>
      <vt:lpstr>Look at the pictures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Students</dc:title>
  <dc:creator>Sekhar</dc:creator>
  <cp:lastModifiedBy>USER</cp:lastModifiedBy>
  <cp:revision>48</cp:revision>
  <dcterms:created xsi:type="dcterms:W3CDTF">2006-08-16T00:00:00Z</dcterms:created>
  <dcterms:modified xsi:type="dcterms:W3CDTF">2020-08-06T15:25:56Z</dcterms:modified>
</cp:coreProperties>
</file>