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4" r:id="rId4"/>
    <p:sldId id="266" r:id="rId5"/>
    <p:sldId id="267" r:id="rId6"/>
    <p:sldId id="268" r:id="rId7"/>
    <p:sldId id="307" r:id="rId8"/>
    <p:sldId id="269" r:id="rId9"/>
    <p:sldId id="306" r:id="rId10"/>
    <p:sldId id="290" r:id="rId11"/>
    <p:sldId id="291" r:id="rId12"/>
    <p:sldId id="292" r:id="rId13"/>
    <p:sldId id="295" r:id="rId14"/>
    <p:sldId id="297" r:id="rId15"/>
    <p:sldId id="299" r:id="rId16"/>
    <p:sldId id="300" r:id="rId17"/>
    <p:sldId id="303" r:id="rId18"/>
    <p:sldId id="304"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AF72A-05F7-4EDA-9AE9-B367D059671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2CCCC8-4E78-492A-9135-CB41AAB85B3B}">
      <dgm:prSet phldrT="[Text]"/>
      <dgm:spPr/>
      <dgm:t>
        <a:bodyPr/>
        <a:lstStyle/>
        <a:p>
          <a:r>
            <a:rPr lang="bn-IN" dirty="0" smtClean="0">
              <a:latin typeface="NikoshBAN" pitchFamily="2" charset="0"/>
              <a:cs typeface="NikoshBAN" pitchFamily="2" charset="0"/>
            </a:rPr>
            <a:t>রক্ত</a:t>
          </a:r>
          <a:endParaRPr lang="en-US" dirty="0">
            <a:latin typeface="NikoshBAN" pitchFamily="2" charset="0"/>
            <a:cs typeface="NikoshBAN" pitchFamily="2" charset="0"/>
          </a:endParaRPr>
        </a:p>
      </dgm:t>
    </dgm:pt>
    <dgm:pt modelId="{3349A443-9C2C-4F4C-8FE6-B06618F66B60}" type="parTrans" cxnId="{1409FB8B-D1BE-492D-A764-4EAC349D7CC5}">
      <dgm:prSet/>
      <dgm:spPr/>
      <dgm:t>
        <a:bodyPr/>
        <a:lstStyle/>
        <a:p>
          <a:endParaRPr lang="en-US"/>
        </a:p>
      </dgm:t>
    </dgm:pt>
    <dgm:pt modelId="{CEB62552-FD11-4008-9799-0CAAD8480612}" type="sibTrans" cxnId="{1409FB8B-D1BE-492D-A764-4EAC349D7CC5}">
      <dgm:prSet/>
      <dgm:spPr/>
      <dgm:t>
        <a:bodyPr/>
        <a:lstStyle/>
        <a:p>
          <a:endParaRPr lang="en-US"/>
        </a:p>
      </dgm:t>
    </dgm:pt>
    <dgm:pt modelId="{524A4E01-4B8D-4E5C-8B5F-457B1EC85C2A}">
      <dgm:prSet phldrT="[Text]"/>
      <dgm:spPr/>
      <dgm:t>
        <a:bodyPr/>
        <a:lstStyle/>
        <a:p>
          <a:r>
            <a:rPr lang="bn-IN" dirty="0" smtClean="0"/>
            <a:t> </a:t>
          </a:r>
          <a:r>
            <a:rPr lang="bn-IN" dirty="0" smtClean="0">
              <a:latin typeface="NikoshBAN" pitchFamily="2" charset="0"/>
              <a:cs typeface="NikoshBAN" pitchFamily="2" charset="0"/>
            </a:rPr>
            <a:t>রক্তরস</a:t>
          </a:r>
          <a:r>
            <a:rPr lang="bn-IN" dirty="0" smtClean="0"/>
            <a:t> </a:t>
          </a:r>
          <a:endParaRPr lang="en-US" dirty="0"/>
        </a:p>
      </dgm:t>
    </dgm:pt>
    <dgm:pt modelId="{369DEA88-AD2B-4B44-AD61-EB22BD9FC868}" type="parTrans" cxnId="{0561A838-A52C-4E53-B593-3923E7003E03}">
      <dgm:prSet/>
      <dgm:spPr/>
      <dgm:t>
        <a:bodyPr/>
        <a:lstStyle/>
        <a:p>
          <a:endParaRPr lang="en-US"/>
        </a:p>
      </dgm:t>
    </dgm:pt>
    <dgm:pt modelId="{98ADE251-05A8-467F-BFA6-6EC6B9DE0051}" type="sibTrans" cxnId="{0561A838-A52C-4E53-B593-3923E7003E03}">
      <dgm:prSet/>
      <dgm:spPr/>
      <dgm:t>
        <a:bodyPr/>
        <a:lstStyle/>
        <a:p>
          <a:endParaRPr lang="en-US"/>
        </a:p>
      </dgm:t>
    </dgm:pt>
    <dgm:pt modelId="{831FF297-D912-4A9C-A617-F01BBAFCA3CB}">
      <dgm:prSet phldrT="[Text]"/>
      <dgm:spPr/>
      <dgm:t>
        <a:bodyPr/>
        <a:lstStyle/>
        <a:p>
          <a:r>
            <a:rPr lang="bn-IN" dirty="0" smtClean="0">
              <a:latin typeface="NikoshBAN" pitchFamily="2" charset="0"/>
              <a:cs typeface="NikoshBAN" pitchFamily="2" charset="0"/>
            </a:rPr>
            <a:t>রক্তকণিকা</a:t>
          </a:r>
          <a:endParaRPr lang="en-US" dirty="0">
            <a:latin typeface="NikoshBAN" pitchFamily="2" charset="0"/>
            <a:cs typeface="NikoshBAN" pitchFamily="2" charset="0"/>
          </a:endParaRPr>
        </a:p>
      </dgm:t>
    </dgm:pt>
    <dgm:pt modelId="{462A8421-5A8C-42C7-974A-D73148DCE29D}" type="parTrans" cxnId="{99D78307-08C5-49A4-94E9-416641E25977}">
      <dgm:prSet/>
      <dgm:spPr/>
      <dgm:t>
        <a:bodyPr/>
        <a:lstStyle/>
        <a:p>
          <a:endParaRPr lang="en-US"/>
        </a:p>
      </dgm:t>
    </dgm:pt>
    <dgm:pt modelId="{0A7AA0AD-BDE1-423D-8498-693BC8F9DF33}" type="sibTrans" cxnId="{99D78307-08C5-49A4-94E9-416641E25977}">
      <dgm:prSet/>
      <dgm:spPr/>
      <dgm:t>
        <a:bodyPr/>
        <a:lstStyle/>
        <a:p>
          <a:endParaRPr lang="en-US"/>
        </a:p>
      </dgm:t>
    </dgm:pt>
    <dgm:pt modelId="{BC188C87-21B5-463A-A9E5-264A4009900B}">
      <dgm:prSet phldrT="[Text]"/>
      <dgm:spPr/>
      <dgm:t>
        <a:bodyPr/>
        <a:lstStyle/>
        <a:p>
          <a:r>
            <a:rPr lang="bn-IN" dirty="0" smtClean="0">
              <a:latin typeface="NikoshBAN" pitchFamily="2" charset="0"/>
              <a:cs typeface="NikoshBAN" pitchFamily="2" charset="0"/>
            </a:rPr>
            <a:t>লোহিত রক্তকণিকা </a:t>
          </a:r>
          <a:endParaRPr lang="en-US" dirty="0">
            <a:latin typeface="NikoshBAN" pitchFamily="2" charset="0"/>
            <a:cs typeface="NikoshBAN" pitchFamily="2" charset="0"/>
          </a:endParaRPr>
        </a:p>
      </dgm:t>
    </dgm:pt>
    <dgm:pt modelId="{7610C58E-C240-4C55-8B90-93036775CF46}" type="parTrans" cxnId="{6A31BCE4-C410-496E-AC96-FFEA6883C18C}">
      <dgm:prSet/>
      <dgm:spPr/>
      <dgm:t>
        <a:bodyPr/>
        <a:lstStyle/>
        <a:p>
          <a:endParaRPr lang="en-US"/>
        </a:p>
      </dgm:t>
    </dgm:pt>
    <dgm:pt modelId="{78C9F479-4844-468C-9ACB-548A976B6915}" type="sibTrans" cxnId="{6A31BCE4-C410-496E-AC96-FFEA6883C18C}">
      <dgm:prSet/>
      <dgm:spPr/>
      <dgm:t>
        <a:bodyPr/>
        <a:lstStyle/>
        <a:p>
          <a:endParaRPr lang="en-US"/>
        </a:p>
      </dgm:t>
    </dgm:pt>
    <dgm:pt modelId="{CA09D316-590F-4260-AD63-552A5F4BB95E}">
      <dgm:prSet/>
      <dgm:spPr/>
      <dgm:t>
        <a:bodyPr/>
        <a:lstStyle/>
        <a:p>
          <a:r>
            <a:rPr lang="bn-IN" dirty="0" smtClean="0">
              <a:latin typeface="NikoshBAN" pitchFamily="2" charset="0"/>
              <a:cs typeface="NikoshBAN" pitchFamily="2" charset="0"/>
            </a:rPr>
            <a:t> শ্বেত রক্তকণিকা </a:t>
          </a:r>
          <a:endParaRPr lang="en-US" dirty="0">
            <a:latin typeface="NikoshBAN" pitchFamily="2" charset="0"/>
            <a:cs typeface="NikoshBAN" pitchFamily="2" charset="0"/>
          </a:endParaRPr>
        </a:p>
      </dgm:t>
    </dgm:pt>
    <dgm:pt modelId="{FA349C84-25DB-41D2-9E72-3F2E51E87055}" type="parTrans" cxnId="{26E18288-3E1E-4B33-8150-5D4F59A2C5BB}">
      <dgm:prSet/>
      <dgm:spPr/>
      <dgm:t>
        <a:bodyPr/>
        <a:lstStyle/>
        <a:p>
          <a:endParaRPr lang="en-US"/>
        </a:p>
      </dgm:t>
    </dgm:pt>
    <dgm:pt modelId="{40A4F9BC-9A05-45A2-A8C2-8F64F6E1D7D1}" type="sibTrans" cxnId="{26E18288-3E1E-4B33-8150-5D4F59A2C5BB}">
      <dgm:prSet/>
      <dgm:spPr/>
      <dgm:t>
        <a:bodyPr/>
        <a:lstStyle/>
        <a:p>
          <a:endParaRPr lang="en-US"/>
        </a:p>
      </dgm:t>
    </dgm:pt>
    <dgm:pt modelId="{74F390A4-437F-4905-AD43-655C6D211D47}">
      <dgm:prSet/>
      <dgm:spPr/>
      <dgm:t>
        <a:bodyPr/>
        <a:lstStyle/>
        <a:p>
          <a:r>
            <a:rPr lang="bn-IN" dirty="0" smtClean="0"/>
            <a:t> </a:t>
          </a:r>
          <a:r>
            <a:rPr lang="bn-IN" dirty="0" smtClean="0">
              <a:latin typeface="NikoshBAN" pitchFamily="2" charset="0"/>
              <a:cs typeface="NikoshBAN" pitchFamily="2" charset="0"/>
            </a:rPr>
            <a:t>অণুচক্রিকা </a:t>
          </a:r>
          <a:endParaRPr lang="en-US" dirty="0">
            <a:latin typeface="NikoshBAN" pitchFamily="2" charset="0"/>
            <a:cs typeface="NikoshBAN" pitchFamily="2" charset="0"/>
          </a:endParaRPr>
        </a:p>
      </dgm:t>
    </dgm:pt>
    <dgm:pt modelId="{676FBD41-DFDA-423F-9AA7-39AD2AEDC204}" type="parTrans" cxnId="{AFB0DA08-2527-4159-A47A-5D962835DB3B}">
      <dgm:prSet/>
      <dgm:spPr/>
      <dgm:t>
        <a:bodyPr/>
        <a:lstStyle/>
        <a:p>
          <a:endParaRPr lang="en-US"/>
        </a:p>
      </dgm:t>
    </dgm:pt>
    <dgm:pt modelId="{C7486C75-A5D8-4BDA-99DE-FA03ADD386AC}" type="sibTrans" cxnId="{AFB0DA08-2527-4159-A47A-5D962835DB3B}">
      <dgm:prSet/>
      <dgm:spPr/>
      <dgm:t>
        <a:bodyPr/>
        <a:lstStyle/>
        <a:p>
          <a:endParaRPr lang="en-US"/>
        </a:p>
      </dgm:t>
    </dgm:pt>
    <dgm:pt modelId="{791EF84F-D202-4F93-81CB-6DB08BE89A6F}" type="pres">
      <dgm:prSet presAssocID="{60CAF72A-05F7-4EDA-9AE9-B367D0596715}" presName="hierChild1" presStyleCnt="0">
        <dgm:presLayoutVars>
          <dgm:chPref val="1"/>
          <dgm:dir/>
          <dgm:animOne val="branch"/>
          <dgm:animLvl val="lvl"/>
          <dgm:resizeHandles/>
        </dgm:presLayoutVars>
      </dgm:prSet>
      <dgm:spPr/>
      <dgm:t>
        <a:bodyPr/>
        <a:lstStyle/>
        <a:p>
          <a:endParaRPr lang="en-US"/>
        </a:p>
      </dgm:t>
    </dgm:pt>
    <dgm:pt modelId="{70842BF7-EA2D-4271-9BD2-835CBBC3A2D3}" type="pres">
      <dgm:prSet presAssocID="{1F2CCCC8-4E78-492A-9135-CB41AAB85B3B}" presName="hierRoot1" presStyleCnt="0"/>
      <dgm:spPr/>
    </dgm:pt>
    <dgm:pt modelId="{6455AD5B-5C2A-4CD6-954A-456DBE8A294B}" type="pres">
      <dgm:prSet presAssocID="{1F2CCCC8-4E78-492A-9135-CB41AAB85B3B}" presName="composite" presStyleCnt="0"/>
      <dgm:spPr/>
    </dgm:pt>
    <dgm:pt modelId="{3285BA91-2842-41B6-8C6A-1E0145AC5904}" type="pres">
      <dgm:prSet presAssocID="{1F2CCCC8-4E78-492A-9135-CB41AAB85B3B}" presName="background" presStyleLbl="node0" presStyleIdx="0" presStyleCnt="1"/>
      <dgm:spPr/>
    </dgm:pt>
    <dgm:pt modelId="{08AF1D46-3E0B-4D86-800D-1A3BB0F79265}" type="pres">
      <dgm:prSet presAssocID="{1F2CCCC8-4E78-492A-9135-CB41AAB85B3B}" presName="text" presStyleLbl="fgAcc0" presStyleIdx="0" presStyleCnt="1" custScaleX="108918" custScaleY="93254" custLinFactNeighborX="-899" custLinFactNeighborY="-4101">
        <dgm:presLayoutVars>
          <dgm:chPref val="3"/>
        </dgm:presLayoutVars>
      </dgm:prSet>
      <dgm:spPr/>
      <dgm:t>
        <a:bodyPr/>
        <a:lstStyle/>
        <a:p>
          <a:endParaRPr lang="en-US"/>
        </a:p>
      </dgm:t>
    </dgm:pt>
    <dgm:pt modelId="{DD5C6125-9844-441C-A289-0C1C861740E6}" type="pres">
      <dgm:prSet presAssocID="{1F2CCCC8-4E78-492A-9135-CB41AAB85B3B}" presName="hierChild2" presStyleCnt="0"/>
      <dgm:spPr/>
    </dgm:pt>
    <dgm:pt modelId="{5975C66A-3313-4CB7-A69D-379F19489F66}" type="pres">
      <dgm:prSet presAssocID="{369DEA88-AD2B-4B44-AD61-EB22BD9FC868}" presName="Name10" presStyleLbl="parChTrans1D2" presStyleIdx="0" presStyleCnt="2"/>
      <dgm:spPr/>
      <dgm:t>
        <a:bodyPr/>
        <a:lstStyle/>
        <a:p>
          <a:endParaRPr lang="en-US"/>
        </a:p>
      </dgm:t>
    </dgm:pt>
    <dgm:pt modelId="{90BE45AA-18D0-45F6-98DB-166DD90F6ADF}" type="pres">
      <dgm:prSet presAssocID="{524A4E01-4B8D-4E5C-8B5F-457B1EC85C2A}" presName="hierRoot2" presStyleCnt="0"/>
      <dgm:spPr/>
    </dgm:pt>
    <dgm:pt modelId="{403E3D8A-CCD3-45CE-9CF9-3B868369FA42}" type="pres">
      <dgm:prSet presAssocID="{524A4E01-4B8D-4E5C-8B5F-457B1EC85C2A}" presName="composite2" presStyleCnt="0"/>
      <dgm:spPr/>
    </dgm:pt>
    <dgm:pt modelId="{3AE74482-09EE-4798-9D11-85CEEBC74053}" type="pres">
      <dgm:prSet presAssocID="{524A4E01-4B8D-4E5C-8B5F-457B1EC85C2A}" presName="background2" presStyleLbl="node2" presStyleIdx="0" presStyleCnt="2"/>
      <dgm:spPr/>
    </dgm:pt>
    <dgm:pt modelId="{E101A1E0-95BB-4DD2-80B6-066977BA3C24}" type="pres">
      <dgm:prSet presAssocID="{524A4E01-4B8D-4E5C-8B5F-457B1EC85C2A}" presName="text2" presStyleLbl="fgAcc2" presStyleIdx="0" presStyleCnt="2">
        <dgm:presLayoutVars>
          <dgm:chPref val="3"/>
        </dgm:presLayoutVars>
      </dgm:prSet>
      <dgm:spPr/>
      <dgm:t>
        <a:bodyPr/>
        <a:lstStyle/>
        <a:p>
          <a:endParaRPr lang="en-US"/>
        </a:p>
      </dgm:t>
    </dgm:pt>
    <dgm:pt modelId="{DFAF2C5E-0CF7-4282-BA34-2E3B482DDE52}" type="pres">
      <dgm:prSet presAssocID="{524A4E01-4B8D-4E5C-8B5F-457B1EC85C2A}" presName="hierChild3" presStyleCnt="0"/>
      <dgm:spPr/>
    </dgm:pt>
    <dgm:pt modelId="{9980CA1C-2B34-4E7B-A7A7-E70607503D66}" type="pres">
      <dgm:prSet presAssocID="{462A8421-5A8C-42C7-974A-D73148DCE29D}" presName="Name10" presStyleLbl="parChTrans1D2" presStyleIdx="1" presStyleCnt="2"/>
      <dgm:spPr/>
      <dgm:t>
        <a:bodyPr/>
        <a:lstStyle/>
        <a:p>
          <a:endParaRPr lang="en-US"/>
        </a:p>
      </dgm:t>
    </dgm:pt>
    <dgm:pt modelId="{C77A2251-6A05-469E-9C91-6E0EA792BD7E}" type="pres">
      <dgm:prSet presAssocID="{831FF297-D912-4A9C-A617-F01BBAFCA3CB}" presName="hierRoot2" presStyleCnt="0"/>
      <dgm:spPr/>
    </dgm:pt>
    <dgm:pt modelId="{B6991200-0DD8-48D7-9A47-B1864623DBF4}" type="pres">
      <dgm:prSet presAssocID="{831FF297-D912-4A9C-A617-F01BBAFCA3CB}" presName="composite2" presStyleCnt="0"/>
      <dgm:spPr/>
    </dgm:pt>
    <dgm:pt modelId="{5CDA546A-4BB5-427F-B025-3E54D957E1C7}" type="pres">
      <dgm:prSet presAssocID="{831FF297-D912-4A9C-A617-F01BBAFCA3CB}" presName="background2" presStyleLbl="node2" presStyleIdx="1" presStyleCnt="2"/>
      <dgm:spPr/>
    </dgm:pt>
    <dgm:pt modelId="{C676B747-3572-454D-BAEB-F91C4BD3DC16}" type="pres">
      <dgm:prSet presAssocID="{831FF297-D912-4A9C-A617-F01BBAFCA3CB}" presName="text2" presStyleLbl="fgAcc2" presStyleIdx="1" presStyleCnt="2" custLinFactNeighborX="-663" custLinFactNeighborY="-2983">
        <dgm:presLayoutVars>
          <dgm:chPref val="3"/>
        </dgm:presLayoutVars>
      </dgm:prSet>
      <dgm:spPr/>
      <dgm:t>
        <a:bodyPr/>
        <a:lstStyle/>
        <a:p>
          <a:endParaRPr lang="en-US"/>
        </a:p>
      </dgm:t>
    </dgm:pt>
    <dgm:pt modelId="{6D7D5CB2-6667-4E69-B3E9-E2C06B7BA4CE}" type="pres">
      <dgm:prSet presAssocID="{831FF297-D912-4A9C-A617-F01BBAFCA3CB}" presName="hierChild3" presStyleCnt="0"/>
      <dgm:spPr/>
    </dgm:pt>
    <dgm:pt modelId="{BABAD534-2D6B-45C1-8161-1FDEC2E22BEC}" type="pres">
      <dgm:prSet presAssocID="{7610C58E-C240-4C55-8B90-93036775CF46}" presName="Name17" presStyleLbl="parChTrans1D3" presStyleIdx="0" presStyleCnt="3"/>
      <dgm:spPr/>
      <dgm:t>
        <a:bodyPr/>
        <a:lstStyle/>
        <a:p>
          <a:endParaRPr lang="en-US"/>
        </a:p>
      </dgm:t>
    </dgm:pt>
    <dgm:pt modelId="{AD816973-F5C0-452D-928D-38D7840489E2}" type="pres">
      <dgm:prSet presAssocID="{BC188C87-21B5-463A-A9E5-264A4009900B}" presName="hierRoot3" presStyleCnt="0"/>
      <dgm:spPr/>
    </dgm:pt>
    <dgm:pt modelId="{8DA02E8B-5323-4E5B-A407-D063B9E3E598}" type="pres">
      <dgm:prSet presAssocID="{BC188C87-21B5-463A-A9E5-264A4009900B}" presName="composite3" presStyleCnt="0"/>
      <dgm:spPr/>
    </dgm:pt>
    <dgm:pt modelId="{230FCA67-09A8-4B9D-91E5-019453669B2D}" type="pres">
      <dgm:prSet presAssocID="{BC188C87-21B5-463A-A9E5-264A4009900B}" presName="background3" presStyleLbl="node3" presStyleIdx="0" presStyleCnt="3"/>
      <dgm:spPr/>
    </dgm:pt>
    <dgm:pt modelId="{D1CAA41E-1322-4BF1-BE4B-B7D93C0A6402}" type="pres">
      <dgm:prSet presAssocID="{BC188C87-21B5-463A-A9E5-264A4009900B}" presName="text3" presStyleLbl="fgAcc3" presStyleIdx="0" presStyleCnt="3" custLinFactNeighborX="961" custLinFactNeighborY="-1161">
        <dgm:presLayoutVars>
          <dgm:chPref val="3"/>
        </dgm:presLayoutVars>
      </dgm:prSet>
      <dgm:spPr/>
      <dgm:t>
        <a:bodyPr/>
        <a:lstStyle/>
        <a:p>
          <a:endParaRPr lang="en-US"/>
        </a:p>
      </dgm:t>
    </dgm:pt>
    <dgm:pt modelId="{1CD944E8-5532-49F7-B452-53366A75E9FF}" type="pres">
      <dgm:prSet presAssocID="{BC188C87-21B5-463A-A9E5-264A4009900B}" presName="hierChild4" presStyleCnt="0"/>
      <dgm:spPr/>
    </dgm:pt>
    <dgm:pt modelId="{AF21A058-6435-46EF-9F13-1D5DB6F8DE61}" type="pres">
      <dgm:prSet presAssocID="{FA349C84-25DB-41D2-9E72-3F2E51E87055}" presName="Name17" presStyleLbl="parChTrans1D3" presStyleIdx="1" presStyleCnt="3"/>
      <dgm:spPr/>
      <dgm:t>
        <a:bodyPr/>
        <a:lstStyle/>
        <a:p>
          <a:endParaRPr lang="en-US"/>
        </a:p>
      </dgm:t>
    </dgm:pt>
    <dgm:pt modelId="{4CF98DBC-B232-455A-9353-3C1AE3D28D52}" type="pres">
      <dgm:prSet presAssocID="{CA09D316-590F-4260-AD63-552A5F4BB95E}" presName="hierRoot3" presStyleCnt="0"/>
      <dgm:spPr/>
    </dgm:pt>
    <dgm:pt modelId="{F524691B-EA13-49CE-B4D3-938AC3B7CABF}" type="pres">
      <dgm:prSet presAssocID="{CA09D316-590F-4260-AD63-552A5F4BB95E}" presName="composite3" presStyleCnt="0"/>
      <dgm:spPr/>
    </dgm:pt>
    <dgm:pt modelId="{DBEC54D3-B06D-455B-8A23-30770911F61F}" type="pres">
      <dgm:prSet presAssocID="{CA09D316-590F-4260-AD63-552A5F4BB95E}" presName="background3" presStyleLbl="node3" presStyleIdx="1" presStyleCnt="3"/>
      <dgm:spPr/>
    </dgm:pt>
    <dgm:pt modelId="{5E7573D7-9EBC-4810-B8D2-F07AF4590919}" type="pres">
      <dgm:prSet presAssocID="{CA09D316-590F-4260-AD63-552A5F4BB95E}" presName="text3" presStyleLbl="fgAcc3" presStyleIdx="1" presStyleCnt="3">
        <dgm:presLayoutVars>
          <dgm:chPref val="3"/>
        </dgm:presLayoutVars>
      </dgm:prSet>
      <dgm:spPr/>
      <dgm:t>
        <a:bodyPr/>
        <a:lstStyle/>
        <a:p>
          <a:endParaRPr lang="en-US"/>
        </a:p>
      </dgm:t>
    </dgm:pt>
    <dgm:pt modelId="{4B3C654B-FDD6-4958-8979-E4B13074C628}" type="pres">
      <dgm:prSet presAssocID="{CA09D316-590F-4260-AD63-552A5F4BB95E}" presName="hierChild4" presStyleCnt="0"/>
      <dgm:spPr/>
    </dgm:pt>
    <dgm:pt modelId="{66ADE34F-0AD2-4382-8D9F-89685303359A}" type="pres">
      <dgm:prSet presAssocID="{676FBD41-DFDA-423F-9AA7-39AD2AEDC204}" presName="Name17" presStyleLbl="parChTrans1D3" presStyleIdx="2" presStyleCnt="3"/>
      <dgm:spPr/>
      <dgm:t>
        <a:bodyPr/>
        <a:lstStyle/>
        <a:p>
          <a:endParaRPr lang="en-US"/>
        </a:p>
      </dgm:t>
    </dgm:pt>
    <dgm:pt modelId="{F308C272-0DE9-45E7-8511-E063B9894F47}" type="pres">
      <dgm:prSet presAssocID="{74F390A4-437F-4905-AD43-655C6D211D47}" presName="hierRoot3" presStyleCnt="0"/>
      <dgm:spPr/>
    </dgm:pt>
    <dgm:pt modelId="{69DB72C2-35D7-4ECA-8887-8462B79EDCD8}" type="pres">
      <dgm:prSet presAssocID="{74F390A4-437F-4905-AD43-655C6D211D47}" presName="composite3" presStyleCnt="0"/>
      <dgm:spPr/>
    </dgm:pt>
    <dgm:pt modelId="{3684A121-3500-4232-90E2-F7D9CA7AE1AB}" type="pres">
      <dgm:prSet presAssocID="{74F390A4-437F-4905-AD43-655C6D211D47}" presName="background3" presStyleLbl="node3" presStyleIdx="2" presStyleCnt="3"/>
      <dgm:spPr/>
    </dgm:pt>
    <dgm:pt modelId="{EA0F7E7C-9498-4A46-8395-841E264E8C39}" type="pres">
      <dgm:prSet presAssocID="{74F390A4-437F-4905-AD43-655C6D211D47}" presName="text3" presStyleLbl="fgAcc3" presStyleIdx="2" presStyleCnt="3" custScaleX="97131" custScaleY="105134" custLinFactNeighborX="-574" custLinFactNeighborY="8013">
        <dgm:presLayoutVars>
          <dgm:chPref val="3"/>
        </dgm:presLayoutVars>
      </dgm:prSet>
      <dgm:spPr/>
      <dgm:t>
        <a:bodyPr/>
        <a:lstStyle/>
        <a:p>
          <a:endParaRPr lang="en-US"/>
        </a:p>
      </dgm:t>
    </dgm:pt>
    <dgm:pt modelId="{8044DF83-4043-4774-8994-901DC2117EE2}" type="pres">
      <dgm:prSet presAssocID="{74F390A4-437F-4905-AD43-655C6D211D47}" presName="hierChild4" presStyleCnt="0"/>
      <dgm:spPr/>
    </dgm:pt>
  </dgm:ptLst>
  <dgm:cxnLst>
    <dgm:cxn modelId="{404D3E44-5AE3-4ADA-A88B-1CC1A6D9D19F}" type="presOf" srcId="{7610C58E-C240-4C55-8B90-93036775CF46}" destId="{BABAD534-2D6B-45C1-8161-1FDEC2E22BEC}" srcOrd="0" destOrd="0" presId="urn:microsoft.com/office/officeart/2005/8/layout/hierarchy1"/>
    <dgm:cxn modelId="{239AC077-ADD9-457C-9D67-372C733BCD1A}" type="presOf" srcId="{BC188C87-21B5-463A-A9E5-264A4009900B}" destId="{D1CAA41E-1322-4BF1-BE4B-B7D93C0A6402}" srcOrd="0" destOrd="0" presId="urn:microsoft.com/office/officeart/2005/8/layout/hierarchy1"/>
    <dgm:cxn modelId="{E5E49128-B025-4A92-95D7-3C7213F511C8}" type="presOf" srcId="{74F390A4-437F-4905-AD43-655C6D211D47}" destId="{EA0F7E7C-9498-4A46-8395-841E264E8C39}" srcOrd="0" destOrd="0" presId="urn:microsoft.com/office/officeart/2005/8/layout/hierarchy1"/>
    <dgm:cxn modelId="{5D36C145-FA25-42FC-A446-0041825DC95D}" type="presOf" srcId="{1F2CCCC8-4E78-492A-9135-CB41AAB85B3B}" destId="{08AF1D46-3E0B-4D86-800D-1A3BB0F79265}" srcOrd="0" destOrd="0" presId="urn:microsoft.com/office/officeart/2005/8/layout/hierarchy1"/>
    <dgm:cxn modelId="{26E18288-3E1E-4B33-8150-5D4F59A2C5BB}" srcId="{831FF297-D912-4A9C-A617-F01BBAFCA3CB}" destId="{CA09D316-590F-4260-AD63-552A5F4BB95E}" srcOrd="1" destOrd="0" parTransId="{FA349C84-25DB-41D2-9E72-3F2E51E87055}" sibTransId="{40A4F9BC-9A05-45A2-A8C2-8F64F6E1D7D1}"/>
    <dgm:cxn modelId="{D71B4727-19C6-4973-8431-E4FE8BE73731}" type="presOf" srcId="{CA09D316-590F-4260-AD63-552A5F4BB95E}" destId="{5E7573D7-9EBC-4810-B8D2-F07AF4590919}" srcOrd="0" destOrd="0" presId="urn:microsoft.com/office/officeart/2005/8/layout/hierarchy1"/>
    <dgm:cxn modelId="{27A24B11-36B6-4390-AEDC-BDAA9A7AB05A}" type="presOf" srcId="{676FBD41-DFDA-423F-9AA7-39AD2AEDC204}" destId="{66ADE34F-0AD2-4382-8D9F-89685303359A}" srcOrd="0" destOrd="0" presId="urn:microsoft.com/office/officeart/2005/8/layout/hierarchy1"/>
    <dgm:cxn modelId="{BE42D947-6F58-41F2-8C3C-066B3557431B}" type="presOf" srcId="{369DEA88-AD2B-4B44-AD61-EB22BD9FC868}" destId="{5975C66A-3313-4CB7-A69D-379F19489F66}" srcOrd="0" destOrd="0" presId="urn:microsoft.com/office/officeart/2005/8/layout/hierarchy1"/>
    <dgm:cxn modelId="{99D78307-08C5-49A4-94E9-416641E25977}" srcId="{1F2CCCC8-4E78-492A-9135-CB41AAB85B3B}" destId="{831FF297-D912-4A9C-A617-F01BBAFCA3CB}" srcOrd="1" destOrd="0" parTransId="{462A8421-5A8C-42C7-974A-D73148DCE29D}" sibTransId="{0A7AA0AD-BDE1-423D-8498-693BC8F9DF33}"/>
    <dgm:cxn modelId="{89BDBBA9-A91E-4106-8E3B-05106AD86FE5}" type="presOf" srcId="{FA349C84-25DB-41D2-9E72-3F2E51E87055}" destId="{AF21A058-6435-46EF-9F13-1D5DB6F8DE61}" srcOrd="0" destOrd="0" presId="urn:microsoft.com/office/officeart/2005/8/layout/hierarchy1"/>
    <dgm:cxn modelId="{AFB0DA08-2527-4159-A47A-5D962835DB3B}" srcId="{831FF297-D912-4A9C-A617-F01BBAFCA3CB}" destId="{74F390A4-437F-4905-AD43-655C6D211D47}" srcOrd="2" destOrd="0" parTransId="{676FBD41-DFDA-423F-9AA7-39AD2AEDC204}" sibTransId="{C7486C75-A5D8-4BDA-99DE-FA03ADD386AC}"/>
    <dgm:cxn modelId="{1409FB8B-D1BE-492D-A764-4EAC349D7CC5}" srcId="{60CAF72A-05F7-4EDA-9AE9-B367D0596715}" destId="{1F2CCCC8-4E78-492A-9135-CB41AAB85B3B}" srcOrd="0" destOrd="0" parTransId="{3349A443-9C2C-4F4C-8FE6-B06618F66B60}" sibTransId="{CEB62552-FD11-4008-9799-0CAAD8480612}"/>
    <dgm:cxn modelId="{0561A838-A52C-4E53-B593-3923E7003E03}" srcId="{1F2CCCC8-4E78-492A-9135-CB41AAB85B3B}" destId="{524A4E01-4B8D-4E5C-8B5F-457B1EC85C2A}" srcOrd="0" destOrd="0" parTransId="{369DEA88-AD2B-4B44-AD61-EB22BD9FC868}" sibTransId="{98ADE251-05A8-467F-BFA6-6EC6B9DE0051}"/>
    <dgm:cxn modelId="{6A31BCE4-C410-496E-AC96-FFEA6883C18C}" srcId="{831FF297-D912-4A9C-A617-F01BBAFCA3CB}" destId="{BC188C87-21B5-463A-A9E5-264A4009900B}" srcOrd="0" destOrd="0" parTransId="{7610C58E-C240-4C55-8B90-93036775CF46}" sibTransId="{78C9F479-4844-468C-9ACB-548A976B6915}"/>
    <dgm:cxn modelId="{E36C1EBC-9BC8-42B7-AA13-49C3EB0D6D0B}" type="presOf" srcId="{462A8421-5A8C-42C7-974A-D73148DCE29D}" destId="{9980CA1C-2B34-4E7B-A7A7-E70607503D66}" srcOrd="0" destOrd="0" presId="urn:microsoft.com/office/officeart/2005/8/layout/hierarchy1"/>
    <dgm:cxn modelId="{E536FF90-DD50-4586-BB09-964C4F4F5708}" type="presOf" srcId="{60CAF72A-05F7-4EDA-9AE9-B367D0596715}" destId="{791EF84F-D202-4F93-81CB-6DB08BE89A6F}" srcOrd="0" destOrd="0" presId="urn:microsoft.com/office/officeart/2005/8/layout/hierarchy1"/>
    <dgm:cxn modelId="{9D82C919-DFB6-4509-A227-FBA482E76581}" type="presOf" srcId="{831FF297-D912-4A9C-A617-F01BBAFCA3CB}" destId="{C676B747-3572-454D-BAEB-F91C4BD3DC16}" srcOrd="0" destOrd="0" presId="urn:microsoft.com/office/officeart/2005/8/layout/hierarchy1"/>
    <dgm:cxn modelId="{D8ADAD5D-81C1-4C38-A29B-5438054CE6BC}" type="presOf" srcId="{524A4E01-4B8D-4E5C-8B5F-457B1EC85C2A}" destId="{E101A1E0-95BB-4DD2-80B6-066977BA3C24}" srcOrd="0" destOrd="0" presId="urn:microsoft.com/office/officeart/2005/8/layout/hierarchy1"/>
    <dgm:cxn modelId="{9557E710-0520-4C03-88CC-C093E48E6150}" type="presParOf" srcId="{791EF84F-D202-4F93-81CB-6DB08BE89A6F}" destId="{70842BF7-EA2D-4271-9BD2-835CBBC3A2D3}" srcOrd="0" destOrd="0" presId="urn:microsoft.com/office/officeart/2005/8/layout/hierarchy1"/>
    <dgm:cxn modelId="{37594C80-C03E-4DD1-999E-8305654EC8EB}" type="presParOf" srcId="{70842BF7-EA2D-4271-9BD2-835CBBC3A2D3}" destId="{6455AD5B-5C2A-4CD6-954A-456DBE8A294B}" srcOrd="0" destOrd="0" presId="urn:microsoft.com/office/officeart/2005/8/layout/hierarchy1"/>
    <dgm:cxn modelId="{B732935A-95C1-4A5C-830F-CD1FED959AAB}" type="presParOf" srcId="{6455AD5B-5C2A-4CD6-954A-456DBE8A294B}" destId="{3285BA91-2842-41B6-8C6A-1E0145AC5904}" srcOrd="0" destOrd="0" presId="urn:microsoft.com/office/officeart/2005/8/layout/hierarchy1"/>
    <dgm:cxn modelId="{00FA6AA2-6108-4305-93EA-E8F73CB27223}" type="presParOf" srcId="{6455AD5B-5C2A-4CD6-954A-456DBE8A294B}" destId="{08AF1D46-3E0B-4D86-800D-1A3BB0F79265}" srcOrd="1" destOrd="0" presId="urn:microsoft.com/office/officeart/2005/8/layout/hierarchy1"/>
    <dgm:cxn modelId="{48F6B228-7FCC-45F0-B30C-EF7B81E4A25C}" type="presParOf" srcId="{70842BF7-EA2D-4271-9BD2-835CBBC3A2D3}" destId="{DD5C6125-9844-441C-A289-0C1C861740E6}" srcOrd="1" destOrd="0" presId="urn:microsoft.com/office/officeart/2005/8/layout/hierarchy1"/>
    <dgm:cxn modelId="{4DCDBFD2-B374-40FA-B725-7B4522430C98}" type="presParOf" srcId="{DD5C6125-9844-441C-A289-0C1C861740E6}" destId="{5975C66A-3313-4CB7-A69D-379F19489F66}" srcOrd="0" destOrd="0" presId="urn:microsoft.com/office/officeart/2005/8/layout/hierarchy1"/>
    <dgm:cxn modelId="{0378D753-619E-41BA-AC02-E197D564A601}" type="presParOf" srcId="{DD5C6125-9844-441C-A289-0C1C861740E6}" destId="{90BE45AA-18D0-45F6-98DB-166DD90F6ADF}" srcOrd="1" destOrd="0" presId="urn:microsoft.com/office/officeart/2005/8/layout/hierarchy1"/>
    <dgm:cxn modelId="{D2E25A15-B8B4-412D-8354-F0EC7F442A9C}" type="presParOf" srcId="{90BE45AA-18D0-45F6-98DB-166DD90F6ADF}" destId="{403E3D8A-CCD3-45CE-9CF9-3B868369FA42}" srcOrd="0" destOrd="0" presId="urn:microsoft.com/office/officeart/2005/8/layout/hierarchy1"/>
    <dgm:cxn modelId="{2F4AB10C-0068-44DC-8307-0E6ABAC92D81}" type="presParOf" srcId="{403E3D8A-CCD3-45CE-9CF9-3B868369FA42}" destId="{3AE74482-09EE-4798-9D11-85CEEBC74053}" srcOrd="0" destOrd="0" presId="urn:microsoft.com/office/officeart/2005/8/layout/hierarchy1"/>
    <dgm:cxn modelId="{6497F0B9-740E-413E-8B4B-973087657940}" type="presParOf" srcId="{403E3D8A-CCD3-45CE-9CF9-3B868369FA42}" destId="{E101A1E0-95BB-4DD2-80B6-066977BA3C24}" srcOrd="1" destOrd="0" presId="urn:microsoft.com/office/officeart/2005/8/layout/hierarchy1"/>
    <dgm:cxn modelId="{E022F85D-2CE2-47F9-9DEB-5D34C6C00FB9}" type="presParOf" srcId="{90BE45AA-18D0-45F6-98DB-166DD90F6ADF}" destId="{DFAF2C5E-0CF7-4282-BA34-2E3B482DDE52}" srcOrd="1" destOrd="0" presId="urn:microsoft.com/office/officeart/2005/8/layout/hierarchy1"/>
    <dgm:cxn modelId="{6EF96614-F4F1-4F48-9E27-0C71DBEA9E1F}" type="presParOf" srcId="{DD5C6125-9844-441C-A289-0C1C861740E6}" destId="{9980CA1C-2B34-4E7B-A7A7-E70607503D66}" srcOrd="2" destOrd="0" presId="urn:microsoft.com/office/officeart/2005/8/layout/hierarchy1"/>
    <dgm:cxn modelId="{1E47B35E-4497-4C39-B1D3-96DD6D626CCC}" type="presParOf" srcId="{DD5C6125-9844-441C-A289-0C1C861740E6}" destId="{C77A2251-6A05-469E-9C91-6E0EA792BD7E}" srcOrd="3" destOrd="0" presId="urn:microsoft.com/office/officeart/2005/8/layout/hierarchy1"/>
    <dgm:cxn modelId="{47C5BCFB-A6D6-404C-AD11-4386E28FF14C}" type="presParOf" srcId="{C77A2251-6A05-469E-9C91-6E0EA792BD7E}" destId="{B6991200-0DD8-48D7-9A47-B1864623DBF4}" srcOrd="0" destOrd="0" presId="urn:microsoft.com/office/officeart/2005/8/layout/hierarchy1"/>
    <dgm:cxn modelId="{AC88C22F-BE49-4387-B623-B0179D4295E0}" type="presParOf" srcId="{B6991200-0DD8-48D7-9A47-B1864623DBF4}" destId="{5CDA546A-4BB5-427F-B025-3E54D957E1C7}" srcOrd="0" destOrd="0" presId="urn:microsoft.com/office/officeart/2005/8/layout/hierarchy1"/>
    <dgm:cxn modelId="{2238D3CF-34A7-4BE7-8D47-AABF7C7FF32B}" type="presParOf" srcId="{B6991200-0DD8-48D7-9A47-B1864623DBF4}" destId="{C676B747-3572-454D-BAEB-F91C4BD3DC16}" srcOrd="1" destOrd="0" presId="urn:microsoft.com/office/officeart/2005/8/layout/hierarchy1"/>
    <dgm:cxn modelId="{640AA0CA-3CD2-409E-BB45-7E1CFF2604D4}" type="presParOf" srcId="{C77A2251-6A05-469E-9C91-6E0EA792BD7E}" destId="{6D7D5CB2-6667-4E69-B3E9-E2C06B7BA4CE}" srcOrd="1" destOrd="0" presId="urn:microsoft.com/office/officeart/2005/8/layout/hierarchy1"/>
    <dgm:cxn modelId="{246D7943-5D8A-43DF-BE9B-CB5EC94681C2}" type="presParOf" srcId="{6D7D5CB2-6667-4E69-B3E9-E2C06B7BA4CE}" destId="{BABAD534-2D6B-45C1-8161-1FDEC2E22BEC}" srcOrd="0" destOrd="0" presId="urn:microsoft.com/office/officeart/2005/8/layout/hierarchy1"/>
    <dgm:cxn modelId="{BB2297E5-C925-46FD-BEFE-8F48EC98F668}" type="presParOf" srcId="{6D7D5CB2-6667-4E69-B3E9-E2C06B7BA4CE}" destId="{AD816973-F5C0-452D-928D-38D7840489E2}" srcOrd="1" destOrd="0" presId="urn:microsoft.com/office/officeart/2005/8/layout/hierarchy1"/>
    <dgm:cxn modelId="{059CFC62-3884-4939-A763-4C5F12B51C1D}" type="presParOf" srcId="{AD816973-F5C0-452D-928D-38D7840489E2}" destId="{8DA02E8B-5323-4E5B-A407-D063B9E3E598}" srcOrd="0" destOrd="0" presId="urn:microsoft.com/office/officeart/2005/8/layout/hierarchy1"/>
    <dgm:cxn modelId="{540CC104-BF38-40B6-A530-FE6938F1561A}" type="presParOf" srcId="{8DA02E8B-5323-4E5B-A407-D063B9E3E598}" destId="{230FCA67-09A8-4B9D-91E5-019453669B2D}" srcOrd="0" destOrd="0" presId="urn:microsoft.com/office/officeart/2005/8/layout/hierarchy1"/>
    <dgm:cxn modelId="{CFFECE51-1150-4E34-A8D8-C3727BCE54FA}" type="presParOf" srcId="{8DA02E8B-5323-4E5B-A407-D063B9E3E598}" destId="{D1CAA41E-1322-4BF1-BE4B-B7D93C0A6402}" srcOrd="1" destOrd="0" presId="urn:microsoft.com/office/officeart/2005/8/layout/hierarchy1"/>
    <dgm:cxn modelId="{1D901782-D88C-4D99-B73D-E69AA546DD35}" type="presParOf" srcId="{AD816973-F5C0-452D-928D-38D7840489E2}" destId="{1CD944E8-5532-49F7-B452-53366A75E9FF}" srcOrd="1" destOrd="0" presId="urn:microsoft.com/office/officeart/2005/8/layout/hierarchy1"/>
    <dgm:cxn modelId="{EA705D4A-6403-4C4B-AC18-112889DEF199}" type="presParOf" srcId="{6D7D5CB2-6667-4E69-B3E9-E2C06B7BA4CE}" destId="{AF21A058-6435-46EF-9F13-1D5DB6F8DE61}" srcOrd="2" destOrd="0" presId="urn:microsoft.com/office/officeart/2005/8/layout/hierarchy1"/>
    <dgm:cxn modelId="{B8DC8A01-CD40-465E-A0EC-34AC8FECD3A9}" type="presParOf" srcId="{6D7D5CB2-6667-4E69-B3E9-E2C06B7BA4CE}" destId="{4CF98DBC-B232-455A-9353-3C1AE3D28D52}" srcOrd="3" destOrd="0" presId="urn:microsoft.com/office/officeart/2005/8/layout/hierarchy1"/>
    <dgm:cxn modelId="{48805977-C8F8-4D75-9C03-DD89271CFDA4}" type="presParOf" srcId="{4CF98DBC-B232-455A-9353-3C1AE3D28D52}" destId="{F524691B-EA13-49CE-B4D3-938AC3B7CABF}" srcOrd="0" destOrd="0" presId="urn:microsoft.com/office/officeart/2005/8/layout/hierarchy1"/>
    <dgm:cxn modelId="{04B12046-4F0A-4444-A1F4-0B6628797A88}" type="presParOf" srcId="{F524691B-EA13-49CE-B4D3-938AC3B7CABF}" destId="{DBEC54D3-B06D-455B-8A23-30770911F61F}" srcOrd="0" destOrd="0" presId="urn:microsoft.com/office/officeart/2005/8/layout/hierarchy1"/>
    <dgm:cxn modelId="{0322264F-D352-4B93-8624-9392EAD6C828}" type="presParOf" srcId="{F524691B-EA13-49CE-B4D3-938AC3B7CABF}" destId="{5E7573D7-9EBC-4810-B8D2-F07AF4590919}" srcOrd="1" destOrd="0" presId="urn:microsoft.com/office/officeart/2005/8/layout/hierarchy1"/>
    <dgm:cxn modelId="{0018C0C9-6377-478F-B7BC-D09014594ACA}" type="presParOf" srcId="{4CF98DBC-B232-455A-9353-3C1AE3D28D52}" destId="{4B3C654B-FDD6-4958-8979-E4B13074C628}" srcOrd="1" destOrd="0" presId="urn:microsoft.com/office/officeart/2005/8/layout/hierarchy1"/>
    <dgm:cxn modelId="{169F6CA2-A4C5-488A-BE6C-BED5A2FD596E}" type="presParOf" srcId="{6D7D5CB2-6667-4E69-B3E9-E2C06B7BA4CE}" destId="{66ADE34F-0AD2-4382-8D9F-89685303359A}" srcOrd="4" destOrd="0" presId="urn:microsoft.com/office/officeart/2005/8/layout/hierarchy1"/>
    <dgm:cxn modelId="{5B76E57E-6F1E-4ABF-AF89-5DBAB9BE8FF4}" type="presParOf" srcId="{6D7D5CB2-6667-4E69-B3E9-E2C06B7BA4CE}" destId="{F308C272-0DE9-45E7-8511-E063B9894F47}" srcOrd="5" destOrd="0" presId="urn:microsoft.com/office/officeart/2005/8/layout/hierarchy1"/>
    <dgm:cxn modelId="{18B51BB2-BD88-4A5E-8A59-8C2242954387}" type="presParOf" srcId="{F308C272-0DE9-45E7-8511-E063B9894F47}" destId="{69DB72C2-35D7-4ECA-8887-8462B79EDCD8}" srcOrd="0" destOrd="0" presId="urn:microsoft.com/office/officeart/2005/8/layout/hierarchy1"/>
    <dgm:cxn modelId="{BA62213B-35D3-4D03-A832-75042AE9157C}" type="presParOf" srcId="{69DB72C2-35D7-4ECA-8887-8462B79EDCD8}" destId="{3684A121-3500-4232-90E2-F7D9CA7AE1AB}" srcOrd="0" destOrd="0" presId="urn:microsoft.com/office/officeart/2005/8/layout/hierarchy1"/>
    <dgm:cxn modelId="{1E96E0A9-2EBF-4A29-9EF8-E5B19D88EC2E}" type="presParOf" srcId="{69DB72C2-35D7-4ECA-8887-8462B79EDCD8}" destId="{EA0F7E7C-9498-4A46-8395-841E264E8C39}" srcOrd="1" destOrd="0" presId="urn:microsoft.com/office/officeart/2005/8/layout/hierarchy1"/>
    <dgm:cxn modelId="{D6218F26-7EA2-433F-A1CB-6AC0DC0A8D12}" type="presParOf" srcId="{F308C272-0DE9-45E7-8511-E063B9894F47}" destId="{8044DF83-4043-4774-8994-901DC2117EE2}" srcOrd="1" destOrd="0" presId="urn:microsoft.com/office/officeart/2005/8/layout/hierarchy1"/>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DE34F-0AD2-4382-8D9F-89685303359A}">
      <dsp:nvSpPr>
        <dsp:cNvPr id="0" name=""/>
        <dsp:cNvSpPr/>
      </dsp:nvSpPr>
      <dsp:spPr>
        <a:xfrm>
          <a:off x="3732444" y="3050748"/>
          <a:ext cx="2487869" cy="631698"/>
        </a:xfrm>
        <a:custGeom>
          <a:avLst/>
          <a:gdLst/>
          <a:ahLst/>
          <a:cxnLst/>
          <a:rect l="0" t="0" r="0" b="0"/>
          <a:pathLst>
            <a:path>
              <a:moveTo>
                <a:pt x="0" y="0"/>
              </a:moveTo>
              <a:lnTo>
                <a:pt x="0" y="443266"/>
              </a:lnTo>
              <a:lnTo>
                <a:pt x="2487869" y="443266"/>
              </a:lnTo>
              <a:lnTo>
                <a:pt x="2487869" y="631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21A058-6435-46EF-9F13-1D5DB6F8DE61}">
      <dsp:nvSpPr>
        <dsp:cNvPr id="0" name=""/>
        <dsp:cNvSpPr/>
      </dsp:nvSpPr>
      <dsp:spPr>
        <a:xfrm>
          <a:off x="3686724" y="3050748"/>
          <a:ext cx="91440" cy="630098"/>
        </a:xfrm>
        <a:custGeom>
          <a:avLst/>
          <a:gdLst/>
          <a:ahLst/>
          <a:cxnLst/>
          <a:rect l="0" t="0" r="0" b="0"/>
          <a:pathLst>
            <a:path>
              <a:moveTo>
                <a:pt x="45720" y="0"/>
              </a:moveTo>
              <a:lnTo>
                <a:pt x="45720" y="441666"/>
              </a:lnTo>
              <a:lnTo>
                <a:pt x="88384" y="441666"/>
              </a:lnTo>
              <a:lnTo>
                <a:pt x="88384" y="630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AD534-2D6B-45C1-8161-1FDEC2E22BEC}">
      <dsp:nvSpPr>
        <dsp:cNvPr id="0" name=""/>
        <dsp:cNvSpPr/>
      </dsp:nvSpPr>
      <dsp:spPr>
        <a:xfrm>
          <a:off x="1308596" y="3050748"/>
          <a:ext cx="2423847" cy="615102"/>
        </a:xfrm>
        <a:custGeom>
          <a:avLst/>
          <a:gdLst/>
          <a:ahLst/>
          <a:cxnLst/>
          <a:rect l="0" t="0" r="0" b="0"/>
          <a:pathLst>
            <a:path>
              <a:moveTo>
                <a:pt x="2423847" y="0"/>
              </a:moveTo>
              <a:lnTo>
                <a:pt x="2423847" y="426670"/>
              </a:lnTo>
              <a:lnTo>
                <a:pt x="0" y="426670"/>
              </a:lnTo>
              <a:lnTo>
                <a:pt x="0" y="6151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0CA1C-2B34-4E7B-A7A7-E70607503D66}">
      <dsp:nvSpPr>
        <dsp:cNvPr id="0" name=""/>
        <dsp:cNvSpPr/>
      </dsp:nvSpPr>
      <dsp:spPr>
        <a:xfrm>
          <a:off x="2484614" y="1153119"/>
          <a:ext cx="1247829" cy="606009"/>
        </a:xfrm>
        <a:custGeom>
          <a:avLst/>
          <a:gdLst/>
          <a:ahLst/>
          <a:cxnLst/>
          <a:rect l="0" t="0" r="0" b="0"/>
          <a:pathLst>
            <a:path>
              <a:moveTo>
                <a:pt x="0" y="0"/>
              </a:moveTo>
              <a:lnTo>
                <a:pt x="0" y="417577"/>
              </a:lnTo>
              <a:lnTo>
                <a:pt x="1247829" y="417577"/>
              </a:lnTo>
              <a:lnTo>
                <a:pt x="1247829" y="606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5C66A-3313-4CB7-A69D-379F19489F66}">
      <dsp:nvSpPr>
        <dsp:cNvPr id="0" name=""/>
        <dsp:cNvSpPr/>
      </dsp:nvSpPr>
      <dsp:spPr>
        <a:xfrm>
          <a:off x="1259871" y="1153119"/>
          <a:ext cx="1224743" cy="644538"/>
        </a:xfrm>
        <a:custGeom>
          <a:avLst/>
          <a:gdLst/>
          <a:ahLst/>
          <a:cxnLst/>
          <a:rect l="0" t="0" r="0" b="0"/>
          <a:pathLst>
            <a:path>
              <a:moveTo>
                <a:pt x="1224743" y="0"/>
              </a:moveTo>
              <a:lnTo>
                <a:pt x="1224743" y="456106"/>
              </a:lnTo>
              <a:lnTo>
                <a:pt x="0" y="456106"/>
              </a:lnTo>
              <a:lnTo>
                <a:pt x="0" y="6445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85BA91-2842-41B6-8C6A-1E0145AC5904}">
      <dsp:nvSpPr>
        <dsp:cNvPr id="0" name=""/>
        <dsp:cNvSpPr/>
      </dsp:nvSpPr>
      <dsp:spPr>
        <a:xfrm>
          <a:off x="1376892" y="-51368"/>
          <a:ext cx="2215444" cy="120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F1D46-3E0B-4D86-800D-1A3BB0F79265}">
      <dsp:nvSpPr>
        <dsp:cNvPr id="0" name=""/>
        <dsp:cNvSpPr/>
      </dsp:nvSpPr>
      <dsp:spPr>
        <a:xfrm>
          <a:off x="1602897" y="163336"/>
          <a:ext cx="2215444" cy="1204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latin typeface="NikoshBAN" pitchFamily="2" charset="0"/>
              <a:cs typeface="NikoshBAN" pitchFamily="2" charset="0"/>
            </a:rPr>
            <a:t>রক্ত</a:t>
          </a:r>
          <a:endParaRPr lang="en-US" sz="3500" kern="1200" dirty="0">
            <a:latin typeface="NikoshBAN" pitchFamily="2" charset="0"/>
            <a:cs typeface="NikoshBAN" pitchFamily="2" charset="0"/>
          </a:endParaRPr>
        </a:p>
      </dsp:txBody>
      <dsp:txXfrm>
        <a:off x="1638175" y="198614"/>
        <a:ext cx="2144888" cy="1133931"/>
      </dsp:txXfrm>
    </dsp:sp>
    <dsp:sp modelId="{3AE74482-09EE-4798-9D11-85CEEBC74053}">
      <dsp:nvSpPr>
        <dsp:cNvPr id="0" name=""/>
        <dsp:cNvSpPr/>
      </dsp:nvSpPr>
      <dsp:spPr>
        <a:xfrm>
          <a:off x="242847" y="1797657"/>
          <a:ext cx="2034048" cy="12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1A1E0-95BB-4DD2-80B6-066977BA3C24}">
      <dsp:nvSpPr>
        <dsp:cNvPr id="0" name=""/>
        <dsp:cNvSpPr/>
      </dsp:nvSpPr>
      <dsp:spPr>
        <a:xfrm>
          <a:off x="468852" y="2012362"/>
          <a:ext cx="2034048" cy="12916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t> </a:t>
          </a:r>
          <a:r>
            <a:rPr lang="bn-IN" sz="3500" kern="1200" dirty="0" smtClean="0">
              <a:latin typeface="NikoshBAN" pitchFamily="2" charset="0"/>
              <a:cs typeface="NikoshBAN" pitchFamily="2" charset="0"/>
            </a:rPr>
            <a:t>রক্তরস</a:t>
          </a:r>
          <a:r>
            <a:rPr lang="bn-IN" sz="3500" kern="1200" dirty="0" smtClean="0"/>
            <a:t> </a:t>
          </a:r>
          <a:endParaRPr lang="en-US" sz="3500" kern="1200" dirty="0"/>
        </a:p>
      </dsp:txBody>
      <dsp:txXfrm>
        <a:off x="506682" y="2050192"/>
        <a:ext cx="1958388" cy="1215960"/>
      </dsp:txXfrm>
    </dsp:sp>
    <dsp:sp modelId="{5CDA546A-4BB5-427F-B025-3E54D957E1C7}">
      <dsp:nvSpPr>
        <dsp:cNvPr id="0" name=""/>
        <dsp:cNvSpPr/>
      </dsp:nvSpPr>
      <dsp:spPr>
        <a:xfrm>
          <a:off x="2715420" y="1759128"/>
          <a:ext cx="2034048" cy="12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6B747-3572-454D-BAEB-F91C4BD3DC16}">
      <dsp:nvSpPr>
        <dsp:cNvPr id="0" name=""/>
        <dsp:cNvSpPr/>
      </dsp:nvSpPr>
      <dsp:spPr>
        <a:xfrm>
          <a:off x="2941425" y="1973833"/>
          <a:ext cx="2034048" cy="12916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latin typeface="NikoshBAN" pitchFamily="2" charset="0"/>
              <a:cs typeface="NikoshBAN" pitchFamily="2" charset="0"/>
            </a:rPr>
            <a:t>রক্তকণিকা</a:t>
          </a:r>
          <a:endParaRPr lang="en-US" sz="3500" kern="1200" dirty="0">
            <a:latin typeface="NikoshBAN" pitchFamily="2" charset="0"/>
            <a:cs typeface="NikoshBAN" pitchFamily="2" charset="0"/>
          </a:endParaRPr>
        </a:p>
      </dsp:txBody>
      <dsp:txXfrm>
        <a:off x="2979255" y="2011663"/>
        <a:ext cx="1958388" cy="1215960"/>
      </dsp:txXfrm>
    </dsp:sp>
    <dsp:sp modelId="{230FCA67-09A8-4B9D-91E5-019453669B2D}">
      <dsp:nvSpPr>
        <dsp:cNvPr id="0" name=""/>
        <dsp:cNvSpPr/>
      </dsp:nvSpPr>
      <dsp:spPr>
        <a:xfrm>
          <a:off x="291572" y="3665851"/>
          <a:ext cx="2034048" cy="12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AA41E-1322-4BF1-BE4B-B7D93C0A6402}">
      <dsp:nvSpPr>
        <dsp:cNvPr id="0" name=""/>
        <dsp:cNvSpPr/>
      </dsp:nvSpPr>
      <dsp:spPr>
        <a:xfrm>
          <a:off x="517578" y="3880556"/>
          <a:ext cx="2034048" cy="12916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latin typeface="NikoshBAN" pitchFamily="2" charset="0"/>
              <a:cs typeface="NikoshBAN" pitchFamily="2" charset="0"/>
            </a:rPr>
            <a:t>লোহিত রক্তকণিকা </a:t>
          </a:r>
          <a:endParaRPr lang="en-US" sz="3500" kern="1200" dirty="0">
            <a:latin typeface="NikoshBAN" pitchFamily="2" charset="0"/>
            <a:cs typeface="NikoshBAN" pitchFamily="2" charset="0"/>
          </a:endParaRPr>
        </a:p>
      </dsp:txBody>
      <dsp:txXfrm>
        <a:off x="555408" y="3918386"/>
        <a:ext cx="1958388" cy="1215960"/>
      </dsp:txXfrm>
    </dsp:sp>
    <dsp:sp modelId="{DBEC54D3-B06D-455B-8A23-30770911F61F}">
      <dsp:nvSpPr>
        <dsp:cNvPr id="0" name=""/>
        <dsp:cNvSpPr/>
      </dsp:nvSpPr>
      <dsp:spPr>
        <a:xfrm>
          <a:off x="2758084" y="3680846"/>
          <a:ext cx="2034048" cy="12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573D7-9EBC-4810-B8D2-F07AF4590919}">
      <dsp:nvSpPr>
        <dsp:cNvPr id="0" name=""/>
        <dsp:cNvSpPr/>
      </dsp:nvSpPr>
      <dsp:spPr>
        <a:xfrm>
          <a:off x="2984089" y="3895552"/>
          <a:ext cx="2034048" cy="12916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latin typeface="NikoshBAN" pitchFamily="2" charset="0"/>
              <a:cs typeface="NikoshBAN" pitchFamily="2" charset="0"/>
            </a:rPr>
            <a:t> শ্বেত রক্তকণিকা </a:t>
          </a:r>
          <a:endParaRPr lang="en-US" sz="3500" kern="1200" dirty="0">
            <a:latin typeface="NikoshBAN" pitchFamily="2" charset="0"/>
            <a:cs typeface="NikoshBAN" pitchFamily="2" charset="0"/>
          </a:endParaRPr>
        </a:p>
      </dsp:txBody>
      <dsp:txXfrm>
        <a:off x="3021919" y="3933382"/>
        <a:ext cx="1958388" cy="1215960"/>
      </dsp:txXfrm>
    </dsp:sp>
    <dsp:sp modelId="{3684A121-3500-4232-90E2-F7D9CA7AE1AB}">
      <dsp:nvSpPr>
        <dsp:cNvPr id="0" name=""/>
        <dsp:cNvSpPr/>
      </dsp:nvSpPr>
      <dsp:spPr>
        <a:xfrm>
          <a:off x="5232467" y="3682447"/>
          <a:ext cx="1975691" cy="1357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F7E7C-9498-4A46-8395-841E264E8C39}">
      <dsp:nvSpPr>
        <dsp:cNvPr id="0" name=""/>
        <dsp:cNvSpPr/>
      </dsp:nvSpPr>
      <dsp:spPr>
        <a:xfrm>
          <a:off x="5458473" y="3897152"/>
          <a:ext cx="1975691" cy="13579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kern="1200" dirty="0" smtClean="0"/>
            <a:t> </a:t>
          </a:r>
          <a:r>
            <a:rPr lang="bn-IN" sz="3500" kern="1200" dirty="0" smtClean="0">
              <a:latin typeface="NikoshBAN" pitchFamily="2" charset="0"/>
              <a:cs typeface="NikoshBAN" pitchFamily="2" charset="0"/>
            </a:rPr>
            <a:t>অণুচক্রিকা </a:t>
          </a:r>
          <a:endParaRPr lang="en-US" sz="3500" kern="1200" dirty="0">
            <a:latin typeface="NikoshBAN" pitchFamily="2" charset="0"/>
            <a:cs typeface="NikoshBAN" pitchFamily="2" charset="0"/>
          </a:endParaRPr>
        </a:p>
      </dsp:txBody>
      <dsp:txXfrm>
        <a:off x="5498245" y="3936924"/>
        <a:ext cx="1896147" cy="1278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29ED0-CC02-4909-9F57-B43A172DAA8E}" type="datetimeFigureOut">
              <a:rPr lang="en-US" smtClean="0"/>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709D4-9C87-4C62-978C-144BD897C420}" type="slidenum">
              <a:rPr lang="en-US" smtClean="0"/>
              <a:t>‹#›</a:t>
            </a:fld>
            <a:endParaRPr lang="en-US"/>
          </a:p>
        </p:txBody>
      </p:sp>
    </p:spTree>
    <p:extLst>
      <p:ext uri="{BB962C8B-B14F-4D97-AF65-F5344CB8AC3E}">
        <p14:creationId xmlns:p14="http://schemas.microsoft.com/office/powerpoint/2010/main" val="191867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AB721B-A791-477C-B2E6-A87E0FB6E16A}" type="slidenum">
              <a:rPr lang="en-US" smtClean="0"/>
              <a:pPr/>
              <a:t>5</a:t>
            </a:fld>
            <a:endParaRPr lang="en-US"/>
          </a:p>
        </p:txBody>
      </p:sp>
    </p:spTree>
    <p:extLst>
      <p:ext uri="{BB962C8B-B14F-4D97-AF65-F5344CB8AC3E}">
        <p14:creationId xmlns:p14="http://schemas.microsoft.com/office/powerpoint/2010/main" val="30949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AB721B-A791-477C-B2E6-A87E0FB6E16A}" type="slidenum">
              <a:rPr lang="en-US" smtClean="0"/>
              <a:pPr/>
              <a:t>8</a:t>
            </a:fld>
            <a:endParaRPr lang="en-US"/>
          </a:p>
        </p:txBody>
      </p:sp>
    </p:spTree>
    <p:extLst>
      <p:ext uri="{BB962C8B-B14F-4D97-AF65-F5344CB8AC3E}">
        <p14:creationId xmlns:p14="http://schemas.microsoft.com/office/powerpoint/2010/main" val="143522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AB721B-A791-477C-B2E6-A87E0FB6E16A}" type="slidenum">
              <a:rPr lang="en-US" smtClean="0"/>
              <a:pPr/>
              <a:t>12</a:t>
            </a:fld>
            <a:endParaRPr lang="en-US"/>
          </a:p>
        </p:txBody>
      </p:sp>
    </p:spTree>
    <p:extLst>
      <p:ext uri="{BB962C8B-B14F-4D97-AF65-F5344CB8AC3E}">
        <p14:creationId xmlns:p14="http://schemas.microsoft.com/office/powerpoint/2010/main" val="281960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AB721B-A791-477C-B2E6-A87E0FB6E16A}" type="slidenum">
              <a:rPr lang="en-US" smtClean="0"/>
              <a:pPr/>
              <a:t>17</a:t>
            </a:fld>
            <a:endParaRPr lang="en-US"/>
          </a:p>
        </p:txBody>
      </p:sp>
    </p:spTree>
    <p:extLst>
      <p:ext uri="{BB962C8B-B14F-4D97-AF65-F5344CB8AC3E}">
        <p14:creationId xmlns:p14="http://schemas.microsoft.com/office/powerpoint/2010/main" val="223416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9CB6F8-6A43-4A9D-958F-77D0088D20C6}"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8778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CB6F8-6A43-4A9D-958F-77D0088D20C6}"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272585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CB6F8-6A43-4A9D-958F-77D0088D20C6}"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317547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CB6F8-6A43-4A9D-958F-77D0088D20C6}"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89650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CB6F8-6A43-4A9D-958F-77D0088D20C6}"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277348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9CB6F8-6A43-4A9D-958F-77D0088D20C6}"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371583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9CB6F8-6A43-4A9D-958F-77D0088D20C6}"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14574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9CB6F8-6A43-4A9D-958F-77D0088D20C6}"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30480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CB6F8-6A43-4A9D-958F-77D0088D20C6}" type="datetimeFigureOut">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175005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CB6F8-6A43-4A9D-958F-77D0088D20C6}"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36091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CB6F8-6A43-4A9D-958F-77D0088D20C6}"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6509A-38A6-48E1-8F19-19C6C7692D0C}" type="slidenum">
              <a:rPr lang="en-US" smtClean="0"/>
              <a:t>‹#›</a:t>
            </a:fld>
            <a:endParaRPr lang="en-US"/>
          </a:p>
        </p:txBody>
      </p:sp>
    </p:spTree>
    <p:extLst>
      <p:ext uri="{BB962C8B-B14F-4D97-AF65-F5344CB8AC3E}">
        <p14:creationId xmlns:p14="http://schemas.microsoft.com/office/powerpoint/2010/main" val="408098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CB6F8-6A43-4A9D-958F-77D0088D20C6}" type="datetimeFigureOut">
              <a:rPr lang="en-US" smtClean="0"/>
              <a:t>7/29/2020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6509A-38A6-48E1-8F19-19C6C7692D0C}" type="slidenum">
              <a:rPr lang="en-US" smtClean="0"/>
              <a:t>‹#›</a:t>
            </a:fld>
            <a:endParaRPr lang="en-US"/>
          </a:p>
        </p:txBody>
      </p:sp>
    </p:spTree>
    <p:extLst>
      <p:ext uri="{BB962C8B-B14F-4D97-AF65-F5344CB8AC3E}">
        <p14:creationId xmlns:p14="http://schemas.microsoft.com/office/powerpoint/2010/main" val="105694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379" y="153800"/>
            <a:ext cx="13843379" cy="6983980"/>
          </a:xfrm>
          <a:prstGeom prst="rect">
            <a:avLst/>
          </a:prstGeom>
        </p:spPr>
      </p:pic>
      <p:sp>
        <p:nvSpPr>
          <p:cNvPr id="3" name="TextBox 2"/>
          <p:cNvSpPr txBox="1"/>
          <p:nvPr/>
        </p:nvSpPr>
        <p:spPr>
          <a:xfrm>
            <a:off x="2497540" y="1351128"/>
            <a:ext cx="5077031" cy="2646878"/>
          </a:xfrm>
          <a:prstGeom prst="rect">
            <a:avLst/>
          </a:prstGeom>
          <a:noFill/>
        </p:spPr>
        <p:txBody>
          <a:bodyPr wrap="none" rtlCol="0">
            <a:spAutoFit/>
          </a:bodyPr>
          <a:lstStyle/>
          <a:p>
            <a:r>
              <a:rPr lang="en-US" sz="16600" dirty="0" smtClean="0">
                <a:solidFill>
                  <a:srgbClr val="FF0000"/>
                </a:solidFill>
                <a:latin typeface="NikoshBAN" panose="02000000000000000000" pitchFamily="2" charset="0"/>
                <a:cs typeface="NikoshBAN" panose="02000000000000000000" pitchFamily="2" charset="0"/>
              </a:rPr>
              <a:t>স</a:t>
            </a:r>
            <a:r>
              <a:rPr lang="bn-BD" sz="16600" dirty="0" smtClean="0">
                <a:solidFill>
                  <a:srgbClr val="FF0000"/>
                </a:solidFill>
                <a:latin typeface="NikoshBAN" panose="02000000000000000000" pitchFamily="2" charset="0"/>
                <a:cs typeface="NikoshBAN" panose="02000000000000000000" pitchFamily="2" charset="0"/>
              </a:rPr>
              <a:t>্বাগতম</a:t>
            </a:r>
            <a:endParaRPr lang="en-US" sz="16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9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63418" y="2746043"/>
            <a:ext cx="10453688" cy="3600450"/>
          </a:xfrm>
          <a:blipFill>
            <a:blip r:embed="rId2"/>
            <a:tile tx="0" ty="0" sx="100000" sy="100000" flip="none" algn="tl"/>
          </a:blipFill>
        </p:spPr>
        <p:txBody>
          <a:bodyPr>
            <a:normAutofit/>
          </a:bodyPr>
          <a:lstStyle/>
          <a:p>
            <a:pPr algn="ctr">
              <a:buNone/>
            </a:pPr>
            <a:r>
              <a:rPr lang="bn-BD" sz="4800" dirty="0">
                <a:solidFill>
                  <a:srgbClr val="002060"/>
                </a:solidFill>
                <a:latin typeface="NikoshBAN" pitchFamily="2" charset="0"/>
                <a:cs typeface="NikoshBAN" pitchFamily="2" charset="0"/>
              </a:rPr>
              <a:t>লোহিত রক্ত কনিকা</a:t>
            </a:r>
          </a:p>
          <a:p>
            <a:r>
              <a:rPr lang="bn-BD" sz="3200" b="1" dirty="0">
                <a:solidFill>
                  <a:srgbClr val="002060"/>
                </a:solidFill>
                <a:latin typeface="NikoshBAN" pitchFamily="2" charset="0"/>
                <a:cs typeface="NikoshBAN" pitchFamily="2" charset="0"/>
              </a:rPr>
              <a:t>লোহিত রক্ত কনি</a:t>
            </a:r>
            <a:r>
              <a:rPr lang="en-US" sz="3200" b="1" dirty="0" err="1">
                <a:solidFill>
                  <a:srgbClr val="002060"/>
                </a:solidFill>
                <a:latin typeface="NikoshBAN" pitchFamily="2" charset="0"/>
                <a:cs typeface="NikoshBAN" pitchFamily="2" charset="0"/>
              </a:rPr>
              <a:t>কাঃ</a:t>
            </a:r>
            <a:r>
              <a:rPr lang="en-US" sz="3200" b="1" dirty="0">
                <a:solidFill>
                  <a:srgbClr val="002060"/>
                </a:solidFill>
                <a:latin typeface="NikoshBAN" pitchFamily="2" charset="0"/>
                <a:cs typeface="NikoshBAN" pitchFamily="2" charset="0"/>
              </a:rPr>
              <a:t> </a:t>
            </a:r>
            <a:r>
              <a:rPr lang="bn-BD" sz="3200" dirty="0">
                <a:latin typeface="NikoshBAN" pitchFamily="2" charset="0"/>
                <a:cs typeface="NikoshBAN" pitchFamily="2" charset="0"/>
              </a:rPr>
              <a:t>আকৃতি গোলাকার ও নিউক্লিয়াস বিহীন। রক্তে এর পরিমান শতকরা ৪৫ ভাগ। হিমোগ্লোবিন  নামক লৌহ জাতীয় পদার্থ থাকায় রক্ত লাল হয়।তিনপ্রকার রক্তকণিকার মধ্যে লোহিত কণিকার সংখ্যাসবচেয়ে বেশি। লাল অস্থি মজ্জা থেকে সৃষ্টি হয়। মানুষের লোহিত কণিকার গড় আয়ু ১২০ দিন।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অনেকটা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বৃত্তের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দ্বি-অবতল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কিউবিক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মিলিমিটারে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প্রায়</a:t>
            </a:r>
            <a:r>
              <a:rPr lang="en-US" sz="3200" dirty="0">
                <a:latin typeface="NikoshBAN" pitchFamily="2" charset="0"/>
                <a:cs typeface="NikoshBAN" pitchFamily="2" charset="0"/>
              </a:rPr>
              <a:t> ৫-</a:t>
            </a:r>
            <a:r>
              <a:rPr lang="bn-IN" sz="3200" dirty="0">
                <a:latin typeface="NikoshBAN" pitchFamily="2" charset="0"/>
                <a:cs typeface="NikoshBAN" pitchFamily="2" charset="0"/>
              </a:rPr>
              <a:t> </a:t>
            </a:r>
            <a:r>
              <a:rPr lang="en-US" sz="3200" dirty="0" err="1">
                <a:latin typeface="NikoshBAN" pitchFamily="2" charset="0"/>
                <a:cs typeface="NikoshBAN" pitchFamily="2" charset="0"/>
              </a:rPr>
              <a:t>১০হাজার</a:t>
            </a:r>
            <a:r>
              <a:rPr lang="bn-BD" sz="3200" dirty="0">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লোহিত রক্ত কনি</a:t>
            </a:r>
            <a:r>
              <a:rPr lang="en-US" sz="3200" b="1" dirty="0" err="1">
                <a:solidFill>
                  <a:srgbClr val="002060"/>
                </a:solidFill>
                <a:latin typeface="NikoshBAN" pitchFamily="2" charset="0"/>
                <a:cs typeface="NikoshBAN" pitchFamily="2" charset="0"/>
              </a:rPr>
              <a:t>কা</a:t>
            </a:r>
            <a:r>
              <a:rPr lang="bn-BD" sz="3200" dirty="0">
                <a:latin typeface="NikoshBAN" pitchFamily="2" charset="0"/>
                <a:cs typeface="NikoshBAN" pitchFamily="2" charset="0"/>
              </a:rPr>
              <a:t> থাকে</a:t>
            </a:r>
            <a:r>
              <a:rPr lang="en-US" sz="3200" dirty="0">
                <a:latin typeface="NikoshBAN" pitchFamily="2" charset="0"/>
                <a:cs typeface="NikoshBAN" pitchFamily="2" charset="0"/>
              </a:rPr>
              <a:t>।</a:t>
            </a:r>
            <a:r>
              <a:rPr lang="bn-BD" sz="3200" dirty="0">
                <a:latin typeface="NikoshBAN" pitchFamily="2" charset="0"/>
                <a:cs typeface="NikoshBAN" pitchFamily="2" charset="0"/>
              </a:rPr>
              <a:t> অক্সিজেন পরিবহনে ভুমিকা পালন করে। নিউক্লিয়াস থাকে না।</a:t>
            </a:r>
          </a:p>
          <a:p>
            <a:pPr>
              <a:buNone/>
            </a:pPr>
            <a:endParaRPr lang="en-US" dirty="0">
              <a:latin typeface="NikoshBAN" pitchFamily="2" charset="0"/>
              <a:cs typeface="NikoshBAN" pitchFamily="2" charset="0"/>
            </a:endParaRPr>
          </a:p>
        </p:txBody>
      </p:sp>
      <p:pic>
        <p:nvPicPr>
          <p:cNvPr id="5" name="Picture 4" descr="rb4.jpg"/>
          <p:cNvPicPr>
            <a:picLocks noChangeAspect="1"/>
          </p:cNvPicPr>
          <p:nvPr/>
        </p:nvPicPr>
        <p:blipFill>
          <a:blip r:embed="rId3"/>
          <a:stretch>
            <a:fillRect/>
          </a:stretch>
        </p:blipFill>
        <p:spPr>
          <a:xfrm>
            <a:off x="1055430" y="613011"/>
            <a:ext cx="4659103" cy="1884528"/>
          </a:xfrm>
          <a:prstGeom prst="rect">
            <a:avLst/>
          </a:prstGeom>
        </p:spPr>
      </p:pic>
      <p:pic>
        <p:nvPicPr>
          <p:cNvPr id="6" name="Picture 5" descr="rb 2.jpg"/>
          <p:cNvPicPr>
            <a:picLocks noChangeAspect="1"/>
          </p:cNvPicPr>
          <p:nvPr/>
        </p:nvPicPr>
        <p:blipFill>
          <a:blip r:embed="rId4"/>
          <a:stretch>
            <a:fillRect/>
          </a:stretch>
        </p:blipFill>
        <p:spPr>
          <a:xfrm>
            <a:off x="5990262" y="613010"/>
            <a:ext cx="4677737" cy="1884529"/>
          </a:xfrm>
          <a:prstGeom prst="rect">
            <a:avLst/>
          </a:prstGeom>
        </p:spPr>
      </p:pic>
    </p:spTree>
    <p:extLst>
      <p:ext uri="{BB962C8B-B14F-4D97-AF65-F5344CB8AC3E}">
        <p14:creationId xmlns:p14="http://schemas.microsoft.com/office/powerpoint/2010/main" val="36628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arn(inVertical)">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560" y="656378"/>
            <a:ext cx="9235440" cy="4832092"/>
          </a:xfrm>
          <a:prstGeom prst="rect">
            <a:avLst/>
          </a:prstGeom>
          <a:noFill/>
        </p:spPr>
        <p:txBody>
          <a:bodyPr wrap="square" rtlCol="0">
            <a:spAutoFit/>
          </a:bodyPr>
          <a:lstStyle/>
          <a:p>
            <a:r>
              <a:rPr lang="bn-BD" sz="5400" dirty="0">
                <a:latin typeface="NikoshBAN" panose="02000000000000000000" pitchFamily="2" charset="0"/>
                <a:cs typeface="NikoshBAN" panose="02000000000000000000" pitchFamily="2" charset="0"/>
              </a:rPr>
              <a:t>          </a:t>
            </a:r>
            <a:r>
              <a:rPr lang="bn-BD" sz="5400" b="1" u="sng" dirty="0">
                <a:solidFill>
                  <a:srgbClr val="C00000"/>
                </a:solidFill>
                <a:latin typeface="NikoshBAN" panose="02000000000000000000" pitchFamily="2" charset="0"/>
                <a:cs typeface="NikoshBAN" panose="02000000000000000000" pitchFamily="2" charset="0"/>
              </a:rPr>
              <a:t>লোহিত কনিকার কাজ </a:t>
            </a:r>
          </a:p>
          <a:p>
            <a:endParaRPr lang="bn-BD" sz="5400" dirty="0">
              <a:latin typeface="NikoshBAN" panose="02000000000000000000" pitchFamily="2" charset="0"/>
              <a:cs typeface="NikoshBAN" panose="02000000000000000000" pitchFamily="2" charset="0"/>
            </a:endParaRPr>
          </a:p>
          <a:p>
            <a:endParaRPr lang="en-US" sz="4000" dirty="0">
              <a:latin typeface="NikoshBAN" panose="02000000000000000000" pitchFamily="2" charset="0"/>
              <a:cs typeface="NikoshBAN" panose="02000000000000000000" pitchFamily="2" charset="0"/>
            </a:endParaRPr>
          </a:p>
          <a:p>
            <a:r>
              <a:rPr lang="bn-BD" sz="4000" dirty="0">
                <a:latin typeface="NikoshBAN" panose="02000000000000000000" pitchFamily="2" charset="0"/>
                <a:cs typeface="NikoshBAN" panose="02000000000000000000" pitchFamily="2" charset="0"/>
              </a:rPr>
              <a:t>১।দেহের প্রতিটি কোষে অক্সিজেন সরবরাহ করা।</a:t>
            </a:r>
          </a:p>
          <a:p>
            <a:r>
              <a:rPr lang="bn-BD" sz="4000" dirty="0">
                <a:latin typeface="NikoshBAN" panose="02000000000000000000" pitchFamily="2" charset="0"/>
                <a:cs typeface="NikoshBAN" panose="02000000000000000000" pitchFamily="2" charset="0"/>
              </a:rPr>
              <a:t>২।কার্বন</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ডাই</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আক্সাইড টিস্যু থেকে ফুসফুসে </a:t>
            </a:r>
            <a:r>
              <a:rPr lang="en-US" sz="4000" dirty="0" err="1">
                <a:latin typeface="NikoshBAN" panose="02000000000000000000" pitchFamily="2" charset="0"/>
                <a:cs typeface="NikoshBAN" panose="02000000000000000000" pitchFamily="2" charset="0"/>
              </a:rPr>
              <a:t>পরি</a:t>
            </a:r>
            <a:r>
              <a:rPr lang="bn-BD" sz="4000" dirty="0">
                <a:latin typeface="NikoshBAN" panose="02000000000000000000" pitchFamily="2" charset="0"/>
                <a:cs typeface="NikoshBAN" panose="02000000000000000000" pitchFamily="2" charset="0"/>
              </a:rPr>
              <a:t>বহন করে।</a:t>
            </a:r>
          </a:p>
          <a:p>
            <a:r>
              <a:rPr lang="bn-BD" sz="4000" dirty="0">
                <a:latin typeface="NikoshBAN" panose="02000000000000000000" pitchFamily="2" charset="0"/>
                <a:cs typeface="NikoshBAN" panose="02000000000000000000" pitchFamily="2" charset="0"/>
              </a:rPr>
              <a:t>৩।হিমোগ্লোবিন  রক্তের </a:t>
            </a:r>
            <a:r>
              <a:rPr lang="en-US" sz="4000" dirty="0">
                <a:latin typeface="NikoshBAN" panose="02000000000000000000" pitchFamily="2" charset="0"/>
                <a:cs typeface="NikoshBAN" panose="02000000000000000000" pitchFamily="2" charset="0"/>
              </a:rPr>
              <a:t>অ</a:t>
            </a:r>
            <a:r>
              <a:rPr lang="bn-BD" sz="4000" dirty="0">
                <a:latin typeface="NikoshBAN" panose="02000000000000000000" pitchFamily="2" charset="0"/>
                <a:cs typeface="NikoshBAN" panose="02000000000000000000" pitchFamily="2" charset="0"/>
              </a:rPr>
              <a:t>ম্ল ক্ষারের সমতা বজাই রাখে।</a:t>
            </a:r>
            <a:endParaRPr lang="en-US" sz="4000" dirty="0">
              <a:latin typeface="NikoshBAN" panose="02000000000000000000" pitchFamily="2" charset="0"/>
              <a:cs typeface="NikoshBAN" panose="02000000000000000000" pitchFamily="2" charset="0"/>
            </a:endParaRPr>
          </a:p>
          <a:p>
            <a:r>
              <a:rPr lang="en-US" sz="4000" dirty="0">
                <a:latin typeface="NikoshBAN" panose="02000000000000000000" pitchFamily="2" charset="0"/>
                <a:cs typeface="NikoshBAN" panose="02000000000000000000" pitchFamily="2" charset="0"/>
              </a:rPr>
              <a:t>৪।</a:t>
            </a:r>
            <a:r>
              <a:rPr lang="bn-BD"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প্রতিরোধ</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p>
        </p:txBody>
      </p:sp>
      <p:pic>
        <p:nvPicPr>
          <p:cNvPr id="3" name="Picture 5" descr="C:\Users\Public\Pictures\Sample Pictures\a3.jpg"/>
          <p:cNvPicPr>
            <a:picLocks noChangeAspect="1" noChangeArrowheads="1"/>
          </p:cNvPicPr>
          <p:nvPr/>
        </p:nvPicPr>
        <p:blipFill>
          <a:blip r:embed="rId2"/>
          <a:srcRect/>
          <a:stretch>
            <a:fillRect/>
          </a:stretch>
        </p:blipFill>
        <p:spPr bwMode="auto">
          <a:xfrm>
            <a:off x="8348322" y="656378"/>
            <a:ext cx="2428860" cy="2214578"/>
          </a:xfrm>
          <a:prstGeom prst="rect">
            <a:avLst/>
          </a:prstGeom>
          <a:noFill/>
          <a:ln w="9525">
            <a:noFill/>
            <a:miter lim="800000"/>
            <a:headEnd/>
            <a:tailEnd/>
          </a:ln>
        </p:spPr>
      </p:pic>
    </p:spTree>
    <p:extLst>
      <p:ext uri="{BB962C8B-B14F-4D97-AF65-F5344CB8AC3E}">
        <p14:creationId xmlns:p14="http://schemas.microsoft.com/office/powerpoint/2010/main" val="351604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5868" y="1428736"/>
            <a:ext cx="5357850" cy="2500330"/>
            <a:chOff x="3757437" y="268579"/>
            <a:chExt cx="5357850" cy="328614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628" t="9467" r="6764" b="16792"/>
            <a:stretch/>
          </p:blipFill>
          <p:spPr>
            <a:xfrm rot="16200000">
              <a:off x="6043453" y="482893"/>
              <a:ext cx="3286148" cy="28575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437" y="697207"/>
              <a:ext cx="2357454" cy="2786082"/>
            </a:xfrm>
            <a:prstGeom prst="rect">
              <a:avLst/>
            </a:prstGeom>
          </p:spPr>
        </p:pic>
      </p:grpSp>
      <p:sp>
        <p:nvSpPr>
          <p:cNvPr id="10" name="TextBox 9"/>
          <p:cNvSpPr txBox="1"/>
          <p:nvPr/>
        </p:nvSpPr>
        <p:spPr>
          <a:xfrm>
            <a:off x="4544705" y="341635"/>
            <a:ext cx="3756976" cy="1015663"/>
          </a:xfrm>
          <a:prstGeom prst="rect">
            <a:avLst/>
          </a:prstGeom>
          <a:solidFill>
            <a:schemeClr val="bg1"/>
          </a:solidFill>
          <a:ln w="28575">
            <a:solidFill>
              <a:schemeClr val="bg1"/>
            </a:solidFill>
          </a:ln>
        </p:spPr>
        <p:txBody>
          <a:bodyPr wrap="square" rtlCol="0">
            <a:prstTxWarp prst="textChevronInverted">
              <a:avLst/>
            </a:prstTxWarp>
            <a:spAutoFit/>
          </a:bodyPr>
          <a:lstStyle/>
          <a:p>
            <a:r>
              <a:rPr lang="bn-IN" sz="6000" dirty="0">
                <a:latin typeface="NikoshBAN" pitchFamily="2" charset="0"/>
                <a:cs typeface="NikoshBAN" pitchFamily="2" charset="0"/>
              </a:rPr>
              <a:t>শ্বেতরক্তকণিকা</a:t>
            </a:r>
            <a:r>
              <a:rPr lang="bn-IN" sz="3600" dirty="0">
                <a:solidFill>
                  <a:schemeClr val="accent2">
                    <a:lumMod val="75000"/>
                  </a:schemeClr>
                </a:solidFill>
              </a:rPr>
              <a:t> </a:t>
            </a:r>
            <a:endParaRPr lang="en-US" sz="3600" dirty="0">
              <a:solidFill>
                <a:schemeClr val="accent2">
                  <a:lumMod val="75000"/>
                </a:schemeClr>
              </a:solidFill>
            </a:endParaRPr>
          </a:p>
        </p:txBody>
      </p:sp>
      <p:sp>
        <p:nvSpPr>
          <p:cNvPr id="14" name="Rectangle 13"/>
          <p:cNvSpPr/>
          <p:nvPr/>
        </p:nvSpPr>
        <p:spPr>
          <a:xfrm>
            <a:off x="723332" y="3845487"/>
            <a:ext cx="10863618" cy="2575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a:solidFill>
                <a:srgbClr val="C00000"/>
              </a:solidFill>
              <a:latin typeface="NikoshBAN" pitchFamily="2" charset="0"/>
              <a:cs typeface="NikoshBAN" pitchFamily="2" charset="0"/>
            </a:endParaRPr>
          </a:p>
          <a:p>
            <a:pPr algn="just"/>
            <a:r>
              <a:rPr lang="bn-IN" sz="2800" dirty="0" smtClean="0">
                <a:solidFill>
                  <a:srgbClr val="C00000"/>
                </a:solidFill>
                <a:latin typeface="NikoshBAN" pitchFamily="2" charset="0"/>
                <a:cs typeface="NikoshBAN" pitchFamily="2" charset="0"/>
              </a:rPr>
              <a:t>শ্বেত</a:t>
            </a:r>
            <a:r>
              <a:rPr lang="en-US" sz="2800" dirty="0" smtClean="0">
                <a:solidFill>
                  <a:srgbClr val="C00000"/>
                </a:solidFill>
                <a:latin typeface="NikoshBAN" pitchFamily="2" charset="0"/>
                <a:cs typeface="NikoshBAN" pitchFamily="2" charset="0"/>
              </a:rPr>
              <a:t> </a:t>
            </a:r>
            <a:r>
              <a:rPr lang="bn-IN" sz="2800" dirty="0">
                <a:solidFill>
                  <a:srgbClr val="C00000"/>
                </a:solidFill>
                <a:latin typeface="NikoshBAN" pitchFamily="2" charset="0"/>
                <a:cs typeface="NikoshBAN" pitchFamily="2" charset="0"/>
              </a:rPr>
              <a:t>রক্ত</a:t>
            </a:r>
            <a:r>
              <a:rPr lang="en-US" sz="2800" dirty="0">
                <a:solidFill>
                  <a:srgbClr val="C00000"/>
                </a:solidFill>
                <a:latin typeface="NikoshBAN" pitchFamily="2" charset="0"/>
                <a:cs typeface="NikoshBAN" pitchFamily="2" charset="0"/>
              </a:rPr>
              <a:t> </a:t>
            </a:r>
            <a:r>
              <a:rPr lang="bn-IN" sz="2800" dirty="0">
                <a:solidFill>
                  <a:srgbClr val="C00000"/>
                </a:solidFill>
                <a:latin typeface="NikoshBAN" pitchFamily="2" charset="0"/>
                <a:cs typeface="NikoshBAN" pitchFamily="2" charset="0"/>
              </a:rPr>
              <a:t>কণিকাঃ </a:t>
            </a:r>
            <a:r>
              <a:rPr lang="bn-IN" sz="2400" dirty="0">
                <a:solidFill>
                  <a:schemeClr val="tx1"/>
                </a:solidFill>
                <a:latin typeface="NikoshBAN" pitchFamily="2" charset="0"/>
                <a:cs typeface="NikoshBAN" pitchFamily="2" charset="0"/>
              </a:rPr>
              <a:t>মানুষের রক্তে কয়েক ধরনের শ্বেত রক্তকণিকা থাকে। এদের রং নেই ,নিউক্লিয়াস আছে</a:t>
            </a:r>
            <a:r>
              <a:rPr lang="bn-IN" sz="2400" dirty="0" smtClean="0">
                <a:solidFill>
                  <a:schemeClr val="tx1"/>
                </a:solidFill>
                <a:latin typeface="NikoshBAN" pitchFamily="2" charset="0"/>
                <a:cs typeface="NikoshBAN" pitchFamily="2" charset="0"/>
              </a:rPr>
              <a:t>।এই </a:t>
            </a:r>
            <a:r>
              <a:rPr lang="bn-IN" sz="2400" dirty="0">
                <a:solidFill>
                  <a:schemeClr val="tx1"/>
                </a:solidFill>
                <a:latin typeface="NikoshBAN" pitchFamily="2" charset="0"/>
                <a:cs typeface="NikoshBAN" pitchFamily="2" charset="0"/>
              </a:rPr>
              <a:t>রক্ত কণিকা ক্ষণপদ সৃষ্টির মাধ্যমে রোগ জীবানু ভক্ষণ করে।এই প্রক্রিয়াকে ফ্যাগোসাইটোসিস বলে।</a:t>
            </a:r>
            <a:r>
              <a:rPr lang="en-US" sz="2400" dirty="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শ্বেত</a:t>
            </a:r>
            <a:r>
              <a:rPr lang="en-US" sz="2400" dirty="0" smtClean="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রক্তকণিকার সংখ্যাঅতিমাত্রা</a:t>
            </a:r>
            <a:r>
              <a:rPr lang="en-US"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বেড়ে গেলে লিউকোমিয়া রোগ হয়। </a:t>
            </a:r>
            <a:r>
              <a:rPr lang="bn-BD" sz="2400" dirty="0">
                <a:solidFill>
                  <a:schemeClr val="tx1"/>
                </a:solidFill>
                <a:latin typeface="NikoshBAN" pitchFamily="2" charset="0"/>
                <a:cs typeface="NikoshBAN" pitchFamily="2" charset="0"/>
              </a:rPr>
              <a:t>প্লীহা ও অস্থিমজ্জায়</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লসিকাগ্রন্থিতে</a:t>
            </a:r>
            <a:r>
              <a:rPr lang="en-US"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শ্বেতরক্তকনিকা</a:t>
            </a:r>
            <a:r>
              <a:rPr lang="bn-BD" sz="2400" dirty="0" smtClean="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তৈরি হয়।গড় আয়ু ২০ দিন।</a:t>
            </a:r>
            <a:r>
              <a:rPr lang="bn-BD"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a:solidFill>
                  <a:schemeClr val="tx1"/>
                </a:solidFill>
                <a:latin typeface="NikoshBAN" pitchFamily="2" charset="0"/>
                <a:cs typeface="NikoshBAN" pitchFamily="2" charset="0"/>
              </a:rPr>
              <a:t>শ্বেত রক্তকণিকা </a:t>
            </a:r>
            <a:r>
              <a:rPr lang="bn-BD" sz="2400" dirty="0">
                <a:solidFill>
                  <a:schemeClr val="tx1"/>
                </a:solidFill>
                <a:latin typeface="NikoshBAN" pitchFamily="2" charset="0"/>
                <a:cs typeface="NikoshBAN" pitchFamily="2" charset="0"/>
              </a:rPr>
              <a:t>আকার</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বদলাতে</a:t>
            </a:r>
            <a:r>
              <a:rPr lang="bn-BD"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পারে</a:t>
            </a:r>
            <a:r>
              <a:rPr lang="bn-BD" sz="2400" dirty="0">
                <a:solidFill>
                  <a:schemeClr val="tx1"/>
                </a:solidFill>
                <a:latin typeface="NikoshBAN" pitchFamily="2" charset="0"/>
                <a:cs typeface="NikoshBAN" pitchFamily="2" charset="0"/>
              </a:rPr>
              <a:t> </a:t>
            </a:r>
            <a:r>
              <a:rPr lang="en-US" sz="2400" dirty="0">
                <a:solidFill>
                  <a:schemeClr val="tx1"/>
                </a:solidFill>
                <a:latin typeface="NikoshBAN" pitchFamily="2" charset="0"/>
                <a:cs typeface="NikoshBAN" pitchFamily="2" charset="0"/>
              </a:rPr>
              <a:t>,</a:t>
            </a:r>
            <a:r>
              <a:rPr lang="en-US" sz="2400" dirty="0" err="1">
                <a:solidFill>
                  <a:schemeClr val="tx1"/>
                </a:solidFill>
                <a:latin typeface="NikoshBAN" pitchFamily="2" charset="0"/>
                <a:cs typeface="NikoshBAN" pitchFamily="2" charset="0"/>
              </a:rPr>
              <a:t>একস্থান</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থেকে</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অন্যস্থানে</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যেতে</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পারে</a:t>
            </a:r>
            <a:r>
              <a:rPr lang="en-US"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আকার</a:t>
            </a:r>
            <a:r>
              <a:rPr lang="en-US"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সবচেয়ে বড় এবং পরিবর্তনশীল। লোহিত কণিকার চেয়ে সংখ্যায় কম এবং বর্ণহ</a:t>
            </a:r>
            <a:r>
              <a:rPr lang="en-US" sz="2400" dirty="0" err="1">
                <a:solidFill>
                  <a:schemeClr val="tx1"/>
                </a:solidFill>
                <a:latin typeface="NikoshBAN" pitchFamily="2" charset="0"/>
                <a:cs typeface="NikoshBAN" pitchFamily="2" charset="0"/>
              </a:rPr>
              <a:t>ীন</a:t>
            </a:r>
            <a:r>
              <a:rPr lang="en-US" sz="2400" dirty="0">
                <a:solidFill>
                  <a:schemeClr val="tx1"/>
                </a:solidFill>
                <a:latin typeface="NikoshBAN" pitchFamily="2" charset="0"/>
                <a:cs typeface="NikoshBAN" pitchFamily="2" charset="0"/>
              </a:rPr>
              <a:t> ।  </a:t>
            </a:r>
            <a:r>
              <a:rPr lang="bn-BD" sz="2400" dirty="0">
                <a:solidFill>
                  <a:schemeClr val="tx1"/>
                </a:solidFill>
                <a:latin typeface="NikoshBAN" panose="02000000000000000000" pitchFamily="2" charset="0"/>
                <a:cs typeface="NikoshBAN" panose="02000000000000000000" pitchFamily="2" charset="0"/>
              </a:rPr>
              <a:t>মানব দেহে প্রতি ঘণমিলি</a:t>
            </a:r>
            <a:endParaRPr lang="en-US" sz="2400" dirty="0">
              <a:solidFill>
                <a:schemeClr val="tx1"/>
              </a:solidFill>
              <a:latin typeface="NikoshBAN" panose="02000000000000000000" pitchFamily="2" charset="0"/>
              <a:cs typeface="NikoshBAN" panose="02000000000000000000" pitchFamily="2" charset="0"/>
            </a:endParaRPr>
          </a:p>
          <a:p>
            <a:pPr algn="just"/>
            <a:r>
              <a:rPr lang="bn-BD" sz="2400" dirty="0">
                <a:solidFill>
                  <a:schemeClr val="tx1"/>
                </a:solidFill>
                <a:latin typeface="NikoshBAN" panose="02000000000000000000" pitchFamily="2" charset="0"/>
                <a:cs typeface="NikoshBAN" panose="02000000000000000000" pitchFamily="2" charset="0"/>
              </a:rPr>
              <a:t>মিটারে</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৪</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-১০ হাজার  কণিকা থাকে।</a:t>
            </a:r>
            <a:r>
              <a:rPr lang="bn-IN" sz="2400" dirty="0">
                <a:solidFill>
                  <a:schemeClr val="tx1"/>
                </a:solidFill>
                <a:latin typeface="NikoshBAN" pitchFamily="2" charset="0"/>
                <a:cs typeface="NikoshBAN" pitchFamily="2" charset="0"/>
              </a:rPr>
              <a:t> শ্বেত রক্তকণিকা</a:t>
            </a:r>
            <a:r>
              <a:rPr lang="en-US" sz="2400" dirty="0">
                <a:solidFill>
                  <a:schemeClr val="tx1"/>
                </a:solidFill>
                <a:latin typeface="NikoshBAN" pitchFamily="2" charset="0"/>
                <a:cs typeface="NikoshBAN" pitchFamily="2" charset="0"/>
              </a:rPr>
              <a:t>র </a:t>
            </a:r>
            <a:r>
              <a:rPr lang="en-US" sz="2400" dirty="0" err="1">
                <a:solidFill>
                  <a:schemeClr val="tx1"/>
                </a:solidFill>
                <a:latin typeface="NikoshBAN" pitchFamily="2" charset="0"/>
                <a:cs typeface="NikoshBAN" pitchFamily="2" charset="0"/>
              </a:rPr>
              <a:t>সাইটোপ্লাজম</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দানাহীন</a:t>
            </a:r>
            <a:r>
              <a:rPr lang="en-US" sz="2400" dirty="0">
                <a:solidFill>
                  <a:schemeClr val="tx1"/>
                </a:solidFill>
                <a:latin typeface="NikoshBAN" pitchFamily="2" charset="0"/>
                <a:cs typeface="NikoshBAN" pitchFamily="2" charset="0"/>
              </a:rPr>
              <a:t> ও </a:t>
            </a:r>
            <a:r>
              <a:rPr lang="en-US" sz="2400" dirty="0" err="1">
                <a:solidFill>
                  <a:schemeClr val="tx1"/>
                </a:solidFill>
                <a:latin typeface="NikoshBAN" pitchFamily="2" charset="0"/>
                <a:cs typeface="NikoshBAN" pitchFamily="2" charset="0"/>
              </a:rPr>
              <a:t>স্বচ্ছ</a:t>
            </a:r>
            <a:r>
              <a:rPr lang="en-US" sz="2400" dirty="0">
                <a:solidFill>
                  <a:schemeClr val="tx1"/>
                </a:solidFill>
                <a:latin typeface="NikoshBAN" pitchFamily="2" charset="0"/>
                <a:cs typeface="NikoshBAN" pitchFamily="2" charset="0"/>
              </a:rPr>
              <a:t>।  </a:t>
            </a: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000" dirty="0">
                <a:solidFill>
                  <a:schemeClr val="tx1"/>
                </a:solidFill>
                <a:latin typeface="NikoshBAN" panose="02000000000000000000" pitchFamily="2" charset="0"/>
                <a:cs typeface="NikoshBAN" panose="02000000000000000000" pitchFamily="2" charset="0"/>
              </a:rPr>
              <a:t> </a:t>
            </a:r>
            <a:r>
              <a:rPr lang="en-US" sz="2000" dirty="0">
                <a:solidFill>
                  <a:schemeClr val="tx1"/>
                </a:solidFill>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মিটারে ৪-১০ হাজার  কণিকা থাকে।</a:t>
            </a:r>
            <a:endParaRPr lang="en-US" sz="2800" dirty="0">
              <a:solidFill>
                <a:schemeClr val="tx1"/>
              </a:solidFill>
              <a:latin typeface="NikoshBAN" pitchFamily="2" charset="0"/>
              <a:cs typeface="NikoshBAN" pitchFamily="2" charset="0"/>
            </a:endParaRPr>
          </a:p>
        </p:txBody>
      </p:sp>
      <p:pic>
        <p:nvPicPr>
          <p:cNvPr id="11" name="Picture 2" descr="http://www.clker.com/cliparts/8/4/1/2/1206569550482170686keikannui_eosinophil.svg.hi.png"/>
          <p:cNvPicPr>
            <a:picLocks noChangeAspect="1" noChangeArrowheads="1"/>
          </p:cNvPicPr>
          <p:nvPr/>
        </p:nvPicPr>
        <p:blipFill>
          <a:blip r:embed="rId5" cstate="print"/>
          <a:srcRect/>
          <a:stretch>
            <a:fillRect/>
          </a:stretch>
        </p:blipFill>
        <p:spPr bwMode="auto">
          <a:xfrm>
            <a:off x="1809720" y="1357298"/>
            <a:ext cx="178595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1952596" y="3357562"/>
            <a:ext cx="1643074" cy="677108"/>
          </a:xfrm>
          <a:prstGeom prst="rect">
            <a:avLst/>
          </a:prstGeom>
          <a:noFill/>
        </p:spPr>
        <p:txBody>
          <a:bodyPr wrap="square" rtlCol="0">
            <a:spAutoFit/>
          </a:bodyPr>
          <a:lstStyle/>
          <a:p>
            <a:r>
              <a:rPr lang="en-US" sz="2000" dirty="0" err="1">
                <a:latin typeface="NikoshBAN" pitchFamily="2" charset="0"/>
                <a:cs typeface="NikoshBAN" pitchFamily="2" charset="0"/>
              </a:rPr>
              <a:t>শ্বেত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রক্ত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কনিকা</a:t>
            </a:r>
            <a:endParaRPr lang="en-US" sz="2000" dirty="0">
              <a:latin typeface="NikoshBAN" pitchFamily="2" charset="0"/>
              <a:cs typeface="NikoshBAN" pitchFamily="2" charset="0"/>
            </a:endParaRPr>
          </a:p>
          <a:p>
            <a:endParaRPr lang="en-US" dirty="0"/>
          </a:p>
        </p:txBody>
      </p:sp>
      <p:sp>
        <p:nvSpPr>
          <p:cNvPr id="20" name="TextBox 19"/>
          <p:cNvSpPr txBox="1"/>
          <p:nvPr/>
        </p:nvSpPr>
        <p:spPr>
          <a:xfrm>
            <a:off x="3524232" y="1428736"/>
            <a:ext cx="1428760" cy="369332"/>
          </a:xfrm>
          <a:prstGeom prst="rect">
            <a:avLst/>
          </a:prstGeom>
          <a:noFill/>
        </p:spPr>
        <p:txBody>
          <a:bodyPr wrap="square" rtlCol="0">
            <a:spAutoFit/>
          </a:bodyPr>
          <a:lstStyle/>
          <a:p>
            <a:r>
              <a:rPr lang="en-US" sz="1600" dirty="0" err="1">
                <a:latin typeface="NikoshBAN" pitchFamily="2" charset="0"/>
                <a:cs typeface="NikoshBAN" pitchFamily="2" charset="0"/>
              </a:rPr>
              <a:t>নিদিষ্ট</a:t>
            </a:r>
            <a:r>
              <a:rPr lang="en-US" dirty="0"/>
              <a:t> </a:t>
            </a:r>
            <a:r>
              <a:rPr lang="en-US" dirty="0" err="1"/>
              <a:t>আকর</a:t>
            </a:r>
            <a:r>
              <a:rPr lang="en-US" dirty="0"/>
              <a:t> </a:t>
            </a:r>
            <a:r>
              <a:rPr lang="en-US" dirty="0" err="1"/>
              <a:t>নেই</a:t>
            </a:r>
            <a:endParaRPr lang="en-US" dirty="0"/>
          </a:p>
        </p:txBody>
      </p:sp>
      <p:sp>
        <p:nvSpPr>
          <p:cNvPr id="21" name="TextBox 20"/>
          <p:cNvSpPr txBox="1"/>
          <p:nvPr/>
        </p:nvSpPr>
        <p:spPr>
          <a:xfrm>
            <a:off x="3595670" y="2071678"/>
            <a:ext cx="1357322" cy="369332"/>
          </a:xfrm>
          <a:prstGeom prst="rect">
            <a:avLst/>
          </a:prstGeom>
          <a:noFill/>
        </p:spPr>
        <p:txBody>
          <a:bodyPr wrap="square" rtlCol="0">
            <a:spAutoFit/>
          </a:bodyPr>
          <a:lstStyle/>
          <a:p>
            <a:r>
              <a:rPr lang="bn-IN" dirty="0">
                <a:latin typeface="NikoshBAN" pitchFamily="2" charset="0"/>
                <a:cs typeface="NikoshBAN" pitchFamily="2" charset="0"/>
              </a:rPr>
              <a:t>নিউক্লিয়াস</a:t>
            </a:r>
            <a:r>
              <a:rPr lang="en-US" dirty="0">
                <a:latin typeface="NikoshBAN" pitchFamily="2" charset="0"/>
                <a:cs typeface="NikoshBAN" pitchFamily="2" charset="0"/>
              </a:rPr>
              <a:t> </a:t>
            </a:r>
            <a:r>
              <a:rPr lang="en-US" dirty="0" err="1">
                <a:latin typeface="NikoshBAN" pitchFamily="2" charset="0"/>
                <a:cs typeface="NikoshBAN" pitchFamily="2" charset="0"/>
              </a:rPr>
              <a:t>যুক্ত</a:t>
            </a:r>
            <a:endParaRPr lang="en-US" dirty="0"/>
          </a:p>
        </p:txBody>
      </p:sp>
      <p:sp>
        <p:nvSpPr>
          <p:cNvPr id="23" name="TextBox 22"/>
          <p:cNvSpPr txBox="1"/>
          <p:nvPr/>
        </p:nvSpPr>
        <p:spPr>
          <a:xfrm>
            <a:off x="3524232" y="2428869"/>
            <a:ext cx="1357322" cy="584775"/>
          </a:xfrm>
          <a:prstGeom prst="rect">
            <a:avLst/>
          </a:prstGeom>
          <a:noFill/>
        </p:spPr>
        <p:txBody>
          <a:bodyPr wrap="square" rtlCol="0">
            <a:spAutoFit/>
          </a:bodyPr>
          <a:lstStyle/>
          <a:p>
            <a:r>
              <a:rPr lang="en-US" sz="1600" dirty="0" err="1">
                <a:latin typeface="NikoshBAN" pitchFamily="2" charset="0"/>
                <a:cs typeface="NikoshBAN" pitchFamily="2" charset="0"/>
              </a:rPr>
              <a:t>দানাদার</a:t>
            </a:r>
            <a:r>
              <a:rPr lang="en-US" sz="1600" dirty="0">
                <a:latin typeface="NikoshBAN" pitchFamily="2" charset="0"/>
                <a:cs typeface="NikoshBAN" pitchFamily="2" charset="0"/>
              </a:rPr>
              <a:t> </a:t>
            </a:r>
            <a:r>
              <a:rPr lang="en-US" sz="1600" dirty="0" err="1">
                <a:latin typeface="NikoshBAN" pitchFamily="2" charset="0"/>
                <a:cs typeface="NikoshBAN" pitchFamily="2" charset="0"/>
              </a:rPr>
              <a:t>বা</a:t>
            </a:r>
            <a:r>
              <a:rPr lang="en-US" sz="1600" dirty="0">
                <a:latin typeface="NikoshBAN" pitchFamily="2" charset="0"/>
                <a:cs typeface="NikoshBAN" pitchFamily="2" charset="0"/>
              </a:rPr>
              <a:t> </a:t>
            </a:r>
            <a:r>
              <a:rPr lang="en-US" sz="1600" dirty="0" err="1">
                <a:latin typeface="NikoshBAN" pitchFamily="2" charset="0"/>
                <a:cs typeface="NikoshBAN" pitchFamily="2" charset="0"/>
              </a:rPr>
              <a:t>দানাদারবিহীন</a:t>
            </a:r>
            <a:endParaRPr lang="en-US" sz="1600" dirty="0">
              <a:latin typeface="NikoshBAN" pitchFamily="2" charset="0"/>
              <a:cs typeface="NikoshBAN" pitchFamily="2" charset="0"/>
            </a:endParaRPr>
          </a:p>
        </p:txBody>
      </p:sp>
    </p:spTree>
    <p:extLst>
      <p:ext uri="{BB962C8B-B14F-4D97-AF65-F5344CB8AC3E}">
        <p14:creationId xmlns:p14="http://schemas.microsoft.com/office/powerpoint/2010/main" val="18931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564108"/>
            <a:ext cx="8229600" cy="762000"/>
          </a:xfrm>
        </p:spPr>
        <p:txBody>
          <a:bodyPr>
            <a:normAutofit/>
          </a:bodyPr>
          <a:lstStyle/>
          <a:p>
            <a:pPr algn="ctr"/>
            <a:r>
              <a:rPr lang="en-US" sz="4800" dirty="0" err="1">
                <a:latin typeface="NikoshBAN" pitchFamily="2" charset="0"/>
                <a:cs typeface="NikoshBAN" pitchFamily="2" charset="0"/>
              </a:rPr>
              <a:t>শ্বেত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রক্তকণিকা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কাজ</a:t>
            </a:r>
            <a:r>
              <a:rPr lang="en-US" sz="4800" dirty="0">
                <a:latin typeface="NikoshBAN" pitchFamily="2" charset="0"/>
                <a:cs typeface="NikoshBAN" pitchFamily="2" charset="0"/>
              </a:rPr>
              <a:t> )</a:t>
            </a:r>
          </a:p>
        </p:txBody>
      </p:sp>
      <p:pic>
        <p:nvPicPr>
          <p:cNvPr id="6" name="Picture 2" descr="C:\Users\Doel-1612i3\Desktop\r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23833" y="1828800"/>
            <a:ext cx="4171193"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sz="half" idx="2"/>
          </p:nvPr>
        </p:nvSpPr>
        <p:spPr>
          <a:xfrm>
            <a:off x="6172200" y="1828800"/>
            <a:ext cx="4038600" cy="4191000"/>
          </a:xfrm>
        </p:spPr>
        <p:txBody>
          <a:bodyPr>
            <a:normAutofit/>
          </a:bodyPr>
          <a:lstStyle/>
          <a:p>
            <a:pPr>
              <a:buNone/>
            </a:pPr>
            <a:r>
              <a:rPr lang="en-US" sz="3200" dirty="0">
                <a:latin typeface="NikoshBAN" pitchFamily="2" charset="0"/>
                <a:cs typeface="NikoshBAN" pitchFamily="2" charset="0"/>
              </a:rPr>
              <a:t>১ । </a:t>
            </a:r>
            <a:r>
              <a:rPr lang="en-US" sz="3200" dirty="0" err="1">
                <a:latin typeface="NikoshBAN" pitchFamily="2" charset="0"/>
                <a:cs typeface="NikoshBAN" pitchFamily="2" charset="0"/>
              </a:rPr>
              <a:t>শ্বেত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রক্ত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ফ্যাগোসাইটোসিস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পদ্ধতিতে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জীবানু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ধ্বংস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p>
          <a:p>
            <a:pPr>
              <a:buNone/>
            </a:pPr>
            <a:r>
              <a:rPr lang="en-US" sz="3200" dirty="0">
                <a:latin typeface="NikoshBAN" pitchFamily="2" charset="0"/>
                <a:cs typeface="NikoshBAN" pitchFamily="2" charset="0"/>
              </a:rPr>
              <a:t>২ । </a:t>
            </a:r>
            <a:r>
              <a:rPr lang="en-US" sz="3200" dirty="0" err="1">
                <a:latin typeface="NikoshBAN" pitchFamily="2" charset="0"/>
                <a:cs typeface="NikoshBAN" pitchFamily="2" charset="0"/>
              </a:rPr>
              <a:t>দেহে</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এন্টিবডি</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রোগ</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প্রতিরোধ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ক্ষমতা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p>
          <a:p>
            <a:pPr>
              <a:buNone/>
            </a:pP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6852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2437"/>
            <a:ext cx="8229600" cy="838200"/>
          </a:xfrm>
        </p:spPr>
        <p:txBody>
          <a:bodyPr>
            <a:normAutofit/>
          </a:bodyPr>
          <a:lstStyle/>
          <a:p>
            <a:pPr algn="ctr"/>
            <a:r>
              <a:rPr lang="en-US" sz="4800" dirty="0" err="1">
                <a:latin typeface="NikoshBAN" pitchFamily="2" charset="0"/>
                <a:cs typeface="NikoshBAN" pitchFamily="2" charset="0"/>
              </a:rPr>
              <a:t>অনুচক্রিকা</a:t>
            </a:r>
            <a:endParaRPr lang="en-US" sz="4800" dirty="0">
              <a:latin typeface="NikoshBAN" pitchFamily="2" charset="0"/>
              <a:cs typeface="NikoshBAN" pitchFamily="2" charset="0"/>
            </a:endParaRPr>
          </a:p>
        </p:txBody>
      </p:sp>
      <p:sp>
        <p:nvSpPr>
          <p:cNvPr id="3" name="Content Placeholder 2"/>
          <p:cNvSpPr>
            <a:spLocks noGrp="1"/>
          </p:cNvSpPr>
          <p:nvPr>
            <p:ph sz="half" idx="1"/>
          </p:nvPr>
        </p:nvSpPr>
        <p:spPr>
          <a:xfrm>
            <a:off x="1981200" y="1676401"/>
            <a:ext cx="4038600" cy="4678525"/>
          </a:xfrm>
        </p:spPr>
        <p:txBody>
          <a:bodyPr>
            <a:normAutofit/>
          </a:bodyPr>
          <a:lstStyle/>
          <a:p>
            <a:pPr>
              <a:buNone/>
            </a:pPr>
            <a:r>
              <a:rPr lang="en-US" sz="3200" dirty="0">
                <a:latin typeface="NikoshBAN" pitchFamily="2" charset="0"/>
                <a:cs typeface="NikoshBAN" pitchFamily="2" charset="0"/>
              </a:rPr>
              <a:t>১ । </a:t>
            </a:r>
            <a:r>
              <a:rPr lang="en-US" sz="3200" dirty="0" err="1">
                <a:latin typeface="NikoshBAN" pitchFamily="2" charset="0"/>
                <a:cs typeface="NikoshBAN" pitchFamily="2" charset="0"/>
              </a:rPr>
              <a:t>অনুচক্রিকা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ছোট</a:t>
            </a:r>
            <a:r>
              <a:rPr lang="en-US" sz="3200" dirty="0">
                <a:latin typeface="NikoshBAN" pitchFamily="2" charset="0"/>
                <a:cs typeface="NikoshBAN" pitchFamily="2" charset="0"/>
              </a:rPr>
              <a:t> , </a:t>
            </a:r>
            <a:r>
              <a:rPr lang="en-US" sz="3200" dirty="0" err="1">
                <a:latin typeface="NikoshBAN" pitchFamily="2" charset="0"/>
                <a:cs typeface="NikoshBAN" pitchFamily="2" charset="0"/>
              </a:rPr>
              <a:t>বর্তুলাকার</a:t>
            </a:r>
            <a:r>
              <a:rPr lang="en-US" sz="3200" dirty="0">
                <a:latin typeface="NikoshBAN" pitchFamily="2" charset="0"/>
                <a:cs typeface="NikoshBAN" pitchFamily="2" charset="0"/>
              </a:rPr>
              <a:t> , ও </a:t>
            </a:r>
            <a:r>
              <a:rPr lang="en-US" sz="3200" dirty="0" err="1">
                <a:latin typeface="NikoshBAN" pitchFamily="2" charset="0"/>
                <a:cs typeface="NikoshBAN" pitchFamily="2" charset="0"/>
              </a:rPr>
              <a:t>বর্ণহীন</a:t>
            </a:r>
            <a:r>
              <a:rPr lang="en-US" sz="3200" dirty="0">
                <a:latin typeface="NikoshBAN" pitchFamily="2" charset="0"/>
                <a:cs typeface="NikoshBAN" pitchFamily="2" charset="0"/>
              </a:rPr>
              <a:t> ।</a:t>
            </a:r>
          </a:p>
          <a:p>
            <a:pPr>
              <a:buNone/>
            </a:pPr>
            <a:r>
              <a:rPr lang="en-US" sz="3200" dirty="0">
                <a:latin typeface="NikoshBAN" pitchFamily="2" charset="0"/>
                <a:cs typeface="NikoshBAN" pitchFamily="2" charset="0"/>
              </a:rPr>
              <a:t>২ । </a:t>
            </a:r>
            <a:r>
              <a:rPr lang="en-US" sz="3200" dirty="0" err="1">
                <a:latin typeface="NikoshBAN" pitchFamily="2" charset="0"/>
                <a:cs typeface="NikoshBAN" pitchFamily="2" charset="0"/>
              </a:rPr>
              <a:t>অনুচক্রিকার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আয়ু</a:t>
            </a:r>
            <a:r>
              <a:rPr lang="en-US" sz="3200" dirty="0">
                <a:latin typeface="NikoshBAN" pitchFamily="2" charset="0"/>
                <a:cs typeface="NikoshBAN" pitchFamily="2" charset="0"/>
              </a:rPr>
              <a:t> ৫-১০ </a:t>
            </a:r>
            <a:r>
              <a:rPr lang="en-US" sz="3200" dirty="0" err="1">
                <a:latin typeface="NikoshBAN" pitchFamily="2" charset="0"/>
                <a:cs typeface="NikoshBAN" pitchFamily="2" charset="0"/>
              </a:rPr>
              <a:t>দিন</a:t>
            </a:r>
            <a:r>
              <a:rPr lang="en-US" sz="3200" dirty="0">
                <a:latin typeface="NikoshBAN" pitchFamily="2" charset="0"/>
                <a:cs typeface="NikoshBAN" pitchFamily="2" charset="0"/>
              </a:rPr>
              <a:t> ।</a:t>
            </a:r>
          </a:p>
          <a:p>
            <a:pPr>
              <a:buNone/>
            </a:pPr>
            <a:r>
              <a:rPr lang="en-US" sz="3200" dirty="0">
                <a:latin typeface="NikoshBAN" pitchFamily="2" charset="0"/>
                <a:cs typeface="NikoshBAN" pitchFamily="2" charset="0"/>
              </a:rPr>
              <a:t>৩ । </a:t>
            </a:r>
            <a:r>
              <a:rPr lang="en-US" sz="3200" dirty="0" err="1">
                <a:latin typeface="NikoshBAN" pitchFamily="2" charset="0"/>
                <a:cs typeface="NikoshBAN" pitchFamily="2" charset="0"/>
              </a:rPr>
              <a:t>অস্থিমজ্জার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মধ্যে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অনুচক্রিকার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উৎপত্তি</a:t>
            </a:r>
            <a:r>
              <a:rPr lang="en-US" sz="3200" dirty="0">
                <a:latin typeface="NikoshBAN" pitchFamily="2" charset="0"/>
                <a:cs typeface="NikoshBAN" pitchFamily="2" charset="0"/>
              </a:rPr>
              <a:t> ।</a:t>
            </a:r>
          </a:p>
          <a:p>
            <a:pPr>
              <a:buNone/>
            </a:pPr>
            <a:r>
              <a:rPr lang="en-US" sz="3200" dirty="0">
                <a:latin typeface="NikoshBAN" pitchFamily="2" charset="0"/>
                <a:cs typeface="NikoshBAN" pitchFamily="2" charset="0"/>
              </a:rPr>
              <a:t>৪ । </a:t>
            </a:r>
            <a:r>
              <a:rPr lang="en-US" sz="3200" dirty="0" err="1">
                <a:latin typeface="NikoshBAN" pitchFamily="2" charset="0"/>
                <a:cs typeface="NikoshBAN" pitchFamily="2" charset="0"/>
              </a:rPr>
              <a:t>অনুচক্রিকা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সম্পুর্ণ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নিউক্লিয়াসবিহীন</a:t>
            </a:r>
            <a:r>
              <a:rPr lang="en-US" sz="3200" dirty="0">
                <a:latin typeface="NikoshBAN" pitchFamily="2" charset="0"/>
                <a:cs typeface="NikoshBAN" pitchFamily="2" charset="0"/>
              </a:rPr>
              <a:t> ।</a:t>
            </a:r>
          </a:p>
        </p:txBody>
      </p:sp>
      <p:sp>
        <p:nvSpPr>
          <p:cNvPr id="4" name="Content Placeholder 3"/>
          <p:cNvSpPr>
            <a:spLocks noGrp="1"/>
          </p:cNvSpPr>
          <p:nvPr>
            <p:ph sz="half" idx="2"/>
          </p:nvPr>
        </p:nvSpPr>
        <p:spPr/>
        <p:txBody>
          <a:bodyPr/>
          <a:lstStyle/>
          <a:p>
            <a:pPr>
              <a:buNone/>
            </a:pPr>
            <a:r>
              <a:rPr lang="en-US" dirty="0" smtClean="0">
                <a:latin typeface="NikoshBAN" pitchFamily="2" charset="0"/>
                <a:cs typeface="NikoshBAN" pitchFamily="2" charset="0"/>
              </a:rPr>
              <a:t> </a:t>
            </a:r>
          </a:p>
        </p:txBody>
      </p:sp>
      <p:pic>
        <p:nvPicPr>
          <p:cNvPr id="5" name="Picture 2" descr="C:\Users\Doel-1612i3\Desktop\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71729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0" y="487907"/>
            <a:ext cx="8229600" cy="838200"/>
          </a:xfrm>
        </p:spPr>
        <p:txBody>
          <a:bodyPr>
            <a:normAutofit/>
          </a:bodyPr>
          <a:lstStyle/>
          <a:p>
            <a:pPr algn="ctr"/>
            <a:r>
              <a:rPr lang="en-US" sz="4800" dirty="0" err="1">
                <a:latin typeface="NikoshBAN" pitchFamily="2" charset="0"/>
                <a:cs typeface="NikoshBAN" pitchFamily="2" charset="0"/>
              </a:rPr>
              <a:t>অনুচক্রিকা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কাজ</a:t>
            </a:r>
            <a:r>
              <a:rPr lang="en-US" sz="4800" dirty="0">
                <a:latin typeface="NikoshBAN" pitchFamily="2" charset="0"/>
                <a:cs typeface="NikoshBAN" pitchFamily="2" charset="0"/>
              </a:rPr>
              <a:t> )</a:t>
            </a:r>
          </a:p>
        </p:txBody>
      </p:sp>
      <p:pic>
        <p:nvPicPr>
          <p:cNvPr id="6" name="Picture 2" descr="C:\Users\Doel-1612i3\Desktop\r9.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2072" y="1752600"/>
            <a:ext cx="4191908"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sz="half" idx="2"/>
          </p:nvPr>
        </p:nvSpPr>
        <p:spPr>
          <a:xfrm>
            <a:off x="6172200" y="1752600"/>
            <a:ext cx="4691418" cy="4114799"/>
          </a:xfrm>
        </p:spPr>
        <p:txBody>
          <a:bodyPr>
            <a:normAutofit/>
          </a:bodyPr>
          <a:lstStyle/>
          <a:p>
            <a:pPr>
              <a:buNone/>
            </a:pPr>
            <a:r>
              <a:rPr lang="en-US" sz="3600" dirty="0">
                <a:latin typeface="NikoshBAN" pitchFamily="2" charset="0"/>
                <a:cs typeface="NikoshBAN" pitchFamily="2" charset="0"/>
              </a:rPr>
              <a:t> ১ । </a:t>
            </a:r>
            <a:r>
              <a:rPr lang="en-US" sz="3600" dirty="0" err="1">
                <a:latin typeface="NikoshBAN" pitchFamily="2" charset="0"/>
                <a:cs typeface="NikoshBAN" pitchFamily="2" charset="0"/>
              </a:rPr>
              <a:t>রক্তবাহী</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নালীর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ক্ষতি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অনতিবিলম্বে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থ্রোম্বোপ্লাস্টিন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নামক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রাসায়নিক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দ্রব্য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নিংসরণ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জমাট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বাধতে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সাহায্য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p>
        </p:txBody>
      </p:sp>
    </p:spTree>
    <p:extLst>
      <p:ext uri="{BB962C8B-B14F-4D97-AF65-F5344CB8AC3E}">
        <p14:creationId xmlns:p14="http://schemas.microsoft.com/office/powerpoint/2010/main" val="40923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642" y="559557"/>
            <a:ext cx="5145869" cy="1578657"/>
          </a:xfrm>
        </p:spPr>
        <p:txBody>
          <a:bodyPr/>
          <a:lstStyle/>
          <a:p>
            <a:r>
              <a:rPr sz="9600" dirty="0" err="1">
                <a:latin typeface="NikoshBAN" pitchFamily="2" charset="0"/>
                <a:cs typeface="NikoshBAN" pitchFamily="2" charset="0"/>
              </a:rPr>
              <a:t>জোড়ায়</a:t>
            </a:r>
            <a:r>
              <a:rPr sz="9600" dirty="0">
                <a:latin typeface="NikoshBAN" pitchFamily="2" charset="0"/>
                <a:cs typeface="NikoshBAN" pitchFamily="2" charset="0"/>
              </a:rPr>
              <a:t> </a:t>
            </a:r>
            <a:r>
              <a:rPr sz="9600" dirty="0" err="1">
                <a:latin typeface="NikoshBAN" pitchFamily="2" charset="0"/>
                <a:cs typeface="NikoshBAN" pitchFamily="2" charset="0"/>
              </a:rPr>
              <a:t>কাজ</a:t>
            </a:r>
            <a:endParaRPr lang="en-US" sz="9600" dirty="0">
              <a:latin typeface="NikoshBAN" pitchFamily="2" charset="0"/>
              <a:cs typeface="NikoshBAN" pitchFamily="2" charset="0"/>
            </a:endParaRPr>
          </a:p>
        </p:txBody>
      </p:sp>
      <p:sp>
        <p:nvSpPr>
          <p:cNvPr id="3" name="Text Placeholder 2"/>
          <p:cNvSpPr>
            <a:spLocks noGrp="1"/>
          </p:cNvSpPr>
          <p:nvPr>
            <p:ph type="body" idx="1"/>
          </p:nvPr>
        </p:nvSpPr>
        <p:spPr>
          <a:xfrm>
            <a:off x="2791508" y="2779660"/>
            <a:ext cx="7772400" cy="2428892"/>
          </a:xfrm>
        </p:spPr>
        <p:txBody>
          <a:bodyPr>
            <a:noAutofit/>
          </a:bodyPr>
          <a:lstStyle/>
          <a:p>
            <a:r>
              <a:rPr lang="en-US" sz="4000" dirty="0">
                <a:solidFill>
                  <a:srgbClr val="002060"/>
                </a:solidFill>
                <a:latin typeface="NikoshBAN" pitchFamily="2" charset="0"/>
                <a:cs typeface="NikoshBAN" pitchFamily="2" charset="0"/>
              </a:rPr>
              <a:t>১। </a:t>
            </a:r>
            <a:r>
              <a:rPr lang="en-US" sz="4000" dirty="0" err="1">
                <a:solidFill>
                  <a:srgbClr val="002060"/>
                </a:solidFill>
                <a:latin typeface="NikoshBAN" pitchFamily="2" charset="0"/>
                <a:cs typeface="NikoshBAN" pitchFamily="2" charset="0"/>
              </a:rPr>
              <a:t>লোহিত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রক্তকনিকা</a:t>
            </a:r>
            <a:r>
              <a:rPr lang="en-US" sz="4000" dirty="0">
                <a:solidFill>
                  <a:srgbClr val="002060"/>
                </a:solidFill>
                <a:latin typeface="NikoshBAN" pitchFamily="2" charset="0"/>
                <a:cs typeface="NikoshBAN" pitchFamily="2" charset="0"/>
              </a:rPr>
              <a:t> ও </a:t>
            </a:r>
            <a:r>
              <a:rPr lang="en-US" sz="4000" dirty="0" err="1">
                <a:solidFill>
                  <a:srgbClr val="002060"/>
                </a:solidFill>
                <a:latin typeface="NikoshBAN" pitchFamily="2" charset="0"/>
                <a:cs typeface="NikoshBAN" pitchFamily="2" charset="0"/>
              </a:rPr>
              <a:t>শ্বেত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রক্তকনিকার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৪টি</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কাজ</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লেখ</a:t>
            </a:r>
            <a:r>
              <a:rPr lang="en-US" sz="4000" dirty="0">
                <a:solidFill>
                  <a:srgbClr val="002060"/>
                </a:solidFill>
                <a:latin typeface="NikoshBAN" pitchFamily="2" charset="0"/>
                <a:cs typeface="NikoshBAN" pitchFamily="2" charset="0"/>
              </a:rPr>
              <a:t> ?</a:t>
            </a:r>
          </a:p>
          <a:p>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4425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0916530"/>
              </p:ext>
            </p:extLst>
          </p:nvPr>
        </p:nvGraphicFramePr>
        <p:xfrm>
          <a:off x="1595406" y="1473958"/>
          <a:ext cx="9072592" cy="5384042"/>
        </p:xfrm>
        <a:graphic>
          <a:graphicData uri="http://schemas.openxmlformats.org/drawingml/2006/table">
            <a:tbl>
              <a:tblPr firstRow="1" bandRow="1">
                <a:tableStyleId>{5C22544A-7EE6-4342-B048-85BDC9FD1C3A}</a:tableStyleId>
              </a:tblPr>
              <a:tblGrid>
                <a:gridCol w="2268148"/>
                <a:gridCol w="2268148"/>
                <a:gridCol w="2268148"/>
                <a:gridCol w="2268148"/>
              </a:tblGrid>
              <a:tr h="2920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latin typeface="NikoshBAN" panose="02000000000000000000" pitchFamily="2" charset="0"/>
                        <a:cs typeface="NikoshBAN" panose="02000000000000000000" pitchFamily="2" charset="0"/>
                      </a:endParaRPr>
                    </a:p>
                  </a:txBody>
                  <a:tcPr marL="68580" marR="68580">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a:txBody>
                  <a:tcPr marL="68580" marR="68580"/>
                </a:tc>
                <a:tc>
                  <a:txBody>
                    <a:bodyPr/>
                    <a:lstStyle/>
                    <a:p>
                      <a:endParaRPr lang="en-AU" dirty="0"/>
                    </a:p>
                  </a:txBody>
                  <a:tcPr marL="68580" marR="68580"/>
                </a:tc>
                <a:tc>
                  <a:txBody>
                    <a:bodyPr/>
                    <a:lstStyle/>
                    <a:p>
                      <a:endParaRPr lang="en-AU" dirty="0"/>
                    </a:p>
                  </a:txBody>
                  <a:tcPr marL="68580" marR="68580"/>
                </a:tc>
              </a:tr>
              <a:tr h="2463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smtClean="0">
                        <a:latin typeface="NikoshBAN" panose="02000000000000000000" pitchFamily="2" charset="0"/>
                        <a:cs typeface="NikoshBAN" panose="02000000000000000000" pitchFamily="2" charset="0"/>
                      </a:endParaRPr>
                    </a:p>
                    <a:p>
                      <a:endParaRPr lang="en-AU" dirty="0"/>
                    </a:p>
                  </a:txBody>
                  <a:tcPr marL="68580" marR="68580">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a:txBody>
                  <a:tcPr marL="68580" marR="6858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smtClean="0">
                        <a:solidFill>
                          <a:schemeClr val="bg1"/>
                        </a:solidFill>
                        <a:latin typeface="NikoshBAN" panose="02000000000000000000" pitchFamily="2" charset="0"/>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latin typeface="NikoshBAN" panose="02000000000000000000" pitchFamily="2" charset="0"/>
                        <a:cs typeface="NikoshBAN" panose="02000000000000000000" pitchFamily="2" charset="0"/>
                      </a:endParaRPr>
                    </a:p>
                    <a:p>
                      <a:pPr algn="ctr"/>
                      <a:r>
                        <a:rPr lang="en-US" sz="3600" dirty="0" smtClean="0"/>
                        <a:t> </a:t>
                      </a:r>
                      <a:endParaRPr lang="en-AU" sz="3600" dirty="0"/>
                    </a:p>
                  </a:txBody>
                  <a:tcPr marL="68580" marR="6858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smtClean="0">
                        <a:latin typeface="NikoshBAN" panose="02000000000000000000" pitchFamily="2" charset="0"/>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smtClean="0">
                        <a:latin typeface="NikoshBAN" panose="02000000000000000000" pitchFamily="2" charset="0"/>
                        <a:cs typeface="NikoshBAN" panose="02000000000000000000" pitchFamily="2" charset="0"/>
                      </a:endParaRPr>
                    </a:p>
                    <a:p>
                      <a:pPr algn="ctr"/>
                      <a:endParaRPr lang="en-AU" sz="3200" dirty="0"/>
                    </a:p>
                  </a:txBody>
                  <a:tcPr marL="68580" marR="68580">
                    <a:solidFill>
                      <a:schemeClr val="accent1">
                        <a:lumMod val="75000"/>
                      </a:schemeClr>
                    </a:solidFill>
                  </a:tcPr>
                </a:tc>
              </a:tr>
            </a:tbl>
          </a:graphicData>
        </a:graphic>
      </p:graphicFrame>
      <p:sp>
        <p:nvSpPr>
          <p:cNvPr id="5" name="Rounded Rectangle 4"/>
          <p:cNvSpPr/>
          <p:nvPr/>
        </p:nvSpPr>
        <p:spPr>
          <a:xfrm>
            <a:off x="4478030" y="417754"/>
            <a:ext cx="2555538" cy="953239"/>
          </a:xfrm>
          <a:prstGeom prst="rect">
            <a:avLst/>
          </a:prstGeom>
          <a:solidFill>
            <a:schemeClr val="accent5">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n-US" sz="7200" b="1" dirty="0" err="1" smtClean="0">
                <a:solidFill>
                  <a:schemeClr val="bg1"/>
                </a:solidFill>
                <a:latin typeface="NikoshBAN" panose="02000000000000000000" pitchFamily="2" charset="0"/>
                <a:cs typeface="NikoshBAN" panose="02000000000000000000" pitchFamily="2" charset="0"/>
              </a:rPr>
              <a:t>মূল্যায়ন</a:t>
            </a:r>
            <a:endParaRPr lang="en-AU" sz="72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5972"/>
          <a:stretch/>
        </p:blipFill>
        <p:spPr>
          <a:xfrm>
            <a:off x="3934030" y="1623863"/>
            <a:ext cx="2028122" cy="2699995"/>
          </a:xfrm>
          <a:prstGeom prst="rect">
            <a:avLst/>
          </a:prstGeom>
          <a:ln w="38100">
            <a:solidFill>
              <a:srgbClr val="7030A0"/>
            </a:solidFill>
          </a:ln>
        </p:spPr>
      </p:pic>
      <p:pic>
        <p:nvPicPr>
          <p:cNvPr id="7" name="Picture 6"/>
          <p:cNvPicPr>
            <a:picLocks noChangeAspect="1" noChangeArrowheads="1"/>
          </p:cNvPicPr>
          <p:nvPr/>
        </p:nvPicPr>
        <p:blipFill rotWithShape="1">
          <a:blip r:embed="rId5"/>
          <a:srcRect b="4317"/>
          <a:stretch/>
        </p:blipFill>
        <p:spPr bwMode="auto">
          <a:xfrm>
            <a:off x="6234742" y="1514674"/>
            <a:ext cx="2075837" cy="2714644"/>
          </a:xfrm>
          <a:prstGeom prst="rect">
            <a:avLst/>
          </a:prstGeom>
          <a:noFill/>
          <a:ln w="38100">
            <a:solidFill>
              <a:srgbClr val="7030A0"/>
            </a:solidFill>
            <a:miter lim="800000"/>
            <a:headEnd/>
            <a:tailEnd/>
          </a:ln>
          <a:effectLst/>
        </p:spPr>
      </p:pic>
      <p:pic>
        <p:nvPicPr>
          <p:cNvPr id="8" name="Picture 2" descr="G:\ \Science\CDR0000503952.jpg"/>
          <p:cNvPicPr>
            <a:picLocks noChangeAspect="1" noChangeArrowheads="1"/>
          </p:cNvPicPr>
          <p:nvPr/>
        </p:nvPicPr>
        <p:blipFill rotWithShape="1">
          <a:blip r:embed="rId6">
            <a:extLst>
              <a:ext uri="{28A0092B-C50C-407E-A947-70E740481C1C}">
                <a14:useLocalDpi xmlns:a14="http://schemas.microsoft.com/office/drawing/2010/main" val="0"/>
              </a:ext>
            </a:extLst>
          </a:blip>
          <a:srcRect l="63731" t="57232" r="18677" b="22959"/>
          <a:stretch/>
        </p:blipFill>
        <p:spPr bwMode="auto">
          <a:xfrm>
            <a:off x="8502964" y="1569268"/>
            <a:ext cx="1950755" cy="271464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095845" y="2522279"/>
            <a:ext cx="1513307" cy="954107"/>
          </a:xfrm>
          <a:prstGeom prst="rect">
            <a:avLst/>
          </a:prstGeom>
          <a:ln>
            <a:solidFill>
              <a:srgbClr val="FF0000"/>
            </a:solidFill>
          </a:ln>
        </p:spPr>
        <p:txBody>
          <a:bodyPr wrap="square">
            <a:spAutoFit/>
          </a:bodyPr>
          <a:lstStyle/>
          <a:p>
            <a:pPr algn="ctr"/>
            <a:r>
              <a:rPr lang="bn-BD" sz="2800" dirty="0">
                <a:solidFill>
                  <a:srgbClr val="33CCFF"/>
                </a:solidFill>
                <a:latin typeface="NikoshBAN" panose="02000000000000000000" pitchFamily="2" charset="0"/>
                <a:cs typeface="NikoshBAN" panose="02000000000000000000" pitchFamily="2" charset="0"/>
              </a:rPr>
              <a:t>লোহিত রক্তকণিকা </a:t>
            </a:r>
            <a:endParaRPr lang="en-AU" sz="2800" dirty="0">
              <a:solidFill>
                <a:srgbClr val="33CCFF"/>
              </a:solidFill>
            </a:endParaRPr>
          </a:p>
        </p:txBody>
      </p:sp>
      <p:sp>
        <p:nvSpPr>
          <p:cNvPr id="13" name="TextBox 12"/>
          <p:cNvSpPr txBox="1"/>
          <p:nvPr/>
        </p:nvSpPr>
        <p:spPr>
          <a:xfrm>
            <a:off x="6326870" y="2538874"/>
            <a:ext cx="1840832" cy="1077218"/>
          </a:xfrm>
          <a:prstGeom prst="rect">
            <a:avLst/>
          </a:prstGeom>
          <a:noFill/>
          <a:ln>
            <a:solidFill>
              <a:srgbClr val="FF3300"/>
            </a:solidFill>
          </a:ln>
        </p:spPr>
        <p:txBody>
          <a:bodyPr wrap="square" rtlCol="0">
            <a:spAutoFit/>
          </a:bodyPr>
          <a:lstStyle/>
          <a:p>
            <a:r>
              <a:rPr lang="en-US" sz="2800" dirty="0">
                <a:latin typeface="NikoshBAN" pitchFamily="2" charset="0"/>
                <a:cs typeface="NikoshBAN" pitchFamily="2" charset="0"/>
              </a:rPr>
              <a:t> </a:t>
            </a:r>
            <a:r>
              <a:rPr lang="bn-BD" sz="3200" dirty="0">
                <a:latin typeface="NikoshBAN" pitchFamily="2" charset="0"/>
                <a:cs typeface="NikoshBAN" pitchFamily="2" charset="0"/>
              </a:rPr>
              <a:t>শ্বেত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রক্ত</a:t>
            </a:r>
            <a:r>
              <a:rPr lang="en-US" sz="3200" dirty="0">
                <a:latin typeface="NikoshBAN" pitchFamily="2" charset="0"/>
                <a:cs typeface="NikoshBAN" pitchFamily="2" charset="0"/>
              </a:rPr>
              <a:t> </a:t>
            </a:r>
            <a:r>
              <a:rPr lang="bn-BD" sz="3200" dirty="0">
                <a:latin typeface="NikoshBAN" pitchFamily="2" charset="0"/>
                <a:cs typeface="NikoshBAN" pitchFamily="2" charset="0"/>
              </a:rPr>
              <a:t>ক</a:t>
            </a:r>
            <a:r>
              <a:rPr lang="en-US" sz="3200" dirty="0" err="1">
                <a:latin typeface="NikoshBAN" pitchFamily="2" charset="0"/>
                <a:cs typeface="NikoshBAN" pitchFamily="2" charset="0"/>
              </a:rPr>
              <a:t>ণি</a:t>
            </a:r>
            <a:r>
              <a:rPr lang="bn-BD" sz="3200" dirty="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14" name="TextBox 13"/>
          <p:cNvSpPr txBox="1"/>
          <p:nvPr/>
        </p:nvSpPr>
        <p:spPr>
          <a:xfrm>
            <a:off x="8748026" y="2571745"/>
            <a:ext cx="1562817" cy="1323439"/>
          </a:xfrm>
          <a:prstGeom prst="rect">
            <a:avLst/>
          </a:prstGeom>
          <a:noFill/>
          <a:ln>
            <a:solidFill>
              <a:srgbClr val="CC0066"/>
            </a:solidFill>
          </a:ln>
        </p:spPr>
        <p:txBody>
          <a:bodyPr wrap="square" rtlCol="0">
            <a:spAutoFit/>
          </a:bodyPr>
          <a:lstStyle/>
          <a:p>
            <a:pPr algn="ctr"/>
            <a:r>
              <a:rPr lang="bn-BD" sz="4000" dirty="0">
                <a:latin typeface="NikoshBAN" pitchFamily="2" charset="0"/>
                <a:cs typeface="NikoshBAN" pitchFamily="2" charset="0"/>
              </a:rPr>
              <a:t>অনুচক্রিকা</a:t>
            </a:r>
            <a:endParaRPr lang="en-US" sz="4000" dirty="0">
              <a:latin typeface="NikoshBAN" pitchFamily="2" charset="0"/>
              <a:cs typeface="NikoshBAN" pitchFamily="2" charset="0"/>
            </a:endParaRPr>
          </a:p>
        </p:txBody>
      </p:sp>
      <p:grpSp>
        <p:nvGrpSpPr>
          <p:cNvPr id="9" name="Group 23"/>
          <p:cNvGrpSpPr/>
          <p:nvPr/>
        </p:nvGrpSpPr>
        <p:grpSpPr>
          <a:xfrm>
            <a:off x="3947742" y="5380062"/>
            <a:ext cx="2076821" cy="1335086"/>
            <a:chOff x="2952729" y="5214950"/>
            <a:chExt cx="2769094" cy="1335086"/>
          </a:xfrm>
        </p:grpSpPr>
        <p:sp>
          <p:nvSpPr>
            <p:cNvPr id="15" name="Rounded Rectangle 14"/>
            <p:cNvSpPr/>
            <p:nvPr/>
          </p:nvSpPr>
          <p:spPr>
            <a:xfrm>
              <a:off x="2952729" y="5214950"/>
              <a:ext cx="2769094" cy="133508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400" dirty="0">
                <a:solidFill>
                  <a:schemeClr val="tx1"/>
                </a:solidFill>
                <a:latin typeface="NikoshBAN" panose="02000000000000000000" pitchFamily="2" charset="0"/>
                <a:cs typeface="NikoshBAN" panose="02000000000000000000" pitchFamily="2" charset="0"/>
              </a:endParaRPr>
            </a:p>
            <a:p>
              <a:pPr lvl="0">
                <a:defRPr/>
              </a:pPr>
              <a:r>
                <a:rPr lang="en-US" sz="2400" dirty="0" err="1">
                  <a:solidFill>
                    <a:schemeClr val="tx1"/>
                  </a:solidFill>
                  <a:latin typeface="NikoshBAN" panose="02000000000000000000" pitchFamily="2" charset="0"/>
                  <a:cs typeface="NikoshBAN" panose="02000000000000000000" pitchFamily="2" charset="0"/>
                </a:rPr>
                <a:t>অক্সিজেন</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পরিবহন</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করে</a:t>
              </a:r>
              <a:r>
                <a:rPr lang="en-US" sz="2400" dirty="0">
                  <a:solidFill>
                    <a:schemeClr val="tx1"/>
                  </a:solidFill>
                  <a:latin typeface="NikoshBAN" panose="02000000000000000000" pitchFamily="2" charset="0"/>
                  <a:cs typeface="NikoshBAN" panose="02000000000000000000" pitchFamily="2" charset="0"/>
                </a:rPr>
                <a:t>।</a:t>
              </a:r>
            </a:p>
            <a:p>
              <a:pPr lvl="0">
                <a:defRPr/>
              </a:pPr>
              <a:r>
                <a:rPr lang="bn-BD" sz="2400" dirty="0">
                  <a:solidFill>
                    <a:schemeClr val="tx1"/>
                  </a:solidFill>
                  <a:latin typeface="NikoshBAN" panose="02000000000000000000" pitchFamily="2" charset="0"/>
                  <a:cs typeface="NikoshBAN" panose="02000000000000000000" pitchFamily="2" charset="0"/>
                </a:rPr>
                <a:t>আংশিকভাবে </a:t>
              </a:r>
              <a:endParaRPr lang="en-US" sz="2400" dirty="0">
                <a:solidFill>
                  <a:schemeClr val="tx1"/>
                </a:solidFill>
                <a:latin typeface="NikoshBAN" panose="02000000000000000000" pitchFamily="2" charset="0"/>
                <a:cs typeface="NikoshBAN" panose="02000000000000000000" pitchFamily="2" charset="0"/>
              </a:endParaRPr>
            </a:p>
            <a:p>
              <a:r>
                <a:rPr lang="bn-BD" sz="2400" dirty="0">
                  <a:solidFill>
                    <a:schemeClr val="tx1"/>
                  </a:solidFill>
                  <a:latin typeface="NikoshBAN" panose="02000000000000000000" pitchFamily="2" charset="0"/>
                  <a:cs typeface="NikoshBAN" panose="02000000000000000000" pitchFamily="2" charset="0"/>
                </a:rPr>
                <a:t>পরিবহন করা</a:t>
              </a:r>
              <a:r>
                <a:rPr lang="en-US" sz="2400" dirty="0">
                  <a:solidFill>
                    <a:schemeClr val="tx1"/>
                  </a:solidFill>
                  <a:latin typeface="NikoshBAN" panose="02000000000000000000" pitchFamily="2" charset="0"/>
                  <a:cs typeface="NikoshBAN" panose="02000000000000000000" pitchFamily="2" charset="0"/>
                </a:rPr>
                <a:t>।</a:t>
              </a:r>
            </a:p>
            <a:p>
              <a:pPr algn="ctr"/>
              <a:endParaRPr lang="en-AU" dirty="0"/>
            </a:p>
          </p:txBody>
        </p:sp>
        <p:graphicFrame>
          <p:nvGraphicFramePr>
            <p:cNvPr id="16" name="Object 15"/>
            <p:cNvGraphicFramePr>
              <a:graphicFrameLocks noChangeAspect="1"/>
            </p:cNvGraphicFramePr>
            <p:nvPr>
              <p:extLst/>
            </p:nvPr>
          </p:nvGraphicFramePr>
          <p:xfrm>
            <a:off x="3905235" y="5429264"/>
            <a:ext cx="690751" cy="550481"/>
          </p:xfrm>
          <a:graphic>
            <a:graphicData uri="http://schemas.openxmlformats.org/presentationml/2006/ole">
              <mc:AlternateContent xmlns:mc="http://schemas.openxmlformats.org/markup-compatibility/2006">
                <mc:Choice xmlns:v="urn:schemas-microsoft-com:vml" Requires="v">
                  <p:oleObj spid="_x0000_s2060" name="Equation" r:id="rId7" imgW="228501" imgH="215806" progId="Equation.3">
                    <p:embed/>
                  </p:oleObj>
                </mc:Choice>
                <mc:Fallback>
                  <p:oleObj name="Equation" r:id="rId7" imgW="228501"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5235" y="5429264"/>
                          <a:ext cx="690751" cy="550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Rectangle 16"/>
          <p:cNvSpPr/>
          <p:nvPr/>
        </p:nvSpPr>
        <p:spPr>
          <a:xfrm>
            <a:off x="4024298" y="4280608"/>
            <a:ext cx="1857388" cy="1077218"/>
          </a:xfrm>
          <a:prstGeom prst="rect">
            <a:avLst/>
          </a:prstGeom>
          <a:solidFill>
            <a:schemeClr val="accent2">
              <a:lumMod val="60000"/>
              <a:lumOff val="40000"/>
            </a:schemeClr>
          </a:solidFill>
          <a:ln>
            <a:solidFill>
              <a:srgbClr val="FF0000"/>
            </a:solidFill>
          </a:ln>
        </p:spPr>
        <p:txBody>
          <a:bodyPr wrap="square">
            <a:spAutoFit/>
          </a:bodyPr>
          <a:lstStyle/>
          <a:p>
            <a:pPr algn="ctr"/>
            <a:r>
              <a:rPr lang="bn-BD" sz="3200" dirty="0">
                <a:solidFill>
                  <a:srgbClr val="C00000"/>
                </a:solidFill>
                <a:latin typeface="NikoshBAN" panose="02000000000000000000" pitchFamily="2" charset="0"/>
                <a:cs typeface="NikoshBAN" panose="02000000000000000000" pitchFamily="2" charset="0"/>
              </a:rPr>
              <a:t>লোহিত রক্তকণিকা </a:t>
            </a:r>
            <a:endParaRPr lang="en-AU" sz="3200" dirty="0">
              <a:solidFill>
                <a:srgbClr val="C00000"/>
              </a:solidFill>
            </a:endParaRPr>
          </a:p>
        </p:txBody>
      </p:sp>
      <p:sp>
        <p:nvSpPr>
          <p:cNvPr id="18" name="TextBox 17"/>
          <p:cNvSpPr txBox="1"/>
          <p:nvPr/>
        </p:nvSpPr>
        <p:spPr>
          <a:xfrm>
            <a:off x="6310315" y="4332282"/>
            <a:ext cx="1725731" cy="954107"/>
          </a:xfrm>
          <a:prstGeom prst="rect">
            <a:avLst/>
          </a:prstGeom>
          <a:solidFill>
            <a:schemeClr val="accent2">
              <a:lumMod val="60000"/>
              <a:lumOff val="40000"/>
            </a:schemeClr>
          </a:solidFill>
          <a:ln>
            <a:solidFill>
              <a:srgbClr val="FF3300"/>
            </a:solidFill>
          </a:ln>
        </p:spPr>
        <p:txBody>
          <a:bodyPr wrap="square" rtlCol="0">
            <a:spAutoFit/>
          </a:bodyPr>
          <a:lstStyle/>
          <a:p>
            <a:r>
              <a:rPr lang="en-US" sz="2800" dirty="0">
                <a:solidFill>
                  <a:schemeClr val="bg1"/>
                </a:solidFill>
                <a:latin typeface="Nikosh" pitchFamily="2" charset="0"/>
                <a:cs typeface="Nikosh" pitchFamily="2" charset="0"/>
              </a:rPr>
              <a:t>   </a:t>
            </a:r>
            <a:r>
              <a:rPr lang="bn-BD" sz="2800" dirty="0">
                <a:solidFill>
                  <a:srgbClr val="FF0000"/>
                </a:solidFill>
                <a:latin typeface="Nikosh" pitchFamily="2" charset="0"/>
                <a:cs typeface="Nikosh" pitchFamily="2" charset="0"/>
              </a:rPr>
              <a:t>শ্বেত</a:t>
            </a:r>
            <a:r>
              <a:rPr lang="en-US" sz="2800" dirty="0">
                <a:solidFill>
                  <a:srgbClr val="FF0000"/>
                </a:solidFill>
                <a:latin typeface="Nikosh" pitchFamily="2" charset="0"/>
                <a:cs typeface="Nikosh" pitchFamily="2" charset="0"/>
              </a:rPr>
              <a:t> </a:t>
            </a:r>
            <a:r>
              <a:rPr lang="en-US" sz="2800" dirty="0" err="1">
                <a:solidFill>
                  <a:srgbClr val="FF0000"/>
                </a:solidFill>
                <a:latin typeface="Nikosh" pitchFamily="2" charset="0"/>
                <a:cs typeface="Nikosh" pitchFamily="2" charset="0"/>
              </a:rPr>
              <a:t>রক্ত</a:t>
            </a:r>
            <a:r>
              <a:rPr lang="en-US" sz="2800" dirty="0">
                <a:solidFill>
                  <a:srgbClr val="FF0000"/>
                </a:solidFill>
                <a:latin typeface="Nikosh" pitchFamily="2" charset="0"/>
                <a:cs typeface="Nikosh" pitchFamily="2" charset="0"/>
              </a:rPr>
              <a:t> </a:t>
            </a:r>
            <a:r>
              <a:rPr lang="bn-BD" sz="2800" dirty="0">
                <a:solidFill>
                  <a:srgbClr val="FF0000"/>
                </a:solidFill>
                <a:latin typeface="Nikosh" pitchFamily="2" charset="0"/>
                <a:cs typeface="Nikosh" pitchFamily="2" charset="0"/>
              </a:rPr>
              <a:t>ক</a:t>
            </a:r>
            <a:r>
              <a:rPr lang="en-US" sz="2800" dirty="0" err="1">
                <a:solidFill>
                  <a:srgbClr val="FF0000"/>
                </a:solidFill>
                <a:latin typeface="Nikosh" pitchFamily="2" charset="0"/>
                <a:cs typeface="Nikosh" pitchFamily="2" charset="0"/>
              </a:rPr>
              <a:t>ণি</a:t>
            </a:r>
            <a:r>
              <a:rPr lang="bn-BD" sz="2800" dirty="0">
                <a:solidFill>
                  <a:srgbClr val="FF0000"/>
                </a:solidFill>
                <a:latin typeface="Nikosh" pitchFamily="2" charset="0"/>
                <a:cs typeface="Nikosh" pitchFamily="2" charset="0"/>
              </a:rPr>
              <a:t>কা</a:t>
            </a:r>
            <a:endParaRPr lang="en-US" sz="2800" dirty="0">
              <a:solidFill>
                <a:srgbClr val="FF0000"/>
              </a:solidFill>
              <a:latin typeface="Nikosh" pitchFamily="2" charset="0"/>
              <a:cs typeface="Nikosh" pitchFamily="2" charset="0"/>
            </a:endParaRPr>
          </a:p>
        </p:txBody>
      </p:sp>
      <p:sp>
        <p:nvSpPr>
          <p:cNvPr id="19" name="TextBox 18"/>
          <p:cNvSpPr txBox="1"/>
          <p:nvPr/>
        </p:nvSpPr>
        <p:spPr>
          <a:xfrm>
            <a:off x="8524892" y="4405978"/>
            <a:ext cx="1431902" cy="523220"/>
          </a:xfrm>
          <a:prstGeom prst="rect">
            <a:avLst/>
          </a:prstGeom>
          <a:solidFill>
            <a:schemeClr val="accent2">
              <a:lumMod val="60000"/>
              <a:lumOff val="40000"/>
            </a:schemeClr>
          </a:solidFill>
          <a:ln>
            <a:solidFill>
              <a:srgbClr val="CC0066"/>
            </a:solidFill>
          </a:ln>
        </p:spPr>
        <p:txBody>
          <a:bodyPr wrap="square" rtlCol="0">
            <a:spAutoFit/>
          </a:bodyPr>
          <a:lstStyle/>
          <a:p>
            <a:pPr algn="ctr"/>
            <a:r>
              <a:rPr lang="bn-BD" sz="2800" dirty="0">
                <a:solidFill>
                  <a:srgbClr val="FF0000"/>
                </a:solidFill>
                <a:latin typeface="Nikosh" pitchFamily="2" charset="0"/>
                <a:cs typeface="Nikosh" pitchFamily="2" charset="0"/>
              </a:rPr>
              <a:t>অনুচক্রিকা</a:t>
            </a:r>
            <a:endParaRPr lang="en-US" sz="2800" dirty="0">
              <a:solidFill>
                <a:srgbClr val="FF0000"/>
              </a:solidFill>
              <a:latin typeface="Nikosh" pitchFamily="2" charset="0"/>
              <a:cs typeface="Nikosh" pitchFamily="2" charset="0"/>
            </a:endParaRPr>
          </a:p>
        </p:txBody>
      </p:sp>
      <p:sp>
        <p:nvSpPr>
          <p:cNvPr id="20" name="Oval 19"/>
          <p:cNvSpPr/>
          <p:nvPr/>
        </p:nvSpPr>
        <p:spPr>
          <a:xfrm>
            <a:off x="1595407" y="2038352"/>
            <a:ext cx="2066925" cy="1676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C00000"/>
                </a:solidFill>
                <a:latin typeface="NikoshBAN" pitchFamily="2" charset="0"/>
                <a:cs typeface="NikoshBAN" pitchFamily="2" charset="0"/>
              </a:rPr>
              <a:t>পাশের</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ছবি</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দেখে</a:t>
            </a:r>
            <a:endParaRPr lang="en-US" sz="2400" b="1" dirty="0">
              <a:solidFill>
                <a:srgbClr val="C00000"/>
              </a:solidFill>
              <a:latin typeface="NikoshBAN" pitchFamily="2" charset="0"/>
              <a:cs typeface="NikoshBAN" pitchFamily="2" charset="0"/>
            </a:endParaRPr>
          </a:p>
          <a:p>
            <a:pPr lvl="0" algn="ctr"/>
            <a:r>
              <a:rPr lang="en-US" sz="2000" b="1" dirty="0" err="1">
                <a:solidFill>
                  <a:srgbClr val="C00000"/>
                </a:solidFill>
                <a:latin typeface="NikoshBAN" pitchFamily="2" charset="0"/>
                <a:cs typeface="NikoshBAN" pitchFamily="2" charset="0"/>
              </a:rPr>
              <a:t>রক্তকণিকার</a:t>
            </a:r>
            <a:r>
              <a:rPr lang="en-US" sz="2000" b="1" dirty="0">
                <a:solidFill>
                  <a:srgbClr val="C00000"/>
                </a:solidFill>
                <a:latin typeface="NikoshBAN" pitchFamily="2" charset="0"/>
                <a:cs typeface="NikoshBAN" pitchFamily="2" charset="0"/>
              </a:rPr>
              <a:t> </a:t>
            </a:r>
            <a:r>
              <a:rPr lang="en-US" sz="2000" b="1" dirty="0" err="1">
                <a:solidFill>
                  <a:srgbClr val="C00000"/>
                </a:solidFill>
                <a:latin typeface="NikoshBAN" pitchFamily="2" charset="0"/>
                <a:cs typeface="NikoshBAN" pitchFamily="2" charset="0"/>
              </a:rPr>
              <a:t>নাম</a:t>
            </a:r>
            <a:r>
              <a:rPr lang="en-US" sz="2000" b="1" dirty="0">
                <a:solidFill>
                  <a:srgbClr val="C00000"/>
                </a:solidFill>
                <a:latin typeface="NikoshBAN" pitchFamily="2" charset="0"/>
                <a:cs typeface="NikoshBAN" pitchFamily="2" charset="0"/>
              </a:rPr>
              <a:t> </a:t>
            </a:r>
            <a:r>
              <a:rPr lang="en-US" sz="2000" b="1" dirty="0" err="1">
                <a:solidFill>
                  <a:srgbClr val="C00000"/>
                </a:solidFill>
                <a:latin typeface="NikoshBAN" pitchFamily="2" charset="0"/>
                <a:cs typeface="NikoshBAN" pitchFamily="2" charset="0"/>
              </a:rPr>
              <a:t>বল</a:t>
            </a:r>
            <a:endParaRPr lang="en-AU" sz="2000" dirty="0">
              <a:solidFill>
                <a:srgbClr val="C00000"/>
              </a:solidFill>
              <a:latin typeface="NikoshBAN" pitchFamily="2" charset="0"/>
              <a:cs typeface="NikoshBAN" pitchFamily="2" charset="0"/>
            </a:endParaRPr>
          </a:p>
          <a:p>
            <a:pPr algn="ctr"/>
            <a:endParaRPr lang="en-US" dirty="0"/>
          </a:p>
        </p:txBody>
      </p:sp>
      <p:sp>
        <p:nvSpPr>
          <p:cNvPr id="21" name="Oval 20"/>
          <p:cNvSpPr/>
          <p:nvPr/>
        </p:nvSpPr>
        <p:spPr>
          <a:xfrm>
            <a:off x="6196278" y="5462610"/>
            <a:ext cx="2042862" cy="1181100"/>
          </a:xfrm>
          <a:prstGeom prst="ellipse">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latin typeface="NikoshBAN" panose="02000000000000000000" pitchFamily="2" charset="0"/>
              <a:cs typeface="NikoshBAN" panose="02000000000000000000" pitchFamily="2" charset="0"/>
            </a:endParaRPr>
          </a:p>
          <a:p>
            <a:pPr lvl="0" algn="ctr"/>
            <a:r>
              <a:rPr lang="en-US" sz="2800" dirty="0" err="1">
                <a:solidFill>
                  <a:schemeClr val="tx1"/>
                </a:solidFill>
                <a:latin typeface="NikoshBAN" panose="02000000000000000000" pitchFamily="2" charset="0"/>
                <a:cs typeface="NikoshBAN" panose="02000000000000000000" pitchFamily="2" charset="0"/>
              </a:rPr>
              <a:t>জী</a:t>
            </a:r>
            <a:r>
              <a:rPr lang="bn-BD" sz="2800" dirty="0">
                <a:solidFill>
                  <a:schemeClr val="tx1"/>
                </a:solidFill>
                <a:latin typeface="NikoshBAN" panose="02000000000000000000" pitchFamily="2" charset="0"/>
                <a:cs typeface="NikoshBAN" panose="02000000000000000000" pitchFamily="2" charset="0"/>
              </a:rPr>
              <a:t>বা</a:t>
            </a:r>
            <a:r>
              <a:rPr lang="en-US" sz="2800" dirty="0" err="1">
                <a:solidFill>
                  <a:schemeClr val="tx1"/>
                </a:solidFill>
                <a:latin typeface="NikoshBAN" panose="02000000000000000000" pitchFamily="2" charset="0"/>
                <a:cs typeface="NikoshBAN" panose="02000000000000000000" pitchFamily="2" charset="0"/>
              </a:rPr>
              <a:t>ণু</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ধবংস</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endParaRPr lang="en-AU" sz="2800" dirty="0">
              <a:solidFill>
                <a:schemeClr val="tx1"/>
              </a:solidFill>
            </a:endParaRPr>
          </a:p>
          <a:p>
            <a:pPr algn="ctr"/>
            <a:endParaRPr lang="en-US" dirty="0"/>
          </a:p>
        </p:txBody>
      </p:sp>
      <p:sp>
        <p:nvSpPr>
          <p:cNvPr id="22" name="Rounded Rectangle 21"/>
          <p:cNvSpPr/>
          <p:nvPr/>
        </p:nvSpPr>
        <p:spPr>
          <a:xfrm>
            <a:off x="8410606" y="5254648"/>
            <a:ext cx="1971675" cy="1460500"/>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latin typeface="NikoshBAN" panose="02000000000000000000" pitchFamily="2" charset="0"/>
              <a:cs typeface="NikoshBAN" panose="02000000000000000000" pitchFamily="2" charset="0"/>
            </a:endParaRPr>
          </a:p>
          <a:p>
            <a:pPr lvl="0" algn="ctr"/>
            <a:r>
              <a:rPr lang="bn-BD" sz="3600" dirty="0">
                <a:solidFill>
                  <a:schemeClr val="tx1"/>
                </a:solidFill>
                <a:latin typeface="NikoshBAN" panose="02000000000000000000" pitchFamily="2" charset="0"/>
                <a:cs typeface="NikoshBAN" panose="02000000000000000000" pitchFamily="2" charset="0"/>
              </a:rPr>
              <a:t>রক্ত জমাট</a:t>
            </a:r>
            <a:r>
              <a:rPr lang="en-US"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বাধা </a:t>
            </a:r>
            <a:r>
              <a:rPr lang="bn-BD" sz="3600" dirty="0">
                <a:latin typeface="NikoshBAN" panose="02000000000000000000" pitchFamily="2" charset="0"/>
                <a:cs typeface="NikoshBAN" panose="02000000000000000000" pitchFamily="2" charset="0"/>
              </a:rPr>
              <a:t>     </a:t>
            </a:r>
            <a:endParaRPr lang="en-AU" sz="3600" dirty="0"/>
          </a:p>
          <a:p>
            <a:pPr algn="ctr"/>
            <a:endParaRPr lang="en-US" dirty="0"/>
          </a:p>
        </p:txBody>
      </p:sp>
      <p:sp>
        <p:nvSpPr>
          <p:cNvPr id="23" name="Right Arrow Callout 22"/>
          <p:cNvSpPr/>
          <p:nvPr/>
        </p:nvSpPr>
        <p:spPr>
          <a:xfrm>
            <a:off x="1809722" y="4520386"/>
            <a:ext cx="1928825" cy="1909011"/>
          </a:xfrm>
          <a:prstGeom prst="rightArrowCallout">
            <a:avLst>
              <a:gd name="adj1" fmla="val 23860"/>
              <a:gd name="adj2" fmla="val 25000"/>
              <a:gd name="adj3" fmla="val 25000"/>
              <a:gd name="adj4" fmla="val 77635"/>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dirty="0">
              <a:latin typeface="NikoshBAN" panose="02000000000000000000" pitchFamily="2" charset="0"/>
              <a:cs typeface="NikoshBAN" panose="02000000000000000000" pitchFamily="2" charset="0"/>
            </a:endParaRPr>
          </a:p>
          <a:p>
            <a:pPr lvl="0" algn="ctr"/>
            <a:r>
              <a:rPr lang="en-US" sz="3600" b="1" dirty="0" err="1">
                <a:solidFill>
                  <a:srgbClr val="C00000"/>
                </a:solidFill>
                <a:latin typeface="NikoshBAN" panose="02000000000000000000" pitchFamily="2" charset="0"/>
                <a:cs typeface="NikoshBAN" panose="02000000000000000000" pitchFamily="2" charset="0"/>
              </a:rPr>
              <a:t>রক্ত</a:t>
            </a:r>
            <a:endParaRPr lang="en-US" sz="3600" b="1" dirty="0">
              <a:solidFill>
                <a:srgbClr val="C00000"/>
              </a:solidFill>
              <a:latin typeface="NikoshBAN" panose="02000000000000000000" pitchFamily="2" charset="0"/>
              <a:cs typeface="NikoshBAN" panose="02000000000000000000" pitchFamily="2" charset="0"/>
            </a:endParaRPr>
          </a:p>
          <a:p>
            <a:pPr lvl="0" algn="ctr"/>
            <a:r>
              <a:rPr lang="en-US" sz="3600" b="1" dirty="0" err="1">
                <a:solidFill>
                  <a:srgbClr val="C00000"/>
                </a:solidFill>
                <a:latin typeface="NikoshBAN" panose="02000000000000000000" pitchFamily="2" charset="0"/>
                <a:cs typeface="NikoshBAN" panose="02000000000000000000" pitchFamily="2" charset="0"/>
              </a:rPr>
              <a:t>কণিকার</a:t>
            </a:r>
            <a:r>
              <a:rPr lang="en-US" sz="3600" b="1" dirty="0">
                <a:solidFill>
                  <a:srgbClr val="C00000"/>
                </a:solidFill>
                <a:latin typeface="NikoshBAN" panose="02000000000000000000" pitchFamily="2" charset="0"/>
                <a:cs typeface="NikoshBAN" panose="02000000000000000000" pitchFamily="2" charset="0"/>
              </a:rPr>
              <a:t> </a:t>
            </a:r>
            <a:r>
              <a:rPr lang="en-US" sz="3600" b="1" dirty="0" err="1">
                <a:solidFill>
                  <a:srgbClr val="C00000"/>
                </a:solidFill>
                <a:latin typeface="NikoshBAN" panose="02000000000000000000" pitchFamily="2" charset="0"/>
                <a:cs typeface="NikoshBAN" panose="02000000000000000000" pitchFamily="2" charset="0"/>
              </a:rPr>
              <a:t>কাজ</a:t>
            </a:r>
            <a:r>
              <a:rPr lang="en-US" sz="3600" b="1" dirty="0">
                <a:solidFill>
                  <a:srgbClr val="C00000"/>
                </a:solidFill>
                <a:latin typeface="NikoshBAN" panose="02000000000000000000" pitchFamily="2" charset="0"/>
                <a:cs typeface="NikoshBAN" panose="02000000000000000000" pitchFamily="2" charset="0"/>
              </a:rPr>
              <a:t> </a:t>
            </a:r>
            <a:r>
              <a:rPr lang="en-US" sz="3600" b="1" dirty="0" err="1">
                <a:solidFill>
                  <a:srgbClr val="C00000"/>
                </a:solidFill>
                <a:latin typeface="NikoshBAN" panose="02000000000000000000" pitchFamily="2" charset="0"/>
                <a:cs typeface="NikoshBAN" panose="02000000000000000000" pitchFamily="2" charset="0"/>
              </a:rPr>
              <a:t>বল</a:t>
            </a:r>
            <a:r>
              <a:rPr lang="en-US" sz="3600" b="1" dirty="0">
                <a:solidFill>
                  <a:srgbClr val="C00000"/>
                </a:solidFill>
                <a:latin typeface="NikoshBAN" panose="02000000000000000000" pitchFamily="2" charset="0"/>
                <a:cs typeface="NikoshBAN" panose="02000000000000000000" pitchFamily="2" charset="0"/>
              </a:rPr>
              <a:t> </a:t>
            </a:r>
            <a:endParaRPr lang="en-AU" sz="3600" dirty="0">
              <a:solidFill>
                <a:srgbClr val="C00000"/>
              </a:solidFill>
            </a:endParaRPr>
          </a:p>
          <a:p>
            <a:pPr algn="ctr"/>
            <a:endParaRPr lang="en-US" dirty="0"/>
          </a:p>
        </p:txBody>
      </p:sp>
    </p:spTree>
    <p:extLst>
      <p:ext uri="{BB962C8B-B14F-4D97-AF65-F5344CB8AC3E}">
        <p14:creationId xmlns:p14="http://schemas.microsoft.com/office/powerpoint/2010/main" val="1734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ox(in)">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ox(i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20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1"/>
                                        </p:tgtEl>
                                        <p:attrNameLst>
                                          <p:attrName>ppt_y</p:attrName>
                                        </p:attrNameLst>
                                      </p:cBhvr>
                                      <p:tavLst>
                                        <p:tav tm="0">
                                          <p:val>
                                            <p:strVal val="#ppt_y"/>
                                          </p:val>
                                        </p:tav>
                                        <p:tav tm="100000">
                                          <p:val>
                                            <p:strVal val="#ppt_y"/>
                                          </p:val>
                                        </p:tav>
                                      </p:tavLst>
                                    </p:anim>
                                    <p:anim calcmode="lin" valueType="num">
                                      <p:cBhvr>
                                        <p:cTn id="8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1000" fill="hold"/>
                                        <p:tgtEl>
                                          <p:spTgt spid="22"/>
                                        </p:tgtEl>
                                        <p:attrNameLst>
                                          <p:attrName>ppt_w</p:attrName>
                                        </p:attrNameLst>
                                      </p:cBhvr>
                                      <p:tavLst>
                                        <p:tav tm="0">
                                          <p:val>
                                            <p:strVal val="#ppt_w*0.70"/>
                                          </p:val>
                                        </p:tav>
                                        <p:tav tm="100000">
                                          <p:val>
                                            <p:strVal val="#ppt_w"/>
                                          </p:val>
                                        </p:tav>
                                      </p:tavLst>
                                    </p:anim>
                                    <p:anim calcmode="lin" valueType="num">
                                      <p:cBhvr>
                                        <p:cTn id="90" dur="1000" fill="hold"/>
                                        <p:tgtEl>
                                          <p:spTgt spid="22"/>
                                        </p:tgtEl>
                                        <p:attrNameLst>
                                          <p:attrName>ppt_h</p:attrName>
                                        </p:attrNameLst>
                                      </p:cBhvr>
                                      <p:tavLst>
                                        <p:tav tm="0">
                                          <p:val>
                                            <p:strVal val="#ppt_h"/>
                                          </p:val>
                                        </p:tav>
                                        <p:tav tm="100000">
                                          <p:val>
                                            <p:strVal val="#ppt_h"/>
                                          </p:val>
                                        </p:tav>
                                      </p:tavLst>
                                    </p:anim>
                                    <p:animEffect transition="in" filter="fade">
                                      <p:cBhvr>
                                        <p:cTn id="9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143001"/>
            <a:ext cx="5181600" cy="1015663"/>
          </a:xfrm>
          <a:prstGeom prst="rect">
            <a:avLst/>
          </a:prstGeom>
          <a:noFill/>
        </p:spPr>
        <p:txBody>
          <a:bodyPr wrap="square" rtlCol="0">
            <a:spAutoFit/>
          </a:bodyPr>
          <a:lstStyle/>
          <a:p>
            <a:pPr algn="ctr"/>
            <a:r>
              <a:rPr lang="bn-BD" sz="6000" dirty="0">
                <a:latin typeface="NikoshBAN" pitchFamily="2" charset="0"/>
                <a:cs typeface="NikoshBAN" pitchFamily="2" charset="0"/>
              </a:rPr>
              <a:t>বাড়ির কাজ</a:t>
            </a:r>
            <a:endParaRPr lang="en-US" sz="6000" dirty="0">
              <a:latin typeface="NikoshBAN" pitchFamily="2" charset="0"/>
              <a:cs typeface="NikoshBAN" pitchFamily="2" charset="0"/>
            </a:endParaRPr>
          </a:p>
        </p:txBody>
      </p:sp>
      <p:sp>
        <p:nvSpPr>
          <p:cNvPr id="3" name="TextBox 2"/>
          <p:cNvSpPr txBox="1"/>
          <p:nvPr/>
        </p:nvSpPr>
        <p:spPr>
          <a:xfrm>
            <a:off x="1676400" y="3124201"/>
            <a:ext cx="8839200" cy="769441"/>
          </a:xfrm>
          <a:prstGeom prst="rect">
            <a:avLst/>
          </a:prstGeom>
          <a:noFill/>
        </p:spPr>
        <p:txBody>
          <a:bodyPr wrap="square" rtlCol="0">
            <a:spAutoFit/>
          </a:bodyPr>
          <a:lstStyle/>
          <a:p>
            <a:r>
              <a:rPr lang="bn-BD" sz="4400" dirty="0">
                <a:solidFill>
                  <a:schemeClr val="accent6">
                    <a:lumMod val="75000"/>
                  </a:schemeClr>
                </a:solidFill>
                <a:latin typeface="NikoshBAN" pitchFamily="2" charset="0"/>
                <a:cs typeface="NikoshBAN" pitchFamily="2" charset="0"/>
              </a:rPr>
              <a:t>১) চিত্রসহ রক্ত কনিকার বর্ণনা ও কাজ লিখ।</a:t>
            </a:r>
            <a:endParaRPr lang="en-US" sz="4400"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4241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12" y="518616"/>
            <a:ext cx="3631158" cy="5650172"/>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184" y="5213445"/>
            <a:ext cx="1256447" cy="124052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790" y="5213445"/>
            <a:ext cx="1256447" cy="111769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40" y="5213445"/>
            <a:ext cx="1256447" cy="111769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394" y="5158140"/>
            <a:ext cx="1256447" cy="1117693"/>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248" y="5158140"/>
            <a:ext cx="1256447" cy="111769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788" y="5196232"/>
            <a:ext cx="1256447" cy="1117693"/>
          </a:xfrm>
          <a:prstGeom prst="rect">
            <a:avLst/>
          </a:prstGeom>
        </p:spPr>
      </p:pic>
      <p:sp>
        <p:nvSpPr>
          <p:cNvPr id="5" name="TextBox 4"/>
          <p:cNvSpPr txBox="1"/>
          <p:nvPr/>
        </p:nvSpPr>
        <p:spPr>
          <a:xfrm>
            <a:off x="5115465" y="2020263"/>
            <a:ext cx="5328703" cy="1323439"/>
          </a:xfrm>
          <a:prstGeom prst="rect">
            <a:avLst/>
          </a:prstGeom>
          <a:noFill/>
        </p:spPr>
        <p:txBody>
          <a:bodyPr wrap="none" rtlCol="0">
            <a:spAutoFit/>
          </a:bodyPr>
          <a:lstStyle/>
          <a:p>
            <a:r>
              <a:rPr lang="bn-BD" sz="8000" dirty="0" smtClean="0">
                <a:solidFill>
                  <a:srgbClr val="00B0F0"/>
                </a:solidFill>
                <a:latin typeface="NikoshBAN" panose="02000000000000000000" pitchFamily="2" charset="0"/>
                <a:cs typeface="NikoshBAN" panose="02000000000000000000" pitchFamily="2" charset="0"/>
              </a:rPr>
              <a:t>সকলকে ধন্যবাদ</a:t>
            </a:r>
            <a:endParaRPr lang="en-US" sz="80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75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097" y="1487606"/>
            <a:ext cx="4991327" cy="3157391"/>
          </a:xfrm>
          <a:prstGeom prst="rect">
            <a:avLst/>
          </a:prstGeom>
          <a:noFill/>
        </p:spPr>
        <p:txBody>
          <a:bodyPr wrap="square" rtlCol="0">
            <a:spAutoFit/>
          </a:bodyPr>
          <a:lstStyle/>
          <a:p>
            <a:r>
              <a:rPr lang="bn-BD" sz="4000" b="1" dirty="0" smtClean="0">
                <a:solidFill>
                  <a:srgbClr val="002060"/>
                </a:solidFill>
                <a:latin typeface="NikoshBAN" panose="02000000000000000000" pitchFamily="2" charset="0"/>
                <a:cs typeface="NikoshBAN" panose="02000000000000000000" pitchFamily="2" charset="0"/>
              </a:rPr>
              <a:t>সিদ্ধার্থ কুমার সরকার (সিতু)</a:t>
            </a:r>
            <a:endParaRPr lang="bn-IN" sz="4000" b="1" dirty="0" smtClean="0">
              <a:solidFill>
                <a:srgbClr val="002060"/>
              </a:solidFill>
              <a:latin typeface="NikoshBAN" panose="02000000000000000000" pitchFamily="2" charset="0"/>
              <a:cs typeface="NikoshBAN" panose="02000000000000000000" pitchFamily="2" charset="0"/>
            </a:endParaRPr>
          </a:p>
          <a:p>
            <a:r>
              <a:rPr lang="bn-IN" sz="3200" b="1" dirty="0">
                <a:solidFill>
                  <a:srgbClr val="002060"/>
                </a:solidFill>
                <a:latin typeface="NikoshBAN" panose="02000000000000000000" pitchFamily="2" charset="0"/>
                <a:cs typeface="NikoshBAN" panose="02000000000000000000" pitchFamily="2" charset="0"/>
              </a:rPr>
              <a:t>সহকারি </a:t>
            </a:r>
            <a:r>
              <a:rPr lang="bn-IN" sz="3200" b="1" dirty="0" smtClean="0">
                <a:solidFill>
                  <a:srgbClr val="002060"/>
                </a:solidFill>
                <a:latin typeface="NikoshBAN" panose="02000000000000000000" pitchFamily="2" charset="0"/>
                <a:cs typeface="NikoshBAN" panose="02000000000000000000" pitchFamily="2" charset="0"/>
              </a:rPr>
              <a:t>শিক্ষক</a:t>
            </a:r>
            <a:r>
              <a:rPr lang="bn-BD" sz="3200" b="1" dirty="0" smtClean="0">
                <a:solidFill>
                  <a:srgbClr val="002060"/>
                </a:solidFill>
                <a:latin typeface="NikoshBAN" panose="02000000000000000000" pitchFamily="2" charset="0"/>
                <a:cs typeface="NikoshBAN" panose="02000000000000000000" pitchFamily="2" charset="0"/>
              </a:rPr>
              <a:t> </a:t>
            </a:r>
            <a:r>
              <a:rPr lang="en-US" sz="3200" b="1" dirty="0" smtClean="0">
                <a:solidFill>
                  <a:srgbClr val="002060"/>
                </a:solidFill>
                <a:latin typeface="NikoshBAN" panose="02000000000000000000" pitchFamily="2" charset="0"/>
                <a:cs typeface="NikoshBAN" panose="02000000000000000000" pitchFamily="2" charset="0"/>
              </a:rPr>
              <a:t> </a:t>
            </a:r>
            <a:r>
              <a:rPr lang="en-US" sz="2800" b="1" dirty="0" smtClean="0">
                <a:solidFill>
                  <a:srgbClr val="002060"/>
                </a:solidFill>
                <a:latin typeface="Times New Roman" panose="02020603050405020304" pitchFamily="18" charset="0"/>
                <a:cs typeface="Times New Roman" panose="02020603050405020304" pitchFamily="18" charset="0"/>
              </a:rPr>
              <a:t>ICT</a:t>
            </a:r>
            <a:r>
              <a:rPr lang="en-US" sz="3200" b="1" dirty="0" smtClean="0">
                <a:solidFill>
                  <a:srgbClr val="002060"/>
                </a:solidFill>
                <a:latin typeface="NikoshBAN" panose="02000000000000000000" pitchFamily="2" charset="0"/>
                <a:cs typeface="NikoshBAN" panose="02000000000000000000" pitchFamily="2" charset="0"/>
              </a:rPr>
              <a:t/>
            </a:r>
            <a:br>
              <a:rPr lang="en-US" sz="3200" b="1" dirty="0" smtClean="0">
                <a:solidFill>
                  <a:srgbClr val="002060"/>
                </a:solidFill>
                <a:latin typeface="NikoshBAN" panose="02000000000000000000" pitchFamily="2" charset="0"/>
                <a:cs typeface="NikoshBAN" panose="02000000000000000000" pitchFamily="2" charset="0"/>
              </a:rPr>
            </a:br>
            <a:r>
              <a:rPr lang="bn-BD" sz="3200" b="1" dirty="0" smtClean="0">
                <a:solidFill>
                  <a:srgbClr val="002060"/>
                </a:solidFill>
                <a:latin typeface="NikoshBAN" panose="02000000000000000000" pitchFamily="2" charset="0"/>
                <a:cs typeface="NikoshBAN" panose="02000000000000000000" pitchFamily="2" charset="0"/>
              </a:rPr>
              <a:t>মধ্যকুমরপুর গার্লস স্কুল এন্ড কলেজ</a:t>
            </a:r>
            <a:endParaRPr lang="bn-IN" sz="3200" b="1" dirty="0" smtClean="0">
              <a:solidFill>
                <a:srgbClr val="002060"/>
              </a:solidFill>
              <a:latin typeface="NikoshBAN" panose="02000000000000000000" pitchFamily="2" charset="0"/>
              <a:cs typeface="NikoshBAN" panose="02000000000000000000" pitchFamily="2" charset="0"/>
            </a:endParaRPr>
          </a:p>
          <a:p>
            <a:r>
              <a:rPr lang="bn-IN" sz="3200" b="1" dirty="0" smtClean="0">
                <a:solidFill>
                  <a:srgbClr val="002060"/>
                </a:solidFill>
                <a:latin typeface="NikoshBAN" panose="02000000000000000000" pitchFamily="2" charset="0"/>
                <a:cs typeface="NikoshBAN" panose="02000000000000000000" pitchFamily="2" charset="0"/>
              </a:rPr>
              <a:t>কুড়িগ্রাম সদর, কুড়িগ্রাম</a:t>
            </a:r>
          </a:p>
          <a:p>
            <a:r>
              <a:rPr lang="bn-BD" sz="3200" b="1" dirty="0">
                <a:solidFill>
                  <a:srgbClr val="002060"/>
                </a:solidFill>
                <a:latin typeface="NikoshBAN" panose="02000000000000000000" pitchFamily="2" charset="0"/>
                <a:cs typeface="NikoshBAN" panose="02000000000000000000" pitchFamily="2" charset="0"/>
              </a:rPr>
              <a:t>মোবাইল ফোনঃ </a:t>
            </a:r>
            <a:r>
              <a:rPr lang="en-US" sz="3200" b="1" dirty="0" smtClean="0">
                <a:solidFill>
                  <a:srgbClr val="002060"/>
                </a:solidFill>
                <a:latin typeface="NikoshBAN" panose="02000000000000000000" pitchFamily="2" charset="0"/>
                <a:cs typeface="NikoshBAN" panose="02000000000000000000" pitchFamily="2" charset="0"/>
              </a:rPr>
              <a:t>0171</a:t>
            </a:r>
            <a:r>
              <a:rPr lang="bn-BD" sz="3200" b="1" dirty="0" smtClean="0">
                <a:solidFill>
                  <a:srgbClr val="002060"/>
                </a:solidFill>
                <a:latin typeface="NikoshBAN" panose="02000000000000000000" pitchFamily="2" charset="0"/>
                <a:cs typeface="NikoshBAN" panose="02000000000000000000" pitchFamily="2" charset="0"/>
              </a:rPr>
              <a:t>০-৮৭০৬৫১</a:t>
            </a:r>
            <a:endParaRPr lang="bn-BD" sz="3200" b="1" dirty="0">
              <a:solidFill>
                <a:srgbClr val="002060"/>
              </a:solidFill>
              <a:latin typeface="NikoshBAN" panose="02000000000000000000" pitchFamily="2" charset="0"/>
              <a:cs typeface="NikoshBAN" panose="02000000000000000000" pitchFamily="2" charset="0"/>
            </a:endParaRPr>
          </a:p>
          <a:p>
            <a:r>
              <a:rPr lang="en-US" sz="2400" b="1" dirty="0" smtClean="0">
                <a:solidFill>
                  <a:srgbClr val="002060"/>
                </a:solidFill>
                <a:latin typeface="Times New Roman" panose="02020603050405020304" pitchFamily="18" charset="0"/>
                <a:cs typeface="Times New Roman" panose="02020603050405020304" pitchFamily="18" charset="0"/>
              </a:rPr>
              <a:t>s.sarker44@gmail.com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42535" y="4344746"/>
            <a:ext cx="3357349" cy="1938992"/>
          </a:xfrm>
          <a:prstGeom prst="rect">
            <a:avLst/>
          </a:prstGeom>
        </p:spPr>
        <p:txBody>
          <a:bodyPr wrap="square">
            <a:spAutoFit/>
          </a:bodyPr>
          <a:lstStyle/>
          <a:p>
            <a:pPr lvl="0"/>
            <a:r>
              <a:rPr lang="bn-BD" sz="4000" b="1" dirty="0">
                <a:solidFill>
                  <a:srgbClr val="7030A0"/>
                </a:solidFill>
                <a:latin typeface="NikoshBAN" panose="02000000000000000000" pitchFamily="2" charset="0"/>
                <a:cs typeface="NikoshBAN" panose="02000000000000000000" pitchFamily="2" charset="0"/>
              </a:rPr>
              <a:t>শ্রেণিঃ </a:t>
            </a:r>
            <a:r>
              <a:rPr lang="bn-BD" sz="4000" b="1" dirty="0" smtClean="0">
                <a:solidFill>
                  <a:srgbClr val="7030A0"/>
                </a:solidFill>
                <a:latin typeface="NikoshBAN" panose="02000000000000000000" pitchFamily="2" charset="0"/>
                <a:cs typeface="NikoshBAN" panose="02000000000000000000" pitchFamily="2" charset="0"/>
              </a:rPr>
              <a:t>নবম</a:t>
            </a:r>
            <a:endParaRPr lang="bn-IN" sz="4000" b="1" dirty="0">
              <a:solidFill>
                <a:srgbClr val="7030A0"/>
              </a:solidFill>
              <a:latin typeface="NikoshBAN" panose="02000000000000000000" pitchFamily="2" charset="0"/>
              <a:cs typeface="NikoshBAN" panose="02000000000000000000" pitchFamily="2" charset="0"/>
            </a:endParaRPr>
          </a:p>
          <a:p>
            <a:pPr lvl="0"/>
            <a:r>
              <a:rPr lang="bn-BD" sz="4000" b="1" dirty="0" smtClean="0">
                <a:solidFill>
                  <a:srgbClr val="7030A0"/>
                </a:solidFill>
                <a:latin typeface="NikoshBAN" panose="02000000000000000000" pitchFamily="2" charset="0"/>
                <a:cs typeface="NikoshBAN" panose="02000000000000000000" pitchFamily="2" charset="0"/>
              </a:rPr>
              <a:t>বিষয়ঃ বিজ্ঞান</a:t>
            </a:r>
            <a:endParaRPr lang="bn-IN" sz="4000" b="1" dirty="0">
              <a:solidFill>
                <a:srgbClr val="7030A0"/>
              </a:solidFill>
              <a:latin typeface="NikoshBAN" panose="02000000000000000000" pitchFamily="2" charset="0"/>
              <a:cs typeface="NikoshBAN" panose="02000000000000000000" pitchFamily="2" charset="0"/>
            </a:endParaRPr>
          </a:p>
          <a:p>
            <a:pPr lvl="0"/>
            <a:r>
              <a:rPr lang="bn-BD" sz="4000" b="1" dirty="0">
                <a:solidFill>
                  <a:srgbClr val="7030A0"/>
                </a:solidFill>
                <a:latin typeface="NikoshBAN" panose="02000000000000000000" pitchFamily="2" charset="0"/>
                <a:cs typeface="NikoshBAN" panose="02000000000000000000" pitchFamily="2" charset="0"/>
              </a:rPr>
              <a:t>অধ্যায়ঃ</a:t>
            </a:r>
            <a:r>
              <a:rPr lang="bn-IN" sz="4000" b="1" dirty="0">
                <a:solidFill>
                  <a:srgbClr val="7030A0"/>
                </a:solidFill>
                <a:latin typeface="NikoshBAN" panose="02000000000000000000" pitchFamily="2" charset="0"/>
                <a:cs typeface="NikoshBAN" panose="02000000000000000000" pitchFamily="2" charset="0"/>
              </a:rPr>
              <a:t> </a:t>
            </a:r>
            <a:r>
              <a:rPr lang="bn-BD" sz="4000" b="1" dirty="0" smtClean="0">
                <a:solidFill>
                  <a:srgbClr val="7030A0"/>
                </a:solidFill>
                <a:latin typeface="NikoshBAN" panose="02000000000000000000" pitchFamily="2" charset="0"/>
                <a:cs typeface="NikoshBAN" panose="02000000000000000000" pitchFamily="2" charset="0"/>
              </a:rPr>
              <a:t>তৃতীয়</a:t>
            </a:r>
            <a:endParaRPr lang="bn-IN" sz="4000" b="1" dirty="0">
              <a:solidFill>
                <a:srgbClr val="7030A0"/>
              </a:solidFill>
              <a:latin typeface="NikoshBAN" panose="02000000000000000000" pitchFamily="2" charset="0"/>
              <a:cs typeface="NikoshBAN" panose="02000000000000000000" pitchFamily="2" charset="0"/>
            </a:endParaRPr>
          </a:p>
        </p:txBody>
      </p:sp>
      <p:sp>
        <p:nvSpPr>
          <p:cNvPr id="6" name="Rectangle 5"/>
          <p:cNvSpPr/>
          <p:nvPr/>
        </p:nvSpPr>
        <p:spPr>
          <a:xfrm>
            <a:off x="5189388" y="505004"/>
            <a:ext cx="1986992" cy="830997"/>
          </a:xfrm>
          <a:prstGeom prst="rect">
            <a:avLst/>
          </a:prstGeom>
        </p:spPr>
        <p:txBody>
          <a:bodyPr wrap="square">
            <a:spAutoFit/>
          </a:bodyPr>
          <a:lstStyle/>
          <a:p>
            <a:pPr marL="342900" lvl="0" indent="-342900" algn="ctr">
              <a:spcBef>
                <a:spcPct val="20000"/>
              </a:spcBef>
              <a:defRPr/>
            </a:pPr>
            <a:r>
              <a:rPr lang="bn-BD" sz="4800" b="1" dirty="0">
                <a:ln w="10541" cmpd="sng">
                  <a:solidFill>
                    <a:srgbClr val="94C600">
                      <a:shade val="88000"/>
                      <a:satMod val="110000"/>
                    </a:srgbClr>
                  </a:solidFill>
                  <a:prstDash val="solid"/>
                </a:ln>
                <a:solidFill>
                  <a:srgbClr val="7030A0"/>
                </a:solidFill>
                <a:latin typeface="NikoshBAN" pitchFamily="2" charset="0"/>
                <a:cs typeface="NikoshBAN" pitchFamily="2" charset="0"/>
              </a:rPr>
              <a:t>পরিচিতি</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525" y="1175580"/>
            <a:ext cx="2294870" cy="2667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660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4.picsearch.com/is?_l2eeWCmwQucA-1qJLf--3Hh2KatdVgemIt1jSeZBCc&amp;height=216"/>
          <p:cNvPicPr>
            <a:picLocks noChangeAspect="1" noChangeArrowheads="1"/>
          </p:cNvPicPr>
          <p:nvPr/>
        </p:nvPicPr>
        <p:blipFill>
          <a:blip r:embed="rId2"/>
          <a:srcRect/>
          <a:stretch>
            <a:fillRect/>
          </a:stretch>
        </p:blipFill>
        <p:spPr bwMode="auto">
          <a:xfrm>
            <a:off x="723332" y="1119115"/>
            <a:ext cx="5090614" cy="2444739"/>
          </a:xfrm>
          <a:prstGeom prst="rect">
            <a:avLst/>
          </a:prstGeom>
          <a:ln>
            <a:noFill/>
          </a:ln>
          <a:effectLst>
            <a:outerShdw blurRad="190500" algn="tl" rotWithShape="0">
              <a:srgbClr val="000000">
                <a:alpha val="70000"/>
              </a:srgbClr>
            </a:outerShdw>
          </a:effectLst>
        </p:spPr>
      </p:pic>
      <p:pic>
        <p:nvPicPr>
          <p:cNvPr id="3" name="Picture 2" descr="http://cdn.globalbiodefense.com/wp-content/uploads/2014/07/red_blood_cells_carry_therapeutics.gif"/>
          <p:cNvPicPr>
            <a:picLocks noChangeAspect="1" noChangeArrowheads="1"/>
          </p:cNvPicPr>
          <p:nvPr/>
        </p:nvPicPr>
        <p:blipFill>
          <a:blip r:embed="rId3"/>
          <a:srcRect/>
          <a:stretch>
            <a:fillRect/>
          </a:stretch>
        </p:blipFill>
        <p:spPr bwMode="auto">
          <a:xfrm>
            <a:off x="6059606" y="1119114"/>
            <a:ext cx="5172500" cy="2381323"/>
          </a:xfrm>
          <a:prstGeom prst="rect">
            <a:avLst/>
          </a:prstGeom>
          <a:ln>
            <a:noFill/>
          </a:ln>
          <a:effectLst>
            <a:outerShdw blurRad="292100" dist="139700" dir="2700000" algn="tl" rotWithShape="0">
              <a:srgbClr val="333333">
                <a:alpha val="65000"/>
              </a:srgbClr>
            </a:outerShdw>
          </a:effectLst>
        </p:spPr>
      </p:pic>
      <p:pic>
        <p:nvPicPr>
          <p:cNvPr id="4" name="Picture 2" descr="http://cache3.asset-cache.net/xd/463210932.jpg?v=1&amp;c=IWSAsset&amp;k=2&amp;d=62CA815BFB1CE480082FAE460F7A5C0ED6D7111452E48A174B3EFA1C00B7D5AE78527159236C3E06"/>
          <p:cNvPicPr>
            <a:picLocks noChangeAspect="1" noChangeArrowheads="1"/>
          </p:cNvPicPr>
          <p:nvPr/>
        </p:nvPicPr>
        <p:blipFill>
          <a:blip r:embed="rId4"/>
          <a:srcRect/>
          <a:stretch>
            <a:fillRect/>
          </a:stretch>
        </p:blipFill>
        <p:spPr bwMode="auto">
          <a:xfrm>
            <a:off x="723332" y="3714752"/>
            <a:ext cx="5090613" cy="2631458"/>
          </a:xfrm>
          <a:prstGeom prst="rect">
            <a:avLst/>
          </a:prstGeom>
          <a:noFill/>
        </p:spPr>
      </p:pic>
      <p:pic>
        <p:nvPicPr>
          <p:cNvPr id="5" name="Picture 2" descr="http://s.techtunes.com.bd/tDrive/tuner/md.jihadur-rahman-noyon/137685/blood_0.jpg"/>
          <p:cNvPicPr>
            <a:picLocks noChangeAspect="1" noChangeArrowheads="1"/>
          </p:cNvPicPr>
          <p:nvPr/>
        </p:nvPicPr>
        <p:blipFill>
          <a:blip r:embed="rId5"/>
          <a:srcRect/>
          <a:stretch>
            <a:fillRect/>
          </a:stretch>
        </p:blipFill>
        <p:spPr bwMode="auto">
          <a:xfrm>
            <a:off x="6059606" y="3714752"/>
            <a:ext cx="5172499" cy="2631457"/>
          </a:xfrm>
          <a:prstGeom prst="rect">
            <a:avLst/>
          </a:prstGeom>
          <a:ln>
            <a:noFill/>
          </a:ln>
          <a:effectLst>
            <a:outerShdw blurRad="190500" algn="tl" rotWithShape="0">
              <a:srgbClr val="000000">
                <a:alpha val="70000"/>
              </a:srgbClr>
            </a:outerShdw>
          </a:effectLst>
        </p:spPr>
      </p:pic>
      <p:sp>
        <p:nvSpPr>
          <p:cNvPr id="6" name="TextBox 5"/>
          <p:cNvSpPr txBox="1"/>
          <p:nvPr/>
        </p:nvSpPr>
        <p:spPr>
          <a:xfrm>
            <a:off x="2992144" y="314921"/>
            <a:ext cx="5643602" cy="707886"/>
          </a:xfrm>
          <a:prstGeom prst="rect">
            <a:avLst/>
          </a:prstGeom>
          <a:noFill/>
        </p:spPr>
        <p:txBody>
          <a:bodyPr wrap="square" rtlCol="0">
            <a:spAutoFit/>
          </a:bodyPr>
          <a:lstStyle/>
          <a:p>
            <a:r>
              <a:rPr lang="bn-BD" sz="4000" dirty="0">
                <a:latin typeface="NikoshBAN" pitchFamily="2" charset="0"/>
                <a:cs typeface="NikoshBAN" pitchFamily="2" charset="0"/>
              </a:rPr>
              <a:t>ছবিগুলো কিসের বলতে পারবে?</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9491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57048" y="958759"/>
            <a:ext cx="4099199" cy="584775"/>
          </a:xfrm>
          <a:prstGeom prst="rect">
            <a:avLst/>
          </a:prstGeom>
        </p:spPr>
        <p:txBody>
          <a:bodyPr wrap="none">
            <a:spAutoFit/>
          </a:bodyPr>
          <a:lstStyle/>
          <a:p>
            <a:r>
              <a:rPr lang="bn-BD" sz="3200" dirty="0">
                <a:solidFill>
                  <a:srgbClr val="002060"/>
                </a:solidFill>
              </a:rPr>
              <a:t>আজকের পাঠের বিষয়-</a:t>
            </a:r>
            <a:endParaRPr lang="en-US" sz="3200"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68" y="1905965"/>
            <a:ext cx="4572001" cy="3184649"/>
          </a:xfrm>
          <a:prstGeom prst="rect">
            <a:avLst/>
          </a:prstGeom>
        </p:spPr>
      </p:pic>
      <p:sp>
        <p:nvSpPr>
          <p:cNvPr id="8" name="TextBox 7"/>
          <p:cNvSpPr txBox="1"/>
          <p:nvPr/>
        </p:nvSpPr>
        <p:spPr>
          <a:xfrm>
            <a:off x="5166325" y="2688609"/>
            <a:ext cx="1880643" cy="1862048"/>
          </a:xfrm>
          <a:prstGeom prst="rect">
            <a:avLst/>
          </a:prstGeom>
          <a:noFill/>
        </p:spPr>
        <p:txBody>
          <a:bodyPr wrap="none" rtlCol="0">
            <a:spAutoFit/>
          </a:bodyPr>
          <a:lstStyle/>
          <a:p>
            <a:r>
              <a:rPr lang="en-US" sz="11500" dirty="0" err="1" smtClean="0">
                <a:solidFill>
                  <a:srgbClr val="FF0000"/>
                </a:solidFill>
                <a:latin typeface="NikoshBAN" panose="02000000000000000000" pitchFamily="2" charset="0"/>
                <a:cs typeface="NikoshBAN" panose="02000000000000000000" pitchFamily="2" charset="0"/>
              </a:rPr>
              <a:t>রক্ত</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63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662" y="1643051"/>
            <a:ext cx="7892275" cy="458587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এই</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পাঠ</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শেষে</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শিক্ষার্থীরা</a:t>
            </a:r>
            <a:r>
              <a:rPr lang="en-US" sz="4000" dirty="0">
                <a:solidFill>
                  <a:schemeClr val="tx1"/>
                </a:solidFill>
                <a:latin typeface="NikoshBAN" pitchFamily="2" charset="0"/>
                <a:cs typeface="NikoshBAN" pitchFamily="2" charset="0"/>
              </a:rPr>
              <a:t>…</a:t>
            </a:r>
          </a:p>
          <a:p>
            <a:endParaRPr lang="en-US" sz="2800" dirty="0">
              <a:solidFill>
                <a:schemeClr val="tx1"/>
              </a:solidFill>
              <a:latin typeface="NikoshBAN" pitchFamily="2" charset="0"/>
              <a:cs typeface="NikoshBAN" pitchFamily="2" charset="0"/>
            </a:endParaRPr>
          </a:p>
          <a:p>
            <a:pPr marL="514350" indent="-514350">
              <a:buFont typeface="+mj-lt"/>
              <a:buAutoNum type="arabicPeriod"/>
            </a:pP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রক্ত</a:t>
            </a:r>
            <a:r>
              <a:rPr lang="en-US"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কী</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বলতে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পারবে</a:t>
            </a:r>
            <a:r>
              <a:rPr lang="en-US" sz="2800" dirty="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a:p>
            <a:pPr marL="514350" indent="-514350"/>
            <a:r>
              <a:rPr lang="en-US" sz="2800" dirty="0">
                <a:solidFill>
                  <a:schemeClr val="tx1"/>
                </a:solidFill>
                <a:latin typeface="NikoshBAN" pitchFamily="2" charset="0"/>
                <a:cs typeface="NikoshBAN" pitchFamily="2" charset="0"/>
              </a:rPr>
              <a:t>২.   </a:t>
            </a:r>
            <a:r>
              <a:rPr lang="bn-IN" sz="2800" dirty="0">
                <a:solidFill>
                  <a:schemeClr val="tx1"/>
                </a:solidFill>
                <a:latin typeface="NikoshBAN" panose="02000000000000000000" pitchFamily="2" charset="0"/>
                <a:cs typeface="NikoshBAN" panose="02000000000000000000" pitchFamily="2" charset="0"/>
              </a:rPr>
              <a:t>রক্তকণিকা</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itchFamily="2" charset="0"/>
                <a:cs typeface="NikoshBAN" pitchFamily="2" charset="0"/>
              </a:rPr>
              <a:t>উপাদান</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বলতে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পারবে</a:t>
            </a:r>
            <a:r>
              <a:rPr lang="en-US"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a:p>
            <a:pPr marL="514350" indent="-514350"/>
            <a:r>
              <a:rPr lang="en-US" sz="2800" dirty="0">
                <a:solidFill>
                  <a:schemeClr val="tx1"/>
                </a:solidFill>
                <a:latin typeface="NikoshBAN" pitchFamily="2" charset="0"/>
                <a:cs typeface="NikoshBAN" pitchFamily="2" charset="0"/>
              </a:rPr>
              <a:t>৩.    </a:t>
            </a:r>
            <a:r>
              <a:rPr lang="en-US" sz="2800" dirty="0" err="1">
                <a:solidFill>
                  <a:schemeClr val="tx1"/>
                </a:solidFill>
                <a:latin typeface="NikoshBAN" pitchFamily="2" charset="0"/>
                <a:cs typeface="NikoshBAN" pitchFamily="2" charset="0"/>
              </a:rPr>
              <a:t>লোহিত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রক্তকনিকা</a:t>
            </a:r>
            <a:r>
              <a:rPr lang="en-US"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শ্বেত</a:t>
            </a:r>
            <a:r>
              <a:rPr lang="en-US" sz="2800" dirty="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রক্তকনিকা</a:t>
            </a:r>
            <a:r>
              <a:rPr lang="bn-BD" sz="2800" dirty="0" smtClean="0">
                <a:solidFill>
                  <a:schemeClr val="tx1"/>
                </a:solidFill>
                <a:latin typeface="NikoshBAN" pitchFamily="2" charset="0"/>
                <a:cs typeface="NikoshBAN" pitchFamily="2" charset="0"/>
              </a:rPr>
              <a:t> ও অনুচক্রিকার বর্নণা করতে</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পারবে</a:t>
            </a:r>
            <a:r>
              <a:rPr lang="en-US"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a:p>
            <a:pPr marL="514350" indent="-514350">
              <a:buFont typeface="+mj-lt"/>
              <a:buAutoNum type="arabicPeriod"/>
            </a:pPr>
            <a:endParaRPr lang="en-US" sz="2800" dirty="0">
              <a:solidFill>
                <a:schemeClr val="tx1"/>
              </a:solidFill>
              <a:latin typeface="NikoshBAN" pitchFamily="2" charset="0"/>
              <a:cs typeface="NikoshBAN" pitchFamily="2" charset="0"/>
            </a:endParaRPr>
          </a:p>
          <a:p>
            <a:endParaRPr lang="en-US" sz="2800" dirty="0">
              <a:latin typeface="NikoshBAN" pitchFamily="2" charset="0"/>
              <a:cs typeface="NikoshBAN" pitchFamily="2" charset="0"/>
            </a:endParaRPr>
          </a:p>
          <a:p>
            <a:endParaRPr lang="en-US" sz="2800" dirty="0">
              <a:latin typeface="NikoshBAN" pitchFamily="2" charset="0"/>
              <a:cs typeface="NikoshBAN" pitchFamily="2" charset="0"/>
            </a:endParaRPr>
          </a:p>
          <a:p>
            <a:endParaRPr lang="en-US" sz="2800" dirty="0">
              <a:latin typeface="NikoshBAN" pitchFamily="2" charset="0"/>
              <a:cs typeface="NikoshBAN" pitchFamily="2" charset="0"/>
            </a:endParaRPr>
          </a:p>
        </p:txBody>
      </p:sp>
      <p:sp>
        <p:nvSpPr>
          <p:cNvPr id="8" name="TextBox 7"/>
          <p:cNvSpPr txBox="1"/>
          <p:nvPr/>
        </p:nvSpPr>
        <p:spPr>
          <a:xfrm>
            <a:off x="3738546" y="357166"/>
            <a:ext cx="2928958" cy="1107996"/>
          </a:xfrm>
          <a:prstGeom prst="rect">
            <a:avLst/>
          </a:prstGeom>
          <a:noFill/>
        </p:spPr>
        <p:txBody>
          <a:bodyPr wrap="square" rtlCol="0">
            <a:spAutoFit/>
          </a:bodyPr>
          <a:lstStyle/>
          <a:p>
            <a:pPr algn="ctr"/>
            <a:r>
              <a:rPr lang="en-US" sz="6600" dirty="0" err="1">
                <a:latin typeface="NikoshBAN" pitchFamily="2" charset="0"/>
                <a:cs typeface="NikoshBAN" pitchFamily="2" charset="0"/>
              </a:rPr>
              <a:t>শিখনফল</a:t>
            </a:r>
            <a:endParaRPr lang="en-US" sz="6600" dirty="0">
              <a:latin typeface="NikoshBAN" pitchFamily="2" charset="0"/>
              <a:cs typeface="NikoshBAN" pitchFamily="2" charset="0"/>
            </a:endParaRPr>
          </a:p>
        </p:txBody>
      </p:sp>
      <p:sp>
        <p:nvSpPr>
          <p:cNvPr id="10" name="Isosceles Triangle 9">
            <a:hlinkClick r:id="rId3" action="ppaction://hlinksldjump"/>
          </p:cNvPr>
          <p:cNvSpPr/>
          <p:nvPr/>
        </p:nvSpPr>
        <p:spPr>
          <a:xfrm>
            <a:off x="3167042" y="642918"/>
            <a:ext cx="428628" cy="5715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0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7529" y="1369050"/>
            <a:ext cx="4448740" cy="3046988"/>
          </a:xfrm>
          <a:prstGeom prst="rect">
            <a:avLst/>
          </a:prstGeom>
        </p:spPr>
        <p:txBody>
          <a:bodyPr wrap="square">
            <a:spAutoFit/>
          </a:bodyPr>
          <a:lstStyle/>
          <a:p>
            <a:r>
              <a:rPr lang="bn-IN" dirty="0"/>
              <a:t> </a:t>
            </a:r>
            <a:r>
              <a:rPr lang="bn-IN" sz="4800" dirty="0">
                <a:solidFill>
                  <a:srgbClr val="FF0000"/>
                </a:solidFill>
                <a:latin typeface="NikoshBAN" pitchFamily="2" charset="0"/>
                <a:cs typeface="NikoshBAN" pitchFamily="2" charset="0"/>
              </a:rPr>
              <a:t>রক্তঃ রক্ত লাল বর্ণের, ক্ষারধর্মী, লবনাক্ত স্বাদযুক্ত, এক প্রকার তরল  যোজক </a:t>
            </a:r>
            <a:r>
              <a:rPr lang="bn-IN" sz="4800" dirty="0" smtClean="0">
                <a:solidFill>
                  <a:srgbClr val="FF0000"/>
                </a:solidFill>
                <a:latin typeface="NikoshBAN" pitchFamily="2" charset="0"/>
                <a:cs typeface="NikoshBAN" pitchFamily="2" charset="0"/>
              </a:rPr>
              <a:t>কলা</a:t>
            </a:r>
            <a:r>
              <a:rPr lang="bn-BD" sz="4800" dirty="0" smtClean="0">
                <a:solidFill>
                  <a:srgbClr val="FF0000"/>
                </a:solidFill>
                <a:latin typeface="NikoshBAN" pitchFamily="2" charset="0"/>
                <a:cs typeface="NikoshBAN" pitchFamily="2" charset="0"/>
              </a:rPr>
              <a:t>।</a:t>
            </a:r>
            <a:r>
              <a:rPr lang="bn-IN" sz="4800" dirty="0" smtClean="0">
                <a:solidFill>
                  <a:srgbClr val="FF0000"/>
                </a:solidFill>
                <a:latin typeface="NikoshBAN" pitchFamily="2" charset="0"/>
                <a:cs typeface="NikoshBAN" pitchFamily="2" charset="0"/>
              </a:rPr>
              <a:t> </a:t>
            </a:r>
            <a:endParaRPr lang="en-US" sz="4800" dirty="0">
              <a:solidFill>
                <a:srgbClr val="FF000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723" y="1369050"/>
            <a:ext cx="5415602" cy="3753662"/>
          </a:xfrm>
          <a:prstGeom prst="rect">
            <a:avLst/>
          </a:prstGeom>
        </p:spPr>
      </p:pic>
    </p:spTree>
    <p:extLst>
      <p:ext uri="{BB962C8B-B14F-4D97-AF65-F5344CB8AC3E}">
        <p14:creationId xmlns:p14="http://schemas.microsoft.com/office/powerpoint/2010/main" val="80484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p556.jpg"/>
          <p:cNvPicPr>
            <a:picLocks noChangeAspect="1"/>
          </p:cNvPicPr>
          <p:nvPr/>
        </p:nvPicPr>
        <p:blipFill>
          <a:blip r:embed="rId2"/>
          <a:srcRect l="44533"/>
          <a:stretch>
            <a:fillRect/>
          </a:stretch>
        </p:blipFill>
        <p:spPr>
          <a:xfrm>
            <a:off x="1631830" y="1480999"/>
            <a:ext cx="4813540" cy="4572000"/>
          </a:xfrm>
          <a:prstGeom prst="rect">
            <a:avLst/>
          </a:prstGeom>
        </p:spPr>
      </p:pic>
      <p:cxnSp>
        <p:nvCxnSpPr>
          <p:cNvPr id="6" name="Straight Arrow Connector 5"/>
          <p:cNvCxnSpPr>
            <a:endCxn id="18" idx="1"/>
          </p:cNvCxnSpPr>
          <p:nvPr/>
        </p:nvCxnSpPr>
        <p:spPr>
          <a:xfrm>
            <a:off x="4038600" y="3092361"/>
            <a:ext cx="2971800" cy="945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7" idx="1"/>
          </p:cNvCxnSpPr>
          <p:nvPr/>
        </p:nvCxnSpPr>
        <p:spPr>
          <a:xfrm flipV="1">
            <a:off x="4572000" y="2311996"/>
            <a:ext cx="2438400" cy="4388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0" idx="1"/>
          </p:cNvCxnSpPr>
          <p:nvPr/>
        </p:nvCxnSpPr>
        <p:spPr>
          <a:xfrm flipV="1">
            <a:off x="4178490" y="5054587"/>
            <a:ext cx="3200400" cy="6279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10400" y="1988831"/>
            <a:ext cx="2743200" cy="646331"/>
          </a:xfrm>
          <a:prstGeom prst="rect">
            <a:avLst/>
          </a:prstGeom>
          <a:solidFill>
            <a:schemeClr val="bg1">
              <a:lumMod val="85000"/>
            </a:schemeClr>
          </a:solidFill>
        </p:spPr>
        <p:txBody>
          <a:bodyPr wrap="square" rtlCol="0">
            <a:spAutoFit/>
          </a:bodyPr>
          <a:lstStyle/>
          <a:p>
            <a:pPr algn="ctr"/>
            <a:r>
              <a:rPr lang="bn-BD" sz="3600" dirty="0">
                <a:latin typeface="NikoshBAN" pitchFamily="2" charset="0"/>
                <a:cs typeface="NikoshBAN" pitchFamily="2" charset="0"/>
              </a:rPr>
              <a:t>শ্বেত কনিকা</a:t>
            </a:r>
            <a:endParaRPr lang="en-US" sz="3600" dirty="0">
              <a:latin typeface="NikoshBAN" pitchFamily="2" charset="0"/>
              <a:cs typeface="NikoshBAN" pitchFamily="2" charset="0"/>
            </a:endParaRPr>
          </a:p>
        </p:txBody>
      </p:sp>
      <p:sp>
        <p:nvSpPr>
          <p:cNvPr id="18" name="TextBox 17"/>
          <p:cNvSpPr txBox="1"/>
          <p:nvPr/>
        </p:nvSpPr>
        <p:spPr>
          <a:xfrm>
            <a:off x="7010400" y="2863762"/>
            <a:ext cx="2743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600" dirty="0">
                <a:latin typeface="NikoshBAN" pitchFamily="2" charset="0"/>
                <a:cs typeface="NikoshBAN" pitchFamily="2" charset="0"/>
              </a:rPr>
              <a:t>লোহিত কনিকা</a:t>
            </a:r>
            <a:endParaRPr lang="en-US" sz="3600" dirty="0">
              <a:latin typeface="NikoshBAN" pitchFamily="2" charset="0"/>
              <a:cs typeface="NikoshBAN" pitchFamily="2" charset="0"/>
            </a:endParaRPr>
          </a:p>
        </p:txBody>
      </p:sp>
      <p:sp>
        <p:nvSpPr>
          <p:cNvPr id="20" name="TextBox 19"/>
          <p:cNvSpPr txBox="1"/>
          <p:nvPr/>
        </p:nvSpPr>
        <p:spPr>
          <a:xfrm>
            <a:off x="7378890" y="4731421"/>
            <a:ext cx="2743200" cy="646331"/>
          </a:xfrm>
          <a:prstGeom prst="rect">
            <a:avLst/>
          </a:prstGeom>
          <a:solidFill>
            <a:schemeClr val="accent1">
              <a:lumMod val="20000"/>
              <a:lumOff val="80000"/>
            </a:schemeClr>
          </a:solidFill>
        </p:spPr>
        <p:txBody>
          <a:bodyPr wrap="square" rtlCol="0">
            <a:spAutoFit/>
          </a:bodyPr>
          <a:lstStyle/>
          <a:p>
            <a:pPr algn="ctr"/>
            <a:r>
              <a:rPr lang="bn-BD" sz="3600" dirty="0">
                <a:latin typeface="NikoshBAN" pitchFamily="2" charset="0"/>
                <a:cs typeface="NikoshBAN" pitchFamily="2" charset="0"/>
              </a:rPr>
              <a:t>অনুচক্রিকা</a:t>
            </a:r>
            <a:r>
              <a:rPr lang="bn-BD"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2" name="TextBox 11"/>
          <p:cNvSpPr txBox="1"/>
          <p:nvPr/>
        </p:nvSpPr>
        <p:spPr>
          <a:xfrm>
            <a:off x="4516544" y="484460"/>
            <a:ext cx="286234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a:solidFill>
                  <a:srgbClr val="FF0000"/>
                </a:solidFill>
                <a:latin typeface="NikoshBAN" pitchFamily="2" charset="0"/>
                <a:cs typeface="NikoshBAN" pitchFamily="2" charset="0"/>
              </a:rPr>
              <a:t>রক্তের উপাদান</a:t>
            </a:r>
            <a:endParaRPr lang="en-US" sz="4000" dirty="0">
              <a:solidFill>
                <a:srgbClr val="FF0000"/>
              </a:solidFill>
              <a:latin typeface="NikoshBAN" pitchFamily="2" charset="0"/>
              <a:cs typeface="NikoshBAN" pitchFamily="2" charset="0"/>
            </a:endParaRPr>
          </a:p>
        </p:txBody>
      </p:sp>
      <p:cxnSp>
        <p:nvCxnSpPr>
          <p:cNvPr id="15" name="Straight Arrow Connector 14"/>
          <p:cNvCxnSpPr>
            <a:endCxn id="16" idx="1"/>
          </p:cNvCxnSpPr>
          <p:nvPr/>
        </p:nvCxnSpPr>
        <p:spPr>
          <a:xfrm>
            <a:off x="4800600" y="3397162"/>
            <a:ext cx="2209800" cy="743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10400" y="3817631"/>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a:latin typeface="NikoshBAN" pitchFamily="2" charset="0"/>
                <a:cs typeface="NikoshBAN" pitchFamily="2" charset="0"/>
              </a:rPr>
              <a:t>রক্তরস</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3631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61064538"/>
              </p:ext>
            </p:extLst>
          </p:nvPr>
        </p:nvGraphicFramePr>
        <p:xfrm>
          <a:off x="3175715" y="727828"/>
          <a:ext cx="7688687" cy="525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441" y="1004642"/>
            <a:ext cx="608526" cy="5262979"/>
          </a:xfrm>
          <a:prstGeom prst="rect">
            <a:avLst/>
          </a:prstGeom>
          <a:solidFill>
            <a:schemeClr val="bg1"/>
          </a:solidFill>
        </p:spPr>
        <p:txBody>
          <a:bodyPr wrap="square" rtlCol="0">
            <a:spAutoFit/>
          </a:bodyPr>
          <a:lstStyle/>
          <a:p>
            <a:r>
              <a:rPr lang="bn-IN" sz="4800" dirty="0">
                <a:latin typeface="NikoshBAN" pitchFamily="2" charset="0"/>
                <a:cs typeface="NikoshBAN" pitchFamily="2" charset="0"/>
              </a:rPr>
              <a:t>রক্তের</a:t>
            </a:r>
          </a:p>
          <a:p>
            <a:r>
              <a:rPr lang="bn-IN" sz="4800" dirty="0">
                <a:latin typeface="NikoshBAN" pitchFamily="2" charset="0"/>
                <a:cs typeface="NikoshBAN" pitchFamily="2" charset="0"/>
              </a:rPr>
              <a:t>উপাদান</a:t>
            </a:r>
            <a:r>
              <a:rPr lang="bn-IN" sz="4800" dirty="0"/>
              <a:t> </a:t>
            </a:r>
            <a:endParaRPr lang="en-US" sz="4800" dirty="0"/>
          </a:p>
        </p:txBody>
      </p:sp>
      <p:sp>
        <p:nvSpPr>
          <p:cNvPr id="7" name="Right Arrow 6"/>
          <p:cNvSpPr/>
          <p:nvPr/>
        </p:nvSpPr>
        <p:spPr>
          <a:xfrm>
            <a:off x="1836072" y="2220318"/>
            <a:ext cx="852537" cy="463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29293" y="665707"/>
            <a:ext cx="4410891" cy="914400"/>
          </a:xfrm>
          <a:prstGeom prst="roundRect">
            <a:avLst/>
          </a:prstGeom>
          <a:noFill/>
          <a:ln>
            <a:solidFill>
              <a:schemeClr val="accent3">
                <a:lumMod val="75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err="1" smtClean="0">
                <a:latin typeface="NikoshBAN" pitchFamily="2" charset="0"/>
                <a:cs typeface="NikoshBAN" pitchFamily="2" charset="0"/>
              </a:rPr>
              <a:t>একক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542" y="665707"/>
            <a:ext cx="1901598" cy="1503240"/>
          </a:xfrm>
          <a:prstGeom prst="rect">
            <a:avLst/>
          </a:prstGeom>
        </p:spPr>
      </p:pic>
      <p:sp>
        <p:nvSpPr>
          <p:cNvPr id="4" name="TextBox 3"/>
          <p:cNvSpPr txBox="1"/>
          <p:nvPr/>
        </p:nvSpPr>
        <p:spPr>
          <a:xfrm>
            <a:off x="3302758" y="2920621"/>
            <a:ext cx="5602816" cy="1323439"/>
          </a:xfrm>
          <a:prstGeom prst="rect">
            <a:avLst/>
          </a:prstGeom>
          <a:noFill/>
        </p:spPr>
        <p:txBody>
          <a:bodyPr wrap="none" rtlCol="0">
            <a:spAutoFit/>
          </a:bodyPr>
          <a:lstStyle/>
          <a:p>
            <a:r>
              <a:rPr lang="bn-BD" sz="4000" dirty="0" smtClean="0">
                <a:latin typeface="NikoshBAN" panose="02000000000000000000" pitchFamily="2" charset="0"/>
                <a:cs typeface="NikoshBAN" panose="02000000000000000000" pitchFamily="2" charset="0"/>
              </a:rPr>
              <a:t>১। </a:t>
            </a:r>
            <a:r>
              <a:rPr lang="bn-BD" sz="4000" dirty="0" smtClean="0">
                <a:latin typeface="NikoshBAN" panose="02000000000000000000" pitchFamily="2" charset="0"/>
                <a:cs typeface="NikoshBAN" panose="02000000000000000000" pitchFamily="2" charset="0"/>
              </a:rPr>
              <a:t>রক্ত কী?</a:t>
            </a:r>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২</a:t>
            </a:r>
            <a:r>
              <a:rPr lang="bn-BD" sz="4000" dirty="0" smtClean="0">
                <a:latin typeface="NikoshBAN" panose="02000000000000000000" pitchFamily="2" charset="0"/>
                <a:cs typeface="NikoshBAN" panose="02000000000000000000" pitchFamily="2" charset="0"/>
              </a:rPr>
              <a:t>।রক্তের উপাদান কয়টি ও কি কি?</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87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534</Words>
  <Application>Microsoft Office PowerPoint</Application>
  <PresentationFormat>Widescreen</PresentationFormat>
  <Paragraphs>102</Paragraphs>
  <Slides>19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Nikosh</vt:lpstr>
      <vt:lpstr>NikoshBAN</vt:lpstr>
      <vt:lpstr>Times New Roman</vt:lpstr>
      <vt:lpstr>Vrinda</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শ্বেত রক্তকণিকা (কাজ )</vt:lpstr>
      <vt:lpstr>অনুচক্রিকা</vt:lpstr>
      <vt:lpstr>অনুচক্রিকা (কাজ )</vt:lpstr>
      <vt:lpstr>জোড়ায় কাজ</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2020-07-19T17:14:17Z</dcterms:created>
  <dcterms:modified xsi:type="dcterms:W3CDTF">2020-07-28T19:05:38Z</dcterms:modified>
</cp:coreProperties>
</file>