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2959D-9E2D-486C-A97F-0FC1C9A29BB6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6994B-84A0-416A-9EFE-E3330877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68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                       শিক্ষার্থীগণ</a:t>
            </a:r>
            <a:r>
              <a:rPr lang="bn-BD" baseline="0" dirty="0" smtClean="0"/>
              <a:t> মনোযোগ সহকারে ছবিগুলো দেখবে এবং কিসের ছবি তা চিন্তা করে বলার চেষ্ঠা করবে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6994B-84A0-416A-9EFE-E333087799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98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শিক্ষার্থীগণ</a:t>
            </a:r>
            <a:r>
              <a:rPr lang="bn-BD" sz="2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মনোযোগ সহকারে ছবিগুলো দেখবে এবং  চিন্তা করে বলবে এগুলো বিভিন্ন সফটওয়্যার এর ছবি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6994B-84A0-416A-9EFE-E333087799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67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950E-5DB7-4BC8-9F6E-9AB83A25433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3C53-7F61-4371-9756-6A3C16DB6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6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950E-5DB7-4BC8-9F6E-9AB83A25433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3C53-7F61-4371-9756-6A3C16DB6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2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950E-5DB7-4BC8-9F6E-9AB83A25433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3C53-7F61-4371-9756-6A3C16DB6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950E-5DB7-4BC8-9F6E-9AB83A25433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3C53-7F61-4371-9756-6A3C16DB6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8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950E-5DB7-4BC8-9F6E-9AB83A25433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3C53-7F61-4371-9756-6A3C16DB6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0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950E-5DB7-4BC8-9F6E-9AB83A25433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3C53-7F61-4371-9756-6A3C16DB6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64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950E-5DB7-4BC8-9F6E-9AB83A25433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3C53-7F61-4371-9756-6A3C16DB6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950E-5DB7-4BC8-9F6E-9AB83A25433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3C53-7F61-4371-9756-6A3C16DB6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07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950E-5DB7-4BC8-9F6E-9AB83A25433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3C53-7F61-4371-9756-6A3C16DB6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45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950E-5DB7-4BC8-9F6E-9AB83A25433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3C53-7F61-4371-9756-6A3C16DB6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84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950E-5DB7-4BC8-9F6E-9AB83A25433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3C53-7F61-4371-9756-6A3C16DB6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2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6950E-5DB7-4BC8-9F6E-9AB83A25433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63C53-7F61-4371-9756-6A3C16DB6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3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74" y="2054086"/>
            <a:ext cx="11304104" cy="480391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 rot="20680631">
            <a:off x="3376190" y="2024140"/>
            <a:ext cx="5163281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13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39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861" y="555934"/>
            <a:ext cx="2143125" cy="15594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53886" y="981726"/>
            <a:ext cx="3344185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সিস্টেম সফটওয়্যার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651" y="2320120"/>
            <a:ext cx="9457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</a:t>
            </a:r>
            <a:r>
              <a:rPr lang="bn-BD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হার্ডওয়্যার এবং </a:t>
            </a:r>
            <a:r>
              <a:rPr lang="bn-BD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অ্যাপ্লিকেশন </a:t>
            </a:r>
            <a:r>
              <a:rPr lang="bn-BD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প্রোগ্রামগুলো </a:t>
            </a:r>
            <a:r>
              <a:rPr lang="bn-BD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কার্যকর রাখার জন্য </a:t>
            </a:r>
            <a:r>
              <a:rPr lang="bn-BD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সাহায্যকারী প্রোগ্রামসমূহকে </a:t>
            </a:r>
            <a:r>
              <a:rPr lang="bn-BD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সিস্টেম </a:t>
            </a:r>
            <a:r>
              <a:rPr lang="bn-BD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 </a:t>
            </a:r>
            <a:r>
              <a:rPr lang="bn-BD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BD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8591" y="3725166"/>
            <a:ext cx="93020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সিস্টেম সফটওয়্যার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 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হার্ডওয়্যার 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 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পরিচালনা করার জন্য এবং এপ্লিকেশন সফটওয়্যার 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গুলোকে 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 করার উপযোগী পরিবেশ 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 করে।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32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76713" y="1071349"/>
            <a:ext cx="3531847" cy="61414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এপ্লিকেশন সফটওয়্যার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980" y="521174"/>
            <a:ext cx="2667000" cy="14168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46161" y="2442949"/>
            <a:ext cx="104951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এপ্লিকেশন </a:t>
            </a:r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 </a:t>
            </a:r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 কম্পিউটার ব্যবহারকারীর প্রয়োজন অনুসারে এবং নির্দিষ্ট কাজ সম্পদনা </a:t>
            </a:r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 থাকে </a:t>
            </a:r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 এপ্লিকেশন </a:t>
            </a:r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 বলে </a:t>
            </a:r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0877" y="4216063"/>
            <a:ext cx="102904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অ্যাপ্লিকেশন প্রোগ্রাম সাধারণত ব্যবহারকারীকে টেক্স্‌ট, সংখ্যা কিংবা ছবি 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 বিভিন্ন 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 করার সুযোগ 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দেয়। উদাহরণ 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 পারে একাউন্টিং 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সফটওয়্যার, 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অফিস 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সফটওয়্যার, 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গ্রাফিক্স 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 ইত্যাদি।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7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58521" y="776026"/>
            <a:ext cx="2329134" cy="4367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315" y="569166"/>
            <a:ext cx="1580983" cy="13225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22298" y="2552132"/>
            <a:ext cx="6037230" cy="1685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সিস্টেম সফটওয়্যার বলতে কী বুঝ?</a:t>
            </a:r>
          </a:p>
          <a:p>
            <a:pPr>
              <a:lnSpc>
                <a:spcPct val="150000"/>
              </a:lnSpc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এপ্লিকেশন সফটওয়্যার বলতে কী বুঝ?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31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864" y="579534"/>
            <a:ext cx="2036135" cy="13174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91706" y="838277"/>
            <a:ext cx="2516421" cy="718636"/>
          </a:xfrm>
          <a:prstGeom prst="rect">
            <a:avLst/>
          </a:prstGeom>
          <a:noFill/>
          <a:ln>
            <a:solidFill>
              <a:srgbClr val="1008B8"/>
            </a:solidFill>
          </a:ln>
        </p:spPr>
        <p:txBody>
          <a:bodyPr wrap="square" rtlCol="0">
            <a:prstTxWarp prst="textDeflat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5719" y="2429302"/>
            <a:ext cx="9171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সফটওয়্যার কয় প্রকার?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দুইটি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সিস্টেম সফটওয়্যার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নাম লিখ।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দুইটি এপ্লিকেশন সফটওয়্যার এর নাম লিখ।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61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4012" y="723331"/>
            <a:ext cx="1991251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74205" y="2101756"/>
            <a:ext cx="82253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হার্ডওয়্যার ও সফটওয়্যার এর মধ্যে ৩ টি পার্থক্য লিখ।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98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5868" y="1915690"/>
            <a:ext cx="5852884" cy="14465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8800" b="1" dirty="0" smtClean="0">
                <a:ln w="22225">
                  <a:solidFill>
                    <a:srgbClr val="00B0F0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 ধন্যবাদ</a:t>
            </a:r>
            <a:endParaRPr lang="en-US" sz="8800" b="1" dirty="0">
              <a:ln w="22225">
                <a:solidFill>
                  <a:srgbClr val="00B0F0"/>
                </a:solidFill>
                <a:prstDash val="solid"/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94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9097" y="1487606"/>
            <a:ext cx="4991327" cy="315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সিদ্ধার্থ কুমার সরকার (সিতু)</a:t>
            </a:r>
            <a:endParaRPr lang="bn-IN" sz="40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</a:t>
            </a:r>
            <a:r>
              <a:rPr lang="bn-IN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BD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ICT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মধ্যকুমরপুর গার্লস স্কুল এন্ড কলেজ</a:t>
            </a:r>
            <a:endParaRPr lang="bn-IN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কুড়িগ্রাম সদর, কুড়িগ্রাম</a:t>
            </a:r>
          </a:p>
          <a:p>
            <a:r>
              <a:rPr lang="bn-BD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ফোনঃ 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0171</a:t>
            </a:r>
            <a:r>
              <a:rPr lang="bn-BD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০-৮৭০৬৫১</a:t>
            </a:r>
            <a:endParaRPr lang="bn-BD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s.sarker44@gmail.com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845" y="1161932"/>
            <a:ext cx="2294870" cy="266778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5950424" y="4644997"/>
            <a:ext cx="5562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bn-BD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ষষ্ঠ </a:t>
            </a:r>
            <a:endParaRPr lang="bn-IN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bn-BD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BD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</a:t>
            </a:r>
            <a:endParaRPr lang="bn-IN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bn-BD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bn-IN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endParaRPr lang="bn-IN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9809" y="184245"/>
            <a:ext cx="1986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bn-BD" sz="4800" b="1" dirty="0">
                <a:ln w="10541" cmpd="sng">
                  <a:solidFill>
                    <a:srgbClr val="94C600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09465">
                    <a:lumMod val="10000"/>
                  </a:srgb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</a:p>
        </p:txBody>
      </p:sp>
    </p:spTree>
    <p:extLst>
      <p:ext uri="{BB962C8B-B14F-4D97-AF65-F5344CB8AC3E}">
        <p14:creationId xmlns:p14="http://schemas.microsoft.com/office/powerpoint/2010/main" val="343381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068" y="119063"/>
            <a:ext cx="6700837" cy="79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014" y="832516"/>
            <a:ext cx="9782263" cy="554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33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068" y="119063"/>
            <a:ext cx="6700837" cy="79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25" y="914238"/>
            <a:ext cx="10072047" cy="5486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65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26423" y="486770"/>
            <a:ext cx="40639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বিষয়-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8986" y="1481255"/>
            <a:ext cx="615513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endParaRPr lang="en-US" sz="115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166281"/>
            <a:ext cx="6858000" cy="343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04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6096" y="1842447"/>
            <a:ext cx="85927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º 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সফটওয়্যার কী তা বলতে পারবে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IN" sz="4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BD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º 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সফটওয়ার এর প্রকারভেদ করতে পারবে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;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BD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º 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বিভিন্ন প্রকার সফটওয়্যার এর বর্ননা করতে পারবে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986283" y="385547"/>
            <a:ext cx="4878814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buNone/>
            </a:pPr>
            <a:r>
              <a:rPr lang="en-US" sz="3600" dirty="0" err="1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itchFamily="2" charset="0"/>
                <a:cs typeface="Nikosh" pitchFamily="2" charset="0"/>
              </a:rPr>
              <a:t>এই</a:t>
            </a:r>
            <a:r>
              <a:rPr lang="en-US" sz="36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itchFamily="2" charset="0"/>
                <a:cs typeface="Nikosh" pitchFamily="2" charset="0"/>
              </a:rPr>
              <a:t>পাঠ</a:t>
            </a:r>
            <a:r>
              <a:rPr lang="en-US" sz="36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itchFamily="2" charset="0"/>
                <a:cs typeface="Nikosh" pitchFamily="2" charset="0"/>
              </a:rPr>
              <a:t>শেষে</a:t>
            </a:r>
            <a:r>
              <a:rPr lang="en-US" sz="36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itchFamily="2" charset="0"/>
                <a:cs typeface="Nikosh" pitchFamily="2" charset="0"/>
              </a:rPr>
              <a:t>শিক্ষার্থীরা</a:t>
            </a:r>
            <a:r>
              <a:rPr lang="en-US" sz="36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itchFamily="2" charset="0"/>
                <a:cs typeface="Nikosh" pitchFamily="2" charset="0"/>
              </a:rPr>
              <a:t>…</a:t>
            </a:r>
            <a:endParaRPr lang="en-US" sz="36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7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08227" y="504967"/>
            <a:ext cx="3741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লক্ষ্য কর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25" y="1255594"/>
            <a:ext cx="4708478" cy="50769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09731" y="1787857"/>
            <a:ext cx="453105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 হচ্ছে হার্ডওয়্যার এর প্রাণশক্তি। কম্পিউটারের যন্ত্রপাতিগুলো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এর সাহায্যে সচল ও অর্থপুর্ণ হয়ে ওঠে।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63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2309" y="3568258"/>
            <a:ext cx="61590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সফটওয়্যারকে দুই ভাগে ভাগ করা হয়-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82285" y="4358771"/>
            <a:ext cx="4490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সিস্টেম সফটওয়্যার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82285" y="5078411"/>
            <a:ext cx="3796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 এপ্লিকেশন সফটওয়্যার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66781" y="315590"/>
            <a:ext cx="4189863" cy="53141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 এর প্রকারভেদ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353635" y="1310607"/>
            <a:ext cx="2906974" cy="6277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Left-Right-Up Arrow 9"/>
          <p:cNvSpPr/>
          <p:nvPr/>
        </p:nvSpPr>
        <p:spPr>
          <a:xfrm>
            <a:off x="4151579" y="1893019"/>
            <a:ext cx="2751526" cy="850392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6036" y="2306472"/>
            <a:ext cx="3384645" cy="6141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সিস্টেম সফটওয়্যার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6974002" y="2306472"/>
            <a:ext cx="3531847" cy="6141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এপ্লিকেশন সফটওয়্যার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5491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27260" y="1115075"/>
            <a:ext cx="1991893" cy="4367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364" y="380939"/>
            <a:ext cx="2409825" cy="1905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98543" y="2988859"/>
            <a:ext cx="59843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সফটওয়্যার কী ?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সফটওয়্যার কত প্রকার ও কি কি?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47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289</Words>
  <Application>Microsoft Office PowerPoint</Application>
  <PresentationFormat>Widescreen</PresentationFormat>
  <Paragraphs>48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Nikosh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20</cp:revision>
  <dcterms:created xsi:type="dcterms:W3CDTF">2019-11-07T20:33:07Z</dcterms:created>
  <dcterms:modified xsi:type="dcterms:W3CDTF">2020-07-15T13:49:41Z</dcterms:modified>
</cp:coreProperties>
</file>