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C8039-6725-4A4E-AADB-A14D15C1952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EEC30-C238-4427-B9FA-B5B8AA947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4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                   ছবি</a:t>
            </a:r>
            <a:r>
              <a:rPr lang="bn-BD" sz="18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গুলো দেখে ছাত্রছাত্রীরা ভেবে উত্তর দিবে এগুলো স্যাটেলাইটের ছবি । তারপর পাঠ শিরোনাম ঘোষণা করা হবে “স্যাটেলাইট”</a:t>
            </a:r>
            <a:endParaRPr lang="en-US" sz="1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BEEC30-C238-4427-B9FA-B5B8AA94708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39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38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09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039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00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3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12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443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00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77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69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61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CAE3D-1D54-428C-B531-0113A56A3A37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A91DB-748B-4982-AE11-3374C347E8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84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11680" y="1041790"/>
            <a:ext cx="7696267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199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088" y="3444152"/>
            <a:ext cx="672366" cy="672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516" y="3466518"/>
            <a:ext cx="672366" cy="6723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86" y="3448576"/>
            <a:ext cx="672366" cy="67236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657" y="3466518"/>
            <a:ext cx="672366" cy="6723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151" y="3456874"/>
            <a:ext cx="672366" cy="672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925" y="3470454"/>
            <a:ext cx="672366" cy="67236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781" y="3466518"/>
            <a:ext cx="672366" cy="67236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79" y="4433911"/>
            <a:ext cx="7375343" cy="141762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158" y="3466518"/>
            <a:ext cx="672366" cy="67236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660" y="3456874"/>
            <a:ext cx="672366" cy="67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9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88156" y="718727"/>
            <a:ext cx="39987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º </a:t>
            </a:r>
            <a:r>
              <a:rPr lang="bn-BD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জিও স্টেশনারি </a:t>
            </a:r>
            <a:r>
              <a:rPr lang="bn-BD" sz="4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 প্রতি ২৪ ঘন্টায় পৃথিবীকে ১ বার প্রদক্ষিন করে।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5023" y="3720169"/>
            <a:ext cx="44012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º </a:t>
            </a:r>
            <a:r>
              <a:rPr lang="bn-BD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ধরনের </a:t>
            </a:r>
            <a:r>
              <a:rPr lang="bn-BD" sz="4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 পৃথিবী থেকে ৩৪ হাজার উপরে রাখা হয়। 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83293" y="1032731"/>
            <a:ext cx="46863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º </a:t>
            </a:r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১৯৬৪ সালে সর্বপ্রথম মহাকাশে </a:t>
            </a:r>
            <a:r>
              <a:rPr lang="bn-BD" sz="4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জিও স্টেশনারি স্যাটেলাইট</a:t>
            </a:r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স্থাপন করে।</a:t>
            </a:r>
            <a:endParaRPr lang="en-US" sz="4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87063" y="764275"/>
            <a:ext cx="40172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º </a:t>
            </a:r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পৃথিবীর এক পৃষ্ঠের সিগনাল অন্য প্রান্তে পাঠিয়ে দেয়া যায়।</a:t>
            </a:r>
            <a:endParaRPr lang="en-US" sz="4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02" y="908830"/>
            <a:ext cx="5815825" cy="49349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85" y="764275"/>
            <a:ext cx="5528973" cy="53152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97" y="718727"/>
            <a:ext cx="5498478" cy="531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1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7" grpId="0"/>
      <p:bldP spid="7" grpId="1"/>
      <p:bldP spid="9" grpId="0"/>
      <p:bldP spid="9" grpId="1"/>
      <p:bldP spid="10" grpId="0"/>
      <p:bldP spid="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31558" y="682388"/>
            <a:ext cx="15424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b="1" u="sng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3200" b="1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61650" y="1455691"/>
            <a:ext cx="5190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জিও স্টেশনারি স্যাটেলাইট কোন কোন কাজে ব্যাবহৃত হয়?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72" y="974775"/>
            <a:ext cx="4378586" cy="459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8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865" y="866143"/>
            <a:ext cx="1295400" cy="838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33404" y="1056643"/>
            <a:ext cx="1676399" cy="457200"/>
          </a:xfrm>
          <a:prstGeom prst="rect">
            <a:avLst/>
          </a:prstGeom>
          <a:noFill/>
          <a:ln>
            <a:solidFill>
              <a:srgbClr val="1008B8"/>
            </a:solidFill>
          </a:ln>
        </p:spPr>
        <p:txBody>
          <a:bodyPr wrap="square" rtlCol="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0792" y="2379962"/>
            <a:ext cx="7708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º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জিও স্টেশনারী স্যাটালাইট কত সময়ে ১ বার পৃথিবীকে প্রদক্ষিণ করে 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7018" y="4044989"/>
            <a:ext cx="7708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º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 ধরনের স্যাটেলাইটের মাধ্যমে আবহাওয়ার পূর্বাভাস জানা যা ?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60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28916" y="1045488"/>
            <a:ext cx="5638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NikoshBAN" pitchFamily="2" charset="0"/>
              </a:rPr>
              <a:t>বাড়ির কাজ</a:t>
            </a:r>
            <a:endParaRPr lang="en-US" sz="5400" b="1" u="sng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NikoshBAN" pitchFamily="2" charset="0"/>
            </a:endParaRPr>
          </a:p>
        </p:txBody>
      </p:sp>
      <p:pic>
        <p:nvPicPr>
          <p:cNvPr id="3" name="Picture 2" descr="E:\MOTIAR\D,contennt Picture 2\hom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46" y="790432"/>
            <a:ext cx="2438400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8418" y="2442949"/>
            <a:ext cx="63325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º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বঙ্গবন্ধু স্যাটেলাইট ১ সমন্ধে লিখ (২০০ শব্দের মধ্যে)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5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09892" y="3048454"/>
            <a:ext cx="5852884" cy="14465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BD" sz="8800" b="1" dirty="0" smtClean="0">
                <a:ln w="22225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সকলকে ধন্যবাদ</a:t>
            </a:r>
            <a:endParaRPr lang="en-US" sz="8800" b="1" dirty="0">
              <a:ln w="22225">
                <a:solidFill>
                  <a:srgbClr val="00B0F0"/>
                </a:solidFill>
                <a:prstDash val="solid"/>
              </a:ln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003" y="961258"/>
            <a:ext cx="3048000" cy="25843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202" y="961258"/>
            <a:ext cx="2852383" cy="18496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003" y="920314"/>
            <a:ext cx="3048000" cy="25843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202" y="920314"/>
            <a:ext cx="2852383" cy="184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96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9097" y="1720840"/>
            <a:ext cx="46034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সিদ্ধার্থ কুমার সরকার (সিতু)</a:t>
            </a:r>
            <a:endParaRPr lang="bn-IN" sz="40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</a:t>
            </a:r>
            <a:r>
              <a:rPr lang="bn-IN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BD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ICT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মধ্যকুমরপুর গার্লস স্কুল এন্ড কলেজ</a:t>
            </a:r>
            <a:endParaRPr lang="bn-IN" sz="32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কুড়িগ্রাম সদর, কুড়িগ্রাম</a:t>
            </a:r>
          </a:p>
          <a:p>
            <a:r>
              <a:rPr lang="bn-BD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 ফোনঃ 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0171</a:t>
            </a:r>
            <a:r>
              <a:rPr lang="bn-BD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০-৮৭০৬৫১</a:t>
            </a:r>
            <a:endParaRPr lang="bn-BD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s.sarker44@gmail.com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629">
            <a:off x="8629561" y="1265194"/>
            <a:ext cx="1995949" cy="2320291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6160477" y="3979773"/>
            <a:ext cx="5562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অষ্টম</a:t>
            </a:r>
            <a:endParaRPr lang="bn-IN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bn-BD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ও যোগাযোগ প্রযুক্তি</a:t>
            </a:r>
            <a:endParaRPr lang="bn-IN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/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bn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endParaRPr lang="bn-IN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66981" y="753796"/>
            <a:ext cx="1986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bn-BD" sz="4800" b="1" dirty="0">
                <a:ln w="10541" cmpd="sng">
                  <a:solidFill>
                    <a:srgbClr val="94C600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909465">
                    <a:lumMod val="10000"/>
                  </a:srgb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</p:spTree>
    <p:extLst>
      <p:ext uri="{BB962C8B-B14F-4D97-AF65-F5344CB8AC3E}">
        <p14:creationId xmlns:p14="http://schemas.microsoft.com/office/powerpoint/2010/main" val="279404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21625" y="846162"/>
            <a:ext cx="394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ছবি গুলো লক্ষ্য কর -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78" y="1787857"/>
            <a:ext cx="3480858" cy="28660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059" y="1787857"/>
            <a:ext cx="2862508" cy="28660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23582" y="5131558"/>
            <a:ext cx="3338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এগুলো কিসের ছবি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01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39917" y="836469"/>
            <a:ext cx="42931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পাঠের 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বিষয়-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21624" y="1605910"/>
            <a:ext cx="40124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</a:t>
            </a:r>
            <a:endParaRPr lang="en-US" sz="8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063" y="3190323"/>
            <a:ext cx="7533564" cy="260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1124" y="2409562"/>
            <a:ext cx="93189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BD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BD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এই পাঠ শেষে শিক্ষার্থীরা – 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bn-BD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</a:t>
            </a:r>
            <a:r>
              <a:rPr lang="bn-BD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কী তা বলতে পারবে।</a:t>
            </a:r>
          </a:p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BD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</a:t>
            </a:r>
            <a:r>
              <a:rPr lang="bn-BD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পারবে।</a:t>
            </a:r>
          </a:p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3। </a:t>
            </a:r>
            <a:r>
              <a:rPr lang="bn-BD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জিও স্টেশনারি স্যাটেলাইটের বৈশিষ্ট্য বর্ননা </a:t>
            </a:r>
            <a:r>
              <a:rPr lang="bn-BD" sz="3600" b="1" dirty="0" smtClean="0">
                <a:solidFill>
                  <a:srgbClr val="002060"/>
                </a:solidFill>
                <a:latin typeface="+mj-lt"/>
                <a:cs typeface="NikoshBAN" panose="02000000000000000000" pitchFamily="2" charset="0"/>
              </a:rPr>
              <a:t>করতে </a:t>
            </a:r>
            <a:r>
              <a:rPr lang="bn-BD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BD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42646" y="1348099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2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10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25988" y="820944"/>
            <a:ext cx="425810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 পৃথিবীর এক প্রান্ত হতে প্রেরিত সিগনাল রিসিভারের মাধ্যমে গ্রহণ করে ট্রান্সমিটারের মাধ্যমে পৃথিবীর অপর প্রান্তে প্রেরণ করে।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47483" y="1254535"/>
            <a:ext cx="44071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চন্দ্র </a:t>
            </a:r>
            <a:r>
              <a:rPr lang="en-US" sz="4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 নিজ কক্ষপথে  পৃথিবীকে প্রদক্ষিন করছে</a:t>
            </a:r>
            <a:r>
              <a:rPr lang="en-US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তেমনি</a:t>
            </a:r>
            <a:r>
              <a:rPr lang="en-US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মানব</a:t>
            </a:r>
            <a:r>
              <a:rPr lang="en-US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সৃষ্ট</a:t>
            </a:r>
            <a:r>
              <a:rPr lang="en-US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</a:t>
            </a:r>
            <a:r>
              <a:rPr lang="en-US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নিজ কক্ষপথে  পৃথিবীকে প্রদক্ষিন করছে </a:t>
            </a:r>
            <a:r>
              <a:rPr lang="bn-BD" sz="4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30953" y="882233"/>
            <a:ext cx="43746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 ভূ-পৃষ্ঠ থেকে উৎক্ষেপন করে ৩৪ হাজার কিঃমিঃ উপরে নির্দিষ্ট  কক্ষপথে রাখা হয়। </a:t>
            </a:r>
            <a:endParaRPr lang="en-US" sz="48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79" y="1105470"/>
            <a:ext cx="5267514" cy="484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1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8" grpId="0"/>
      <p:bldP spid="8" grpId="1"/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58853" y="955344"/>
            <a:ext cx="2361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</a:rPr>
              <a:t>একক কাজ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8410" y="1661545"/>
            <a:ext cx="28250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º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স্যাটেলাইট </a:t>
            </a:r>
            <a:r>
              <a:rPr lang="bn-BD" sz="3200" dirty="0">
                <a:latin typeface="Nikosh" pitchFamily="2" charset="0"/>
                <a:cs typeface="Nikosh" pitchFamily="2" charset="0"/>
              </a:rPr>
              <a:t>কী ?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4" y="1216954"/>
            <a:ext cx="4571999" cy="459469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8410" y="2429301"/>
            <a:ext cx="57184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 মহাকাশে অবস্থান করে পৃথিবীকে ঘিরে ঘুরতে থাকে। ইহা পৃথিবীর এক স্থান  হতে প্রাপ্ত সংকেত অন্য স্থানে পাঠিয়ে দেয়।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24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49561" y="1024380"/>
            <a:ext cx="44764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বিদেশে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ফোনে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ব্যাবহার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75700" y="1024380"/>
            <a:ext cx="43815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রেডিও টেলিভিশনের বিভিন্ন অনুষ্ঠান সম্প্রচারে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ব্যাবহার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88686" y="1379804"/>
            <a:ext cx="44869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সেবা দিতে </a:t>
            </a:r>
            <a:r>
              <a:rPr lang="en-US" sz="48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স্যাটেলাইট</a:t>
            </a:r>
            <a:r>
              <a:rPr lang="en-US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ব্যাবহার</a:t>
            </a:r>
            <a:r>
              <a:rPr lang="en-US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66396" y="1024380"/>
            <a:ext cx="48185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রাস্তা চিনতে যে জিপিএস</a:t>
            </a:r>
          </a:p>
          <a:p>
            <a:r>
              <a:rPr lang="bn-BD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 করা হয় তা স্যাটেলাইটের মাধ্যমে পরিচালনা করা হয়।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82" y="675249"/>
            <a:ext cx="5052863" cy="54019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01" y="784551"/>
            <a:ext cx="5190977" cy="53650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01" y="675249"/>
            <a:ext cx="5190977" cy="54743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91" y="675249"/>
            <a:ext cx="5190978" cy="547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0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6" grpId="1"/>
      <p:bldP spid="19" grpId="0"/>
      <p:bldP spid="19" grpId="1"/>
      <p:bldP spid="21" grpId="0"/>
      <p:bldP spid="2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8" y="1324501"/>
            <a:ext cx="5978770" cy="472460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06483" y="739726"/>
            <a:ext cx="42672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3200" b="1" u="sng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NikoshBAN" pitchFamily="2" charset="0"/>
              </a:rPr>
              <a:t>জোড়ায় </a:t>
            </a:r>
            <a:r>
              <a:rPr lang="bn-BD" sz="32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NikoshBAN" pitchFamily="2" charset="0"/>
              </a:rPr>
              <a:t>কাজ</a:t>
            </a:r>
            <a:endParaRPr lang="en-US" sz="3200" b="1" u="sng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88945" y="2595519"/>
            <a:ext cx="43891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º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স্যাটেলাইটের মাধ্যমে আমরা কীভাবে ইন্টারনেট সেবা পাই ?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317</Words>
  <Application>Microsoft Office PowerPoint</Application>
  <PresentationFormat>Widescreen</PresentationFormat>
  <Paragraphs>46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Nikosh</vt:lpstr>
      <vt:lpstr>NikoshBAN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65</cp:revision>
  <dcterms:created xsi:type="dcterms:W3CDTF">2019-06-21T13:01:13Z</dcterms:created>
  <dcterms:modified xsi:type="dcterms:W3CDTF">2019-12-14T18:12:04Z</dcterms:modified>
</cp:coreProperties>
</file>