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5" r:id="rId4"/>
    <p:sldId id="263" r:id="rId5"/>
    <p:sldId id="264" r:id="rId6"/>
    <p:sldId id="257" r:id="rId7"/>
    <p:sldId id="258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5088" autoAdjust="0"/>
    <p:restoredTop sz="86380" autoAdjust="0"/>
  </p:normalViewPr>
  <p:slideViewPr>
    <p:cSldViewPr>
      <p:cViewPr varScale="1">
        <p:scale>
          <a:sx n="49" d="100"/>
          <a:sy n="49" d="100"/>
        </p:scale>
        <p:origin x="-96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80088-067C-43CB-AD6A-120191E52687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0B0D5-3239-4DE6-AB3B-81B022B2B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B0D5-3239-4DE6-AB3B-81B022B2BD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457200"/>
            <a:ext cx="8255000" cy="99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Good Morning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037576" cy="388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RJS\Downloads\Ros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49400"/>
            <a:ext cx="7924800" cy="45132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sz="7300" dirty="0" smtClean="0"/>
              <a:t>Change the sentences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A. Without speaking the truth you will not be rewarded.( complex &amp; compound)</a:t>
            </a:r>
          </a:p>
          <a:p>
            <a:r>
              <a:rPr lang="en-US" sz="3600" dirty="0" smtClean="0"/>
              <a:t>B. If the man walks fast, he will get the train.( simple &amp; compound)</a:t>
            </a:r>
          </a:p>
          <a:p>
            <a:r>
              <a:rPr lang="en-US" sz="3600" dirty="0" smtClean="0"/>
              <a:t>C.  Move or you will die. ( simple &amp; complex)</a:t>
            </a:r>
          </a:p>
          <a:p>
            <a:r>
              <a:rPr lang="en-US" sz="3600" dirty="0" smtClean="0"/>
              <a:t>D. By planting more trees one can be benefitted. .( complex &amp; compound)</a:t>
            </a:r>
          </a:p>
          <a:p>
            <a:r>
              <a:rPr lang="en-US" sz="3600" dirty="0" smtClean="0"/>
              <a:t>E. He should take exercise regularly and he can be healthy. ( simple &amp; complex)</a:t>
            </a:r>
          </a:p>
          <a:p>
            <a:r>
              <a:rPr lang="en-US" sz="3600" dirty="0" smtClean="0"/>
              <a:t>F. Unless they sow good seeds, they will not get good crops. .( simple &amp; compound)</a:t>
            </a:r>
          </a:p>
          <a:p>
            <a:r>
              <a:rPr lang="en-US" sz="3600" dirty="0" smtClean="0"/>
              <a:t>G. Have a cup of tea and you will remove your </a:t>
            </a:r>
            <a:r>
              <a:rPr lang="en-US" sz="3600" dirty="0" err="1" smtClean="0"/>
              <a:t>fotigue</a:t>
            </a:r>
            <a:r>
              <a:rPr lang="en-US" sz="3600" dirty="0" smtClean="0"/>
              <a:t>. ( simple &amp; complex)</a:t>
            </a:r>
          </a:p>
          <a:p>
            <a:r>
              <a:rPr lang="en-US" sz="3600" dirty="0" smtClean="0"/>
              <a:t>H. If you do not follow the roles of health, you will be unhealthy. .( simple &amp; compound)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Point Star 1"/>
          <p:cNvSpPr/>
          <p:nvPr/>
        </p:nvSpPr>
        <p:spPr>
          <a:xfrm>
            <a:off x="2438400" y="990600"/>
            <a:ext cx="5410200" cy="3886200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Good bye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533401" y="1371600"/>
            <a:ext cx="7543800" cy="4185138"/>
          </a:xfrm>
          <a:prstGeom prst="ellipseRibb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Welcome to </a:t>
            </a:r>
            <a:r>
              <a:rPr lang="en-US" sz="2800" dirty="0" err="1" smtClean="0"/>
              <a:t>Malijhikanda</a:t>
            </a:r>
            <a:r>
              <a:rPr lang="en-US" sz="2800" dirty="0" smtClean="0"/>
              <a:t> High School</a:t>
            </a:r>
            <a:endParaRPr lang="en-US" sz="2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1447800" y="533400"/>
            <a:ext cx="7696200" cy="5715000"/>
          </a:xfrm>
          <a:prstGeom prst="star6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M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7315200" cy="43434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Teacher’s 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42211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Class Information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Class- </a:t>
            </a:r>
            <a:r>
              <a:rPr lang="en-US" dirty="0" err="1" smtClean="0">
                <a:solidFill>
                  <a:srgbClr val="002060"/>
                </a:solidFill>
              </a:rPr>
              <a:t>ix,x</a:t>
            </a:r>
            <a:r>
              <a:rPr lang="en-US" dirty="0" smtClean="0">
                <a:solidFill>
                  <a:srgbClr val="002060"/>
                </a:solidFill>
              </a:rPr>
              <a:t>, xii</a:t>
            </a:r>
          </a:p>
          <a:p>
            <a:r>
              <a:rPr lang="en-US" dirty="0" smtClean="0"/>
              <a:t>English 2</a:t>
            </a:r>
            <a:r>
              <a:rPr lang="en-US" baseline="30000" dirty="0" smtClean="0"/>
              <a:t>nd</a:t>
            </a:r>
            <a:r>
              <a:rPr lang="en-US" dirty="0" smtClean="0"/>
              <a:t> paper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Changing sentence</a:t>
            </a:r>
          </a:p>
          <a:p>
            <a:r>
              <a:rPr lang="en-US" dirty="0" smtClean="0"/>
              <a:t>( simple, compound &amp; complex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431376" cy="348996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Md. Hafiz </a:t>
            </a:r>
            <a:r>
              <a:rPr lang="en-US" sz="1800" dirty="0" err="1" smtClean="0"/>
              <a:t>Uddin</a:t>
            </a:r>
            <a:r>
              <a:rPr lang="en-US" sz="1800" dirty="0" smtClean="0"/>
              <a:t> </a:t>
            </a:r>
            <a:r>
              <a:rPr lang="en-US" sz="1800" dirty="0" err="1" smtClean="0"/>
              <a:t>Dulal</a:t>
            </a:r>
            <a:endParaRPr lang="en-US" sz="1800" dirty="0" smtClean="0"/>
          </a:p>
          <a:p>
            <a:r>
              <a:rPr lang="en-US" sz="1800" dirty="0" smtClean="0"/>
              <a:t>Assistant Headmaster</a:t>
            </a:r>
          </a:p>
          <a:p>
            <a:r>
              <a:rPr lang="en-US" sz="1800" dirty="0" err="1" smtClean="0"/>
              <a:t>Malijhikanda</a:t>
            </a:r>
            <a:r>
              <a:rPr lang="en-US" sz="1800" dirty="0" smtClean="0"/>
              <a:t> High School</a:t>
            </a:r>
          </a:p>
          <a:p>
            <a:r>
              <a:rPr lang="en-US" sz="1800" dirty="0" err="1" smtClean="0"/>
              <a:t>Jhinaigati</a:t>
            </a:r>
            <a:r>
              <a:rPr lang="en-US" sz="1800" dirty="0" smtClean="0"/>
              <a:t>, </a:t>
            </a:r>
            <a:r>
              <a:rPr lang="en-US" sz="1800" dirty="0" err="1" smtClean="0"/>
              <a:t>Sherpur</a:t>
            </a:r>
            <a:endParaRPr lang="en-US" sz="1800" dirty="0" smtClean="0"/>
          </a:p>
          <a:p>
            <a:r>
              <a:rPr lang="en-US" sz="1800" dirty="0" smtClean="0"/>
              <a:t>Mobile : 01712306321</a:t>
            </a:r>
            <a:endParaRPr lang="en-US" sz="1800" dirty="0"/>
          </a:p>
        </p:txBody>
      </p:sp>
      <p:pic>
        <p:nvPicPr>
          <p:cNvPr id="7" name="Content Placeholder 6" descr="Hafiz-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1143000" y="3124200"/>
            <a:ext cx="2057400" cy="1889125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2514601" y="1143000"/>
            <a:ext cx="4495800" cy="4191000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Aims</a:t>
            </a:r>
          </a:p>
          <a:p>
            <a:pPr algn="ctr"/>
            <a:r>
              <a:rPr lang="en-US" sz="2000" dirty="0" smtClean="0"/>
              <a:t>Students will be able to – a. change the sentences from simple to compound &amp; complex</a:t>
            </a:r>
            <a:endParaRPr lang="en-US" sz="2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2819400" cy="556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Complex</a:t>
            </a:r>
          </a:p>
          <a:p>
            <a:pPr algn="ctr"/>
            <a:r>
              <a:rPr lang="en-US" dirty="0" smtClean="0"/>
              <a:t>5</a:t>
            </a:r>
            <a:r>
              <a:rPr lang="en-US" sz="2000" dirty="0" smtClean="0"/>
              <a:t>. If + subject (you)+ verb + ext, subject ( you)+ verb + ext, </a:t>
            </a:r>
          </a:p>
          <a:p>
            <a:pPr marL="342900" indent="-342900" algn="ctr">
              <a:buAutoNum type="alphaLcPeriod"/>
            </a:pPr>
            <a:r>
              <a:rPr lang="en-US" sz="2000" dirty="0" smtClean="0"/>
              <a:t>If you read attentively, you will pass in the exam.</a:t>
            </a:r>
          </a:p>
          <a:p>
            <a:pPr marL="342900" indent="-342900" algn="ctr">
              <a:buAutoNum type="alphaLcPeriod"/>
            </a:pPr>
            <a:r>
              <a:rPr lang="en-US" sz="2000" dirty="0" smtClean="0"/>
              <a:t>If you learn English, you can speak well.</a:t>
            </a:r>
          </a:p>
          <a:p>
            <a:pPr algn="ctr"/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048000" y="914400"/>
            <a:ext cx="2743200" cy="5562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Compound</a:t>
            </a:r>
          </a:p>
          <a:p>
            <a:pPr algn="ctr"/>
            <a:r>
              <a:rPr lang="en-US" dirty="0" smtClean="0"/>
              <a:t> </a:t>
            </a:r>
            <a:r>
              <a:rPr lang="en-US" sz="2000" dirty="0" smtClean="0"/>
              <a:t>5.Verb + ext + and +subject ( you)+ verb + ext +and +( you will be deleted )</a:t>
            </a:r>
          </a:p>
          <a:p>
            <a:pPr marL="342900" indent="-342900" algn="ctr"/>
            <a:r>
              <a:rPr lang="en-US" sz="2000" dirty="0" smtClean="0"/>
              <a:t>a. Read attentively and you will pass in the exam.</a:t>
            </a:r>
          </a:p>
          <a:p>
            <a:pPr marL="342900" indent="-342900" algn="ctr"/>
            <a:r>
              <a:rPr lang="en-US" sz="2000" dirty="0" smtClean="0"/>
              <a:t>B . Learn English and you can speak well.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0" y="914400"/>
            <a:ext cx="3352800" cy="556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Simple </a:t>
            </a:r>
          </a:p>
          <a:p>
            <a:pPr algn="ctr"/>
            <a:r>
              <a:rPr lang="en-US" sz="2000" dirty="0" smtClean="0"/>
              <a:t>5 . By + (verb + </a:t>
            </a:r>
            <a:r>
              <a:rPr lang="en-US" sz="2000" dirty="0" err="1" smtClean="0"/>
              <a:t>ing</a:t>
            </a:r>
            <a:r>
              <a:rPr lang="en-US" sz="2000" dirty="0" smtClean="0"/>
              <a:t>)+ ext, subject ( you)+verb + ext, </a:t>
            </a:r>
          </a:p>
          <a:p>
            <a:pPr marL="342900" indent="-342900" algn="ctr"/>
            <a:r>
              <a:rPr lang="en-US" sz="2000" dirty="0" err="1" smtClean="0"/>
              <a:t>a.By</a:t>
            </a:r>
            <a:r>
              <a:rPr lang="en-US" sz="2000" dirty="0" smtClean="0"/>
              <a:t> reading attentively, you will pass in the exam.</a:t>
            </a:r>
          </a:p>
          <a:p>
            <a:pPr marL="342900" indent="-342900" algn="ctr">
              <a:buAutoNum type="alphaLcPeriod"/>
            </a:pPr>
            <a:r>
              <a:rPr lang="en-US" sz="2000" dirty="0" smtClean="0"/>
              <a:t>By learning English, you can speak well.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3200400" cy="5943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Complex </a:t>
            </a:r>
          </a:p>
          <a:p>
            <a:pPr algn="ctr"/>
            <a:r>
              <a:rPr lang="en-US" sz="2000" dirty="0" smtClean="0"/>
              <a:t>6. If + subject ( I/he/she/they)+ verb + ext, subject ( you)+ verb + ext, </a:t>
            </a:r>
          </a:p>
          <a:p>
            <a:pPr marL="342900" indent="-342900" algn="ctr">
              <a:buAutoNum type="alphaLcPeriod"/>
            </a:pPr>
            <a:r>
              <a:rPr lang="en-US" sz="2000" dirty="0" smtClean="0"/>
              <a:t>If she takes tea, she will feel freshness.</a:t>
            </a:r>
          </a:p>
          <a:p>
            <a:pPr marL="342900" indent="-342900" algn="ctr"/>
            <a:r>
              <a:rPr lang="en-US" sz="2000" dirty="0" smtClean="0"/>
              <a:t>b.   If I finish my </a:t>
            </a:r>
          </a:p>
          <a:p>
            <a:pPr marL="342900" indent="-342900" algn="ctr"/>
            <a:r>
              <a:rPr lang="en-US" sz="2000" dirty="0" smtClean="0"/>
              <a:t>homework early, I can go to my bed.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0400" y="457200"/>
            <a:ext cx="2971800" cy="5867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Compound</a:t>
            </a:r>
          </a:p>
          <a:p>
            <a:pPr algn="ctr"/>
            <a:r>
              <a:rPr lang="en-US" sz="2000" dirty="0" smtClean="0"/>
              <a:t>6. Subject ( I/he/she/they)+ should/like to/+ verb + ext, </a:t>
            </a:r>
          </a:p>
          <a:p>
            <a:pPr algn="ctr"/>
            <a:r>
              <a:rPr lang="en-US" sz="2000" dirty="0" smtClean="0"/>
              <a:t>+ verb + ext,</a:t>
            </a:r>
          </a:p>
          <a:p>
            <a:pPr algn="ctr"/>
            <a:r>
              <a:rPr lang="en-US" sz="2000" dirty="0" smtClean="0"/>
              <a:t> a. She likes to take tea and she will feel freshness.</a:t>
            </a:r>
          </a:p>
          <a:p>
            <a:pPr algn="ctr"/>
            <a:r>
              <a:rPr lang="en-US" sz="2000" dirty="0" smtClean="0"/>
              <a:t>b.  I should finish my homework early and I can go to my bed.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48400" y="533400"/>
            <a:ext cx="2895600" cy="5791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Simple</a:t>
            </a:r>
          </a:p>
          <a:p>
            <a:pPr algn="ctr"/>
            <a:r>
              <a:rPr lang="en-US" sz="2000" dirty="0" smtClean="0"/>
              <a:t> 6. By + (verb + </a:t>
            </a:r>
            <a:r>
              <a:rPr lang="en-US" sz="2000" dirty="0" err="1" smtClean="0"/>
              <a:t>ing</a:t>
            </a:r>
            <a:r>
              <a:rPr lang="en-US" sz="2000" dirty="0" smtClean="0"/>
              <a:t>)+ ext, subject + verb + ext, </a:t>
            </a:r>
          </a:p>
          <a:p>
            <a:pPr algn="ctr"/>
            <a:r>
              <a:rPr lang="en-US" sz="2000" dirty="0" smtClean="0"/>
              <a:t>A . By  taking tea, she will feel freshness.</a:t>
            </a:r>
          </a:p>
          <a:p>
            <a:pPr algn="ctr"/>
            <a:r>
              <a:rPr lang="en-US" sz="2000" dirty="0" smtClean="0"/>
              <a:t>B . By finishing my homework early I can go to my bed.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0" y="393895"/>
            <a:ext cx="3352800" cy="5930705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Complex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7. </a:t>
            </a:r>
            <a:r>
              <a:rPr lang="en-US" sz="1600" dirty="0" smtClean="0">
                <a:solidFill>
                  <a:srgbClr val="002060"/>
                </a:solidFill>
              </a:rPr>
              <a:t>If + subject ( you) + do not + present form of verb + ext, + sub + shall / will + can + not + verb + ext. </a:t>
            </a:r>
          </a:p>
          <a:p>
            <a:pPr algn="ctr"/>
            <a:r>
              <a:rPr lang="en-US" sz="1600" dirty="0" smtClean="0"/>
              <a:t>Or,  Unless + subject ( you) + present form  of verb + ext, + sub + shall / will /can + not + verb +. you do not answer all the questions, you will not cut ext. </a:t>
            </a:r>
          </a:p>
          <a:p>
            <a:pPr marL="342900" indent="-342900" algn="ctr">
              <a:buAutoNum type="alphaUcPeriod"/>
            </a:pPr>
            <a:r>
              <a:rPr lang="en-US" sz="1600" dirty="0" smtClean="0"/>
              <a:t>If a good figure in the exam.</a:t>
            </a:r>
          </a:p>
          <a:p>
            <a:pPr marL="342900" indent="-342900" algn="ctr">
              <a:buAutoNum type="alphaUcPeriod"/>
            </a:pPr>
            <a:r>
              <a:rPr lang="en-US" sz="1600" dirty="0" smtClean="0"/>
              <a:t>Unless you take medicine , you will not come round soon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3352800" y="381000"/>
            <a:ext cx="3048000" cy="622300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Compound</a:t>
            </a:r>
          </a:p>
          <a:p>
            <a:pPr marL="342900" indent="-342900" algn="ctr"/>
            <a:r>
              <a:rPr lang="en-US" dirty="0" smtClean="0"/>
              <a:t>7</a:t>
            </a:r>
            <a:r>
              <a:rPr lang="en-US" sz="1600" dirty="0" smtClean="0"/>
              <a:t>. Principal verb + ext + or + sub + shall / will / can + not + verb + ext.</a:t>
            </a:r>
          </a:p>
          <a:p>
            <a:pPr marL="342900" indent="-342900" algn="ctr">
              <a:buAutoNum type="alphaUcPeriod"/>
            </a:pPr>
            <a:r>
              <a:rPr lang="en-US" sz="1600" dirty="0" smtClean="0"/>
              <a:t>Answer all the questions or you will not cut a good figure in the exam.</a:t>
            </a:r>
          </a:p>
          <a:p>
            <a:pPr marL="342900" indent="-342900" algn="ctr">
              <a:buAutoNum type="alphaUcPeriod"/>
            </a:pPr>
            <a:r>
              <a:rPr lang="en-US" sz="1600" dirty="0" smtClean="0"/>
              <a:t>Take medicine or you will not come round soon</a:t>
            </a:r>
          </a:p>
          <a:p>
            <a:pPr algn="ctr"/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6400800" y="381000"/>
            <a:ext cx="2743200" cy="5867400"/>
          </a:xfrm>
          <a:prstGeom prst="wedge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Simple</a:t>
            </a:r>
          </a:p>
          <a:p>
            <a:pPr marL="342900" indent="-342900" algn="ctr"/>
            <a:r>
              <a:rPr lang="en-US" sz="1600" dirty="0" smtClean="0">
                <a:solidFill>
                  <a:srgbClr val="C00000"/>
                </a:solidFill>
              </a:rPr>
              <a:t>7.Without + (verb + </a:t>
            </a:r>
            <a:r>
              <a:rPr lang="en-US" sz="1600" dirty="0" err="1" smtClean="0">
                <a:solidFill>
                  <a:srgbClr val="C00000"/>
                </a:solidFill>
              </a:rPr>
              <a:t>ing</a:t>
            </a:r>
            <a:r>
              <a:rPr lang="en-US" sz="1600" dirty="0" smtClean="0">
                <a:solidFill>
                  <a:srgbClr val="C00000"/>
                </a:solidFill>
              </a:rPr>
              <a:t>) + ext, + sub + shall / will /can + not + verb + ext</a:t>
            </a:r>
          </a:p>
          <a:p>
            <a:pPr marL="342900" indent="-342900" algn="ctr">
              <a:buAutoNum type="alphaUcPeriod"/>
            </a:pPr>
            <a:r>
              <a:rPr lang="en-US" sz="1600" dirty="0" smtClean="0">
                <a:solidFill>
                  <a:srgbClr val="C00000"/>
                </a:solidFill>
              </a:rPr>
              <a:t> Without answering all the questions, you will not cut a good figure in the exam.</a:t>
            </a:r>
          </a:p>
          <a:p>
            <a:pPr marL="342900" indent="-342900" algn="ctr">
              <a:buAutoNum type="alphaUcPeriod"/>
            </a:pPr>
            <a:r>
              <a:rPr lang="en-US" sz="1600" dirty="0" smtClean="0">
                <a:solidFill>
                  <a:srgbClr val="C00000"/>
                </a:solidFill>
              </a:rPr>
              <a:t>Without taking medicine , you will not come round soon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0" y="381000"/>
            <a:ext cx="3352800" cy="6477000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Complex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8. If + subject ( I /we/he/she/they) + do not /does not + present form  of verb + ext, + sub + shall / will / can + not + verb + ext</a:t>
            </a:r>
            <a:r>
              <a:rPr lang="en-US" dirty="0" smtClean="0"/>
              <a:t>. </a:t>
            </a:r>
          </a:p>
          <a:p>
            <a:pPr algn="ctr"/>
            <a:r>
              <a:rPr lang="en-US" dirty="0" smtClean="0"/>
              <a:t>Or,  Unless + subject (he/she/they/I) + present form  of verb + ext, + sub + shall / will + can + not + verb + ext. </a:t>
            </a:r>
          </a:p>
          <a:p>
            <a:pPr algn="ctr"/>
            <a:r>
              <a:rPr lang="en-US" dirty="0" err="1" smtClean="0"/>
              <a:t>a.If</a:t>
            </a:r>
            <a:r>
              <a:rPr lang="en-US" dirty="0" smtClean="0"/>
              <a:t> he does not be punctual , he will not be able to do his work properly.</a:t>
            </a:r>
          </a:p>
          <a:p>
            <a:pPr algn="ctr"/>
            <a:r>
              <a:rPr lang="en-US" dirty="0" smtClean="0"/>
              <a:t>b. Unless she gets up early, she can not go to school timely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3429000" y="457200"/>
            <a:ext cx="3048000" cy="64008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Compound</a:t>
            </a:r>
          </a:p>
          <a:p>
            <a:pPr algn="ctr"/>
            <a:r>
              <a:rPr lang="en-US" dirty="0" smtClean="0"/>
              <a:t>8. Subject + should + principal verb + ext + or + sub + shall / will / can + not + verb + ext.</a:t>
            </a:r>
          </a:p>
          <a:p>
            <a:pPr algn="ctr"/>
            <a:r>
              <a:rPr lang="en-US" dirty="0" smtClean="0"/>
              <a:t> a. He should be punctual or he will not be able to do his work properly.</a:t>
            </a:r>
          </a:p>
          <a:p>
            <a:pPr algn="ctr"/>
            <a:r>
              <a:rPr lang="en-US" dirty="0" smtClean="0"/>
              <a:t>b. She should get up early or she can not go to school timely</a:t>
            </a:r>
          </a:p>
          <a:p>
            <a:pPr marL="342900" indent="-342900" algn="ctr"/>
            <a:endParaRPr lang="en-US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6400800" y="381000"/>
            <a:ext cx="2743200" cy="6172200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Simple</a:t>
            </a:r>
          </a:p>
          <a:p>
            <a:pPr algn="ctr"/>
            <a:r>
              <a:rPr lang="en-US" dirty="0" smtClean="0"/>
              <a:t>8. Without + (verb + </a:t>
            </a:r>
            <a:r>
              <a:rPr lang="en-US" dirty="0" err="1" smtClean="0"/>
              <a:t>ing</a:t>
            </a:r>
            <a:r>
              <a:rPr lang="en-US" dirty="0" smtClean="0"/>
              <a:t> ) + ext, + sub + shall / will /can+ verb + ext.</a:t>
            </a:r>
          </a:p>
          <a:p>
            <a:pPr algn="ctr"/>
            <a:r>
              <a:rPr lang="en-US" dirty="0" smtClean="0"/>
              <a:t>A .Without being punctual , he will not be able to do his work properly.</a:t>
            </a:r>
          </a:p>
          <a:p>
            <a:pPr algn="ctr"/>
            <a:r>
              <a:rPr lang="en-US" dirty="0" smtClean="0"/>
              <a:t>b. Without getting up early, she can not go to school timely</a:t>
            </a:r>
          </a:p>
          <a:p>
            <a:pPr marL="342900" indent="-342900" algn="ctr"/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186</TotalTime>
  <Words>898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Good Morning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RJS</cp:lastModifiedBy>
  <cp:revision>42</cp:revision>
  <dcterms:created xsi:type="dcterms:W3CDTF">2006-08-16T00:00:00Z</dcterms:created>
  <dcterms:modified xsi:type="dcterms:W3CDTF">2020-08-06T18:24:43Z</dcterms:modified>
</cp:coreProperties>
</file>