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62" r:id="rId4"/>
    <p:sldId id="263" r:id="rId5"/>
    <p:sldId id="261" r:id="rId6"/>
    <p:sldId id="256" r:id="rId7"/>
    <p:sldId id="259" r:id="rId8"/>
    <p:sldId id="276" r:id="rId9"/>
    <p:sldId id="270" r:id="rId10"/>
    <p:sldId id="274" r:id="rId11"/>
    <p:sldId id="258" r:id="rId12"/>
    <p:sldId id="257" r:id="rId13"/>
    <p:sldId id="275" r:id="rId14"/>
    <p:sldId id="277" r:id="rId15"/>
    <p:sldId id="279" r:id="rId16"/>
    <p:sldId id="280" r:id="rId17"/>
    <p:sldId id="268" r:id="rId18"/>
    <p:sldId id="271" r:id="rId19"/>
    <p:sldId id="281" r:id="rId20"/>
    <p:sldId id="283" r:id="rId21"/>
    <p:sldId id="267" r:id="rId22"/>
    <p:sldId id="284" r:id="rId23"/>
    <p:sldId id="278" r:id="rId24"/>
    <p:sldId id="269" r:id="rId25"/>
    <p:sldId id="272" r:id="rId26"/>
    <p:sldId id="264" r:id="rId27"/>
    <p:sldId id="265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ntral_processing_unit" TargetMode="External"/><Relationship Id="rId2" Type="http://schemas.openxmlformats.org/officeDocument/2006/relationships/hyperlink" Target="https://en.wikipedia.org/wiki/Binary_data" TargetMode="External"/><Relationship Id="rId1" Type="http://schemas.openxmlformats.org/officeDocument/2006/relationships/hyperlink" Target="https://en.wikipedia.org/wiki/Graphics_processing_unit" TargetMode="External"/><Relationship Id="rId4" Type="http://schemas.openxmlformats.org/officeDocument/2006/relationships/hyperlink" Target="https://en.wikipedia.org/wiki/Motherboard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ntral_processing_unit" TargetMode="External"/><Relationship Id="rId2" Type="http://schemas.openxmlformats.org/officeDocument/2006/relationships/hyperlink" Target="https://en.wikipedia.org/wiki/Binary_data" TargetMode="External"/><Relationship Id="rId1" Type="http://schemas.openxmlformats.org/officeDocument/2006/relationships/hyperlink" Target="https://en.wikipedia.org/wiki/Graphics_processing_unit" TargetMode="External"/><Relationship Id="rId4" Type="http://schemas.openxmlformats.org/officeDocument/2006/relationships/hyperlink" Target="https://en.wikipedia.org/wiki/Motherboar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9B41C-1AAA-40A2-BA31-50C130F74F8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D9BE4-18A4-42A0-BCEC-7831E35F4559}">
      <dgm:prSet phldrT="[Text]" custT="1"/>
      <dgm:spPr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DB363532-2E93-4122-A3B9-F7CFD31A5169}" type="parTrans" cxnId="{778E681D-A09B-4077-B28A-50B36FCD2BB4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A41A02-EE85-43F4-AF90-96E74BF2CA2C}" type="sibTrans" cxnId="{778E681D-A09B-4077-B28A-50B36FCD2BB4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AD129-2EF3-4C44-B20B-72774363F4F2}">
      <dgm:prSet phldrT="[Text]" custT="1"/>
      <dgm:spPr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যন্ত্রে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অবশ্যই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D0920-AD40-4017-B35D-734316290BAD}" type="parTrans" cxnId="{DE89F86B-2CF0-4F45-A153-FB51D92D955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B72A22-0620-473A-8086-4AFD204683C9}" type="sibTrans" cxnId="{DE89F86B-2CF0-4F45-A153-FB51D92D955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806F4B-0495-429D-A1F8-761C41387E23}">
      <dgm:prSet phldrT="[Text]" custT="1"/>
      <dgm:spPr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এটি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সাধারণত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সফটওয়্যার দিয়ে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নিয়ন্ত্রিত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হয়</a:t>
          </a:r>
        </a:p>
      </dgm:t>
    </dgm:pt>
    <dgm:pt modelId="{4F86780A-A8A2-4726-A62E-76C168A8044F}" type="parTrans" cxnId="{DAA722D2-F89F-455E-9B5A-A82CB83CD85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2C1B08-B68E-489F-B8A8-A77251229D5D}" type="sibTrans" cxnId="{DAA722D2-F89F-455E-9B5A-A82CB83CD85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725537-4393-4E9E-9C95-F5A6E7A3EDCD}">
      <dgm:prSet phldrT="[Text]" custT="1"/>
      <dgm:spPr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মাল্টিমিডিয়া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পূর্ণতা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পায়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556018-E059-469B-A54A-A576E21F798A}" type="parTrans" cxnId="{68D021B1-9822-47F8-9F66-1F6F25392201}">
      <dgm:prSet/>
      <dgm:spPr/>
      <dgm:t>
        <a:bodyPr/>
        <a:lstStyle/>
        <a:p>
          <a:endParaRPr lang="en-US"/>
        </a:p>
      </dgm:t>
    </dgm:pt>
    <dgm:pt modelId="{114F33DD-D0EF-4F97-9731-849029D2082C}" type="sibTrans" cxnId="{68D021B1-9822-47F8-9F66-1F6F25392201}">
      <dgm:prSet/>
      <dgm:spPr/>
      <dgm:t>
        <a:bodyPr/>
        <a:lstStyle/>
        <a:p>
          <a:endParaRPr lang="en-US"/>
        </a:p>
      </dgm:t>
    </dgm:pt>
    <dgm:pt modelId="{9722A717-F199-413E-AA9B-A78680EAF8A3}" type="pres">
      <dgm:prSet presAssocID="{09C9B41C-1AAA-40A2-BA31-50C130F74F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71AC20-CBC6-4655-9ED6-E223AC0AF81B}" type="pres">
      <dgm:prSet presAssocID="{01DD9BE4-18A4-42A0-BCEC-7831E35F4559}" presName="root" presStyleCnt="0"/>
      <dgm:spPr/>
    </dgm:pt>
    <dgm:pt modelId="{55B2ABF9-BE3E-464E-A38E-8E27BFE98C08}" type="pres">
      <dgm:prSet presAssocID="{01DD9BE4-18A4-42A0-BCEC-7831E35F4559}" presName="rootComposite" presStyleCnt="0"/>
      <dgm:spPr/>
    </dgm:pt>
    <dgm:pt modelId="{8F0BA086-B634-428F-8572-5A6A63C036A9}" type="pres">
      <dgm:prSet presAssocID="{01DD9BE4-18A4-42A0-BCEC-7831E35F4559}" presName="rootText" presStyleLbl="node1" presStyleIdx="0" presStyleCnt="1" custScaleX="149157" custScaleY="64429" custLinFactNeighborX="-1160" custLinFactNeighborY="4642"/>
      <dgm:spPr/>
    </dgm:pt>
    <dgm:pt modelId="{4FD7CC0F-EEB4-467E-8F0C-B13E23D4F644}" type="pres">
      <dgm:prSet presAssocID="{01DD9BE4-18A4-42A0-BCEC-7831E35F4559}" presName="rootConnector" presStyleLbl="node1" presStyleIdx="0" presStyleCnt="1"/>
      <dgm:spPr/>
    </dgm:pt>
    <dgm:pt modelId="{5FD2DDD5-9874-4CC7-BCB4-56629EA08ECA}" type="pres">
      <dgm:prSet presAssocID="{01DD9BE4-18A4-42A0-BCEC-7831E35F4559}" presName="childShape" presStyleCnt="0"/>
      <dgm:spPr/>
    </dgm:pt>
    <dgm:pt modelId="{77A1DB61-02B7-4ED9-8BD2-063A03BA696B}" type="pres">
      <dgm:prSet presAssocID="{4DED0920-AD40-4017-B35D-734316290BAD}" presName="Name13" presStyleLbl="parChTrans1D2" presStyleIdx="0" presStyleCnt="3"/>
      <dgm:spPr/>
    </dgm:pt>
    <dgm:pt modelId="{CB0D5E75-81E3-4E51-88AD-D84CFAA2CFEC}" type="pres">
      <dgm:prSet presAssocID="{C5FAD129-2EF3-4C44-B20B-72774363F4F2}" presName="childText" presStyleLbl="bgAcc1" presStyleIdx="0" presStyleCnt="3" custScaleX="143113" custScaleY="66079" custLinFactNeighborX="-6061" custLinFactNeighborY="-1518">
        <dgm:presLayoutVars>
          <dgm:bulletEnabled val="1"/>
        </dgm:presLayoutVars>
      </dgm:prSet>
      <dgm:spPr/>
    </dgm:pt>
    <dgm:pt modelId="{D69FFC6D-59BA-4F33-B427-A008041E6EC4}" type="pres">
      <dgm:prSet presAssocID="{4F86780A-A8A2-4726-A62E-76C168A8044F}" presName="Name13" presStyleLbl="parChTrans1D2" presStyleIdx="1" presStyleCnt="3"/>
      <dgm:spPr/>
    </dgm:pt>
    <dgm:pt modelId="{8CA839B3-328D-4BCC-BA04-9A4A6BC953F3}" type="pres">
      <dgm:prSet presAssocID="{C2806F4B-0495-429D-A1F8-761C41387E23}" presName="childText" presStyleLbl="bgAcc1" presStyleIdx="1" presStyleCnt="3" custScaleX="145988" custScaleY="69141" custLinFactNeighborX="-1961" custLinFactNeighborY="-15174">
        <dgm:presLayoutVars>
          <dgm:bulletEnabled val="1"/>
        </dgm:presLayoutVars>
      </dgm:prSet>
      <dgm:spPr/>
    </dgm:pt>
    <dgm:pt modelId="{94124439-C373-415B-A9FF-69C3762054F5}" type="pres">
      <dgm:prSet presAssocID="{66556018-E059-469B-A54A-A576E21F798A}" presName="Name13" presStyleLbl="parChTrans1D2" presStyleIdx="2" presStyleCnt="3"/>
      <dgm:spPr/>
    </dgm:pt>
    <dgm:pt modelId="{6D88CE63-4F39-474F-80D2-A129B0E39F54}" type="pres">
      <dgm:prSet presAssocID="{53725537-4393-4E9E-9C95-F5A6E7A3EDCD}" presName="childText" presStyleLbl="bgAcc1" presStyleIdx="2" presStyleCnt="3" custScaleX="135824" custLinFactNeighborX="2754" custLinFactNeighborY="-12919">
        <dgm:presLayoutVars>
          <dgm:bulletEnabled val="1"/>
        </dgm:presLayoutVars>
      </dgm:prSet>
      <dgm:spPr/>
    </dgm:pt>
  </dgm:ptLst>
  <dgm:cxnLst>
    <dgm:cxn modelId="{C7A3B211-8E35-42DC-9A48-003B88027F34}" type="presOf" srcId="{53725537-4393-4E9E-9C95-F5A6E7A3EDCD}" destId="{6D88CE63-4F39-474F-80D2-A129B0E39F54}" srcOrd="0" destOrd="0" presId="urn:microsoft.com/office/officeart/2005/8/layout/hierarchy3"/>
    <dgm:cxn modelId="{92BCD013-6855-4872-9EF7-5C38D72219D8}" type="presOf" srcId="{01DD9BE4-18A4-42A0-BCEC-7831E35F4559}" destId="{8F0BA086-B634-428F-8572-5A6A63C036A9}" srcOrd="0" destOrd="0" presId="urn:microsoft.com/office/officeart/2005/8/layout/hierarchy3"/>
    <dgm:cxn modelId="{778E681D-A09B-4077-B28A-50B36FCD2BB4}" srcId="{09C9B41C-1AAA-40A2-BA31-50C130F74F81}" destId="{01DD9BE4-18A4-42A0-BCEC-7831E35F4559}" srcOrd="0" destOrd="0" parTransId="{DB363532-2E93-4122-A3B9-F7CFD31A5169}" sibTransId="{3CA41A02-EE85-43F4-AF90-96E74BF2CA2C}"/>
    <dgm:cxn modelId="{DE89F86B-2CF0-4F45-A153-FB51D92D9550}" srcId="{01DD9BE4-18A4-42A0-BCEC-7831E35F4559}" destId="{C5FAD129-2EF3-4C44-B20B-72774363F4F2}" srcOrd="0" destOrd="0" parTransId="{4DED0920-AD40-4017-B35D-734316290BAD}" sibTransId="{21B72A22-0620-473A-8086-4AFD204683C9}"/>
    <dgm:cxn modelId="{E583266D-8D63-4FE8-ABFA-AF40F762E361}" type="presOf" srcId="{4DED0920-AD40-4017-B35D-734316290BAD}" destId="{77A1DB61-02B7-4ED9-8BD2-063A03BA696B}" srcOrd="0" destOrd="0" presId="urn:microsoft.com/office/officeart/2005/8/layout/hierarchy3"/>
    <dgm:cxn modelId="{D9F04853-2BEB-4B9E-BE04-4EA32854C9DD}" type="presOf" srcId="{01DD9BE4-18A4-42A0-BCEC-7831E35F4559}" destId="{4FD7CC0F-EEB4-467E-8F0C-B13E23D4F644}" srcOrd="1" destOrd="0" presId="urn:microsoft.com/office/officeart/2005/8/layout/hierarchy3"/>
    <dgm:cxn modelId="{4740697D-CC7B-4E32-A177-2709243E72CA}" type="presOf" srcId="{C2806F4B-0495-429D-A1F8-761C41387E23}" destId="{8CA839B3-328D-4BCC-BA04-9A4A6BC953F3}" srcOrd="0" destOrd="0" presId="urn:microsoft.com/office/officeart/2005/8/layout/hierarchy3"/>
    <dgm:cxn modelId="{F2747B8B-E4F1-4E07-871D-38A0BB5C79FF}" type="presOf" srcId="{09C9B41C-1AAA-40A2-BA31-50C130F74F81}" destId="{9722A717-F199-413E-AA9B-A78680EAF8A3}" srcOrd="0" destOrd="0" presId="urn:microsoft.com/office/officeart/2005/8/layout/hierarchy3"/>
    <dgm:cxn modelId="{67304CB0-3D28-4888-97E7-CEF6F34AEB39}" type="presOf" srcId="{66556018-E059-469B-A54A-A576E21F798A}" destId="{94124439-C373-415B-A9FF-69C3762054F5}" srcOrd="0" destOrd="0" presId="urn:microsoft.com/office/officeart/2005/8/layout/hierarchy3"/>
    <dgm:cxn modelId="{68D021B1-9822-47F8-9F66-1F6F25392201}" srcId="{01DD9BE4-18A4-42A0-BCEC-7831E35F4559}" destId="{53725537-4393-4E9E-9C95-F5A6E7A3EDCD}" srcOrd="2" destOrd="0" parTransId="{66556018-E059-469B-A54A-A576E21F798A}" sibTransId="{114F33DD-D0EF-4F97-9731-849029D2082C}"/>
    <dgm:cxn modelId="{8E3CB5C1-49DD-4B91-AD3C-F98538F4C180}" type="presOf" srcId="{4F86780A-A8A2-4726-A62E-76C168A8044F}" destId="{D69FFC6D-59BA-4F33-B427-A008041E6EC4}" srcOrd="0" destOrd="0" presId="urn:microsoft.com/office/officeart/2005/8/layout/hierarchy3"/>
    <dgm:cxn modelId="{DAA722D2-F89F-455E-9B5A-A82CB83CD85D}" srcId="{01DD9BE4-18A4-42A0-BCEC-7831E35F4559}" destId="{C2806F4B-0495-429D-A1F8-761C41387E23}" srcOrd="1" destOrd="0" parTransId="{4F86780A-A8A2-4726-A62E-76C168A8044F}" sibTransId="{DF2C1B08-B68E-489F-B8A8-A77251229D5D}"/>
    <dgm:cxn modelId="{D3DC0BE0-F106-4800-805A-D3B47EF4CF09}" type="presOf" srcId="{C5FAD129-2EF3-4C44-B20B-72774363F4F2}" destId="{CB0D5E75-81E3-4E51-88AD-D84CFAA2CFEC}" srcOrd="0" destOrd="0" presId="urn:microsoft.com/office/officeart/2005/8/layout/hierarchy3"/>
    <dgm:cxn modelId="{82BBCA6C-43BB-4FAC-A449-605DB1314A40}" type="presParOf" srcId="{9722A717-F199-413E-AA9B-A78680EAF8A3}" destId="{ED71AC20-CBC6-4655-9ED6-E223AC0AF81B}" srcOrd="0" destOrd="0" presId="urn:microsoft.com/office/officeart/2005/8/layout/hierarchy3"/>
    <dgm:cxn modelId="{692D3ED8-D072-4B3C-8B5F-AB34F81AB46B}" type="presParOf" srcId="{ED71AC20-CBC6-4655-9ED6-E223AC0AF81B}" destId="{55B2ABF9-BE3E-464E-A38E-8E27BFE98C08}" srcOrd="0" destOrd="0" presId="urn:microsoft.com/office/officeart/2005/8/layout/hierarchy3"/>
    <dgm:cxn modelId="{78401F63-416F-4864-BDFE-AE625DEAAD10}" type="presParOf" srcId="{55B2ABF9-BE3E-464E-A38E-8E27BFE98C08}" destId="{8F0BA086-B634-428F-8572-5A6A63C036A9}" srcOrd="0" destOrd="0" presId="urn:microsoft.com/office/officeart/2005/8/layout/hierarchy3"/>
    <dgm:cxn modelId="{BBCE92D5-4002-4487-BF02-612E89C72451}" type="presParOf" srcId="{55B2ABF9-BE3E-464E-A38E-8E27BFE98C08}" destId="{4FD7CC0F-EEB4-467E-8F0C-B13E23D4F644}" srcOrd="1" destOrd="0" presId="urn:microsoft.com/office/officeart/2005/8/layout/hierarchy3"/>
    <dgm:cxn modelId="{FF4E86E4-B34F-4984-A01F-E59E9C7933D5}" type="presParOf" srcId="{ED71AC20-CBC6-4655-9ED6-E223AC0AF81B}" destId="{5FD2DDD5-9874-4CC7-BCB4-56629EA08ECA}" srcOrd="1" destOrd="0" presId="urn:microsoft.com/office/officeart/2005/8/layout/hierarchy3"/>
    <dgm:cxn modelId="{5824A1E1-1D8C-4299-A193-190287FA9F45}" type="presParOf" srcId="{5FD2DDD5-9874-4CC7-BCB4-56629EA08ECA}" destId="{77A1DB61-02B7-4ED9-8BD2-063A03BA696B}" srcOrd="0" destOrd="0" presId="urn:microsoft.com/office/officeart/2005/8/layout/hierarchy3"/>
    <dgm:cxn modelId="{DF99EFDE-AA66-4B8C-84AA-B1674FFB73DA}" type="presParOf" srcId="{5FD2DDD5-9874-4CC7-BCB4-56629EA08ECA}" destId="{CB0D5E75-81E3-4E51-88AD-D84CFAA2CFEC}" srcOrd="1" destOrd="0" presId="urn:microsoft.com/office/officeart/2005/8/layout/hierarchy3"/>
    <dgm:cxn modelId="{538342CB-E8E9-4C44-93BC-5B4D70C1C6AA}" type="presParOf" srcId="{5FD2DDD5-9874-4CC7-BCB4-56629EA08ECA}" destId="{D69FFC6D-59BA-4F33-B427-A008041E6EC4}" srcOrd="2" destOrd="0" presId="urn:microsoft.com/office/officeart/2005/8/layout/hierarchy3"/>
    <dgm:cxn modelId="{61EC64E2-6EA5-41B7-A52A-E513FF1E02C1}" type="presParOf" srcId="{5FD2DDD5-9874-4CC7-BCB4-56629EA08ECA}" destId="{8CA839B3-328D-4BCC-BA04-9A4A6BC953F3}" srcOrd="3" destOrd="0" presId="urn:microsoft.com/office/officeart/2005/8/layout/hierarchy3"/>
    <dgm:cxn modelId="{E456B747-B777-461F-AD9A-69E7E39D47F8}" type="presParOf" srcId="{5FD2DDD5-9874-4CC7-BCB4-56629EA08ECA}" destId="{94124439-C373-415B-A9FF-69C3762054F5}" srcOrd="4" destOrd="0" presId="urn:microsoft.com/office/officeart/2005/8/layout/hierarchy3"/>
    <dgm:cxn modelId="{C85CAEFE-D729-45D0-B0EB-5459AB1D4C98}" type="presParOf" srcId="{5FD2DDD5-9874-4CC7-BCB4-56629EA08ECA}" destId="{6D88CE63-4F39-474F-80D2-A129B0E39F5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9B41C-1AAA-40A2-BA31-50C130F74F8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D9BE4-18A4-42A0-BCEC-7831E35F4559}">
      <dgm:prSet phldrT="[Text]" custT="1"/>
      <dgm:spPr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(ডিজিটাল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উপাত্তকে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এনালগ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DB363532-2E93-4122-A3B9-F7CFD31A5169}" type="parTrans" cxnId="{778E681D-A09B-4077-B28A-50B36FCD2BB4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A41A02-EE85-43F4-AF90-96E74BF2CA2C}" type="sibTrans" cxnId="{778E681D-A09B-4077-B28A-50B36FCD2BB4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AD129-2EF3-4C44-B20B-72774363F4F2}">
      <dgm:prSet phldrT="[Text]" custT="1"/>
      <dgm:spPr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বাইরে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মাইক্রোফোন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যন্ত্রে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দিলে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D0920-AD40-4017-B35D-734316290BAD}" type="parTrans" cxnId="{DE89F86B-2CF0-4F45-A153-FB51D92D955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B72A22-0620-473A-8086-4AFD204683C9}" type="sibTrans" cxnId="{DE89F86B-2CF0-4F45-A153-FB51D92D955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806F4B-0495-429D-A1F8-761C41387E23}">
      <dgm:prSet phldrT="[Text]" custT="1"/>
      <dgm:spPr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ইনপুটকে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86780A-A8A2-4726-A62E-76C168A8044F}" type="parTrans" cxnId="{DAA722D2-F89F-455E-9B5A-A82CB83CD85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2C1B08-B68E-489F-B8A8-A77251229D5D}" type="sibTrans" cxnId="{DAA722D2-F89F-455E-9B5A-A82CB83CD85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36FD29-162A-4086-BA37-56448B8C5642}">
      <dgm:prSet phldrT="[Text]" custT="1"/>
      <dgm:spPr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অংশের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হেডফোন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স্পিকারে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শুনতে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পাই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E89688-9E40-406B-BDCB-47C09C06B0EF}" type="parTrans" cxnId="{C8C71538-A009-49A5-A0E6-51CB45A4225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798D1F-D7EA-46AE-9735-B0568CF828CB}" type="sibTrans" cxnId="{C8C71538-A009-49A5-A0E6-51CB45A4225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0D3899-B050-4BAE-AF77-486F6C9B9489}">
      <dgm:prSet phldrT="[Text]" custT="1"/>
      <dgm:spPr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ইনপুটকে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5D3C7C-1FF2-4D14-943E-576358035856}" type="parTrans" cxnId="{11E00D96-ECBD-4652-A94E-7787D510C353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74709E-9311-4521-9BAE-F8AEB165D1B8}" type="sibTrans" cxnId="{11E00D96-ECBD-4652-A94E-7787D510C353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53FDF9-CA4F-4334-A416-1106BC6882DC}">
      <dgm:prSet phldrT="[Text]" custT="1"/>
      <dgm:spPr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সিগন্যালগুলোকে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অ্যাামপ্লিফায়ারের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যুক্ত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হেডফোন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স্পিকারের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যায়</a:t>
          </a:r>
        </a:p>
      </dgm:t>
    </dgm:pt>
    <dgm:pt modelId="{5F560641-5189-4AA1-BAB7-87CCEED6B4F0}" type="parTrans" cxnId="{8BFE37C6-E0A9-4EA5-8EDA-05E474B3B32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85D594-7410-40FE-B94C-29FC065CD33E}" type="sibTrans" cxnId="{8BFE37C6-E0A9-4EA5-8EDA-05E474B3B32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22A717-F199-413E-AA9B-A78680EAF8A3}" type="pres">
      <dgm:prSet presAssocID="{09C9B41C-1AAA-40A2-BA31-50C130F74F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71AC20-CBC6-4655-9ED6-E223AC0AF81B}" type="pres">
      <dgm:prSet presAssocID="{01DD9BE4-18A4-42A0-BCEC-7831E35F4559}" presName="root" presStyleCnt="0"/>
      <dgm:spPr/>
    </dgm:pt>
    <dgm:pt modelId="{55B2ABF9-BE3E-464E-A38E-8E27BFE98C08}" type="pres">
      <dgm:prSet presAssocID="{01DD9BE4-18A4-42A0-BCEC-7831E35F4559}" presName="rootComposite" presStyleCnt="0"/>
      <dgm:spPr/>
    </dgm:pt>
    <dgm:pt modelId="{8F0BA086-B634-428F-8572-5A6A63C036A9}" type="pres">
      <dgm:prSet presAssocID="{01DD9BE4-18A4-42A0-BCEC-7831E35F4559}" presName="rootText" presStyleLbl="node1" presStyleIdx="0" presStyleCnt="2" custScaleX="125297" custLinFactNeighborX="-186" custLinFactNeighborY="535"/>
      <dgm:spPr/>
    </dgm:pt>
    <dgm:pt modelId="{4FD7CC0F-EEB4-467E-8F0C-B13E23D4F644}" type="pres">
      <dgm:prSet presAssocID="{01DD9BE4-18A4-42A0-BCEC-7831E35F4559}" presName="rootConnector" presStyleLbl="node1" presStyleIdx="0" presStyleCnt="2"/>
      <dgm:spPr/>
    </dgm:pt>
    <dgm:pt modelId="{5FD2DDD5-9874-4CC7-BCB4-56629EA08ECA}" type="pres">
      <dgm:prSet presAssocID="{01DD9BE4-18A4-42A0-BCEC-7831E35F4559}" presName="childShape" presStyleCnt="0"/>
      <dgm:spPr/>
    </dgm:pt>
    <dgm:pt modelId="{77A1DB61-02B7-4ED9-8BD2-063A03BA696B}" type="pres">
      <dgm:prSet presAssocID="{4DED0920-AD40-4017-B35D-734316290BAD}" presName="Name13" presStyleLbl="parChTrans1D2" presStyleIdx="0" presStyleCnt="4"/>
      <dgm:spPr/>
    </dgm:pt>
    <dgm:pt modelId="{CB0D5E75-81E3-4E51-88AD-D84CFAA2CFEC}" type="pres">
      <dgm:prSet presAssocID="{C5FAD129-2EF3-4C44-B20B-72774363F4F2}" presName="childText" presStyleLbl="bgAcc1" presStyleIdx="0" presStyleCnt="4" custScaleX="153744">
        <dgm:presLayoutVars>
          <dgm:bulletEnabled val="1"/>
        </dgm:presLayoutVars>
      </dgm:prSet>
      <dgm:spPr/>
    </dgm:pt>
    <dgm:pt modelId="{D69FFC6D-59BA-4F33-B427-A008041E6EC4}" type="pres">
      <dgm:prSet presAssocID="{4F86780A-A8A2-4726-A62E-76C168A8044F}" presName="Name13" presStyleLbl="parChTrans1D2" presStyleIdx="1" presStyleCnt="4"/>
      <dgm:spPr/>
    </dgm:pt>
    <dgm:pt modelId="{8CA839B3-328D-4BCC-BA04-9A4A6BC953F3}" type="pres">
      <dgm:prSet presAssocID="{C2806F4B-0495-429D-A1F8-761C41387E23}" presName="childText" presStyleLbl="bgAcc1" presStyleIdx="1" presStyleCnt="4" custScaleX="133991" custScaleY="84878" custLinFactNeighborX="-1767" custLinFactNeighborY="-14843">
        <dgm:presLayoutVars>
          <dgm:bulletEnabled val="1"/>
        </dgm:presLayoutVars>
      </dgm:prSet>
      <dgm:spPr/>
    </dgm:pt>
    <dgm:pt modelId="{391381C8-62CC-4652-911C-E2F4E70E7143}" type="pres">
      <dgm:prSet presAssocID="{8F36FD29-162A-4086-BA37-56448B8C5642}" presName="root" presStyleCnt="0"/>
      <dgm:spPr/>
    </dgm:pt>
    <dgm:pt modelId="{FC808782-1EF1-40E2-96F0-C6617D1D33DA}" type="pres">
      <dgm:prSet presAssocID="{8F36FD29-162A-4086-BA37-56448B8C5642}" presName="rootComposite" presStyleCnt="0"/>
      <dgm:spPr/>
    </dgm:pt>
    <dgm:pt modelId="{0FE77098-CD38-466F-BB2F-E1B2A6DA3985}" type="pres">
      <dgm:prSet presAssocID="{8F36FD29-162A-4086-BA37-56448B8C5642}" presName="rootText" presStyleLbl="node1" presStyleIdx="1" presStyleCnt="2" custScaleX="123955"/>
      <dgm:spPr/>
    </dgm:pt>
    <dgm:pt modelId="{F5B6F503-B28C-42DC-B036-32E0B82F4362}" type="pres">
      <dgm:prSet presAssocID="{8F36FD29-162A-4086-BA37-56448B8C5642}" presName="rootConnector" presStyleLbl="node1" presStyleIdx="1" presStyleCnt="2"/>
      <dgm:spPr/>
    </dgm:pt>
    <dgm:pt modelId="{EA3ED462-ED62-40EE-A11A-131848A3BA7F}" type="pres">
      <dgm:prSet presAssocID="{8F36FD29-162A-4086-BA37-56448B8C5642}" presName="childShape" presStyleCnt="0"/>
      <dgm:spPr/>
    </dgm:pt>
    <dgm:pt modelId="{32A34A4B-3CDF-4744-9364-CFF88C7EE22C}" type="pres">
      <dgm:prSet presAssocID="{AE5D3C7C-1FF2-4D14-943E-576358035856}" presName="Name13" presStyleLbl="parChTrans1D2" presStyleIdx="2" presStyleCnt="4"/>
      <dgm:spPr/>
    </dgm:pt>
    <dgm:pt modelId="{3F51EE53-7803-445E-810D-22F7E3C522AD}" type="pres">
      <dgm:prSet presAssocID="{E90D3899-B050-4BAE-AF77-486F6C9B9489}" presName="childText" presStyleLbl="bgAcc1" presStyleIdx="2" presStyleCnt="4" custScaleX="173330" custScaleY="73086">
        <dgm:presLayoutVars>
          <dgm:bulletEnabled val="1"/>
        </dgm:presLayoutVars>
      </dgm:prSet>
      <dgm:spPr/>
    </dgm:pt>
    <dgm:pt modelId="{F791EFE9-6438-4AD0-9EFE-028E6F546742}" type="pres">
      <dgm:prSet presAssocID="{5F560641-5189-4AA1-BAB7-87CCEED6B4F0}" presName="Name13" presStyleLbl="parChTrans1D2" presStyleIdx="3" presStyleCnt="4"/>
      <dgm:spPr/>
    </dgm:pt>
    <dgm:pt modelId="{A1CB118E-FF56-42E4-9409-5ABE5DBA7A8F}" type="pres">
      <dgm:prSet presAssocID="{9353FDF9-CA4F-4334-A416-1106BC6882DC}" presName="childText" presStyleLbl="bgAcc1" presStyleIdx="3" presStyleCnt="4" custScaleX="173330" custLinFactNeighborX="-1156" custLinFactNeighborY="-12334">
        <dgm:presLayoutVars>
          <dgm:bulletEnabled val="1"/>
        </dgm:presLayoutVars>
      </dgm:prSet>
      <dgm:spPr/>
    </dgm:pt>
  </dgm:ptLst>
  <dgm:cxnLst>
    <dgm:cxn modelId="{57631208-0105-4430-89E7-6F070E26DEC2}" type="presOf" srcId="{01DD9BE4-18A4-42A0-BCEC-7831E35F4559}" destId="{8F0BA086-B634-428F-8572-5A6A63C036A9}" srcOrd="0" destOrd="0" presId="urn:microsoft.com/office/officeart/2005/8/layout/hierarchy3"/>
    <dgm:cxn modelId="{CEB6F81B-C89B-4890-9ED0-5721B6766D11}" type="presOf" srcId="{5F560641-5189-4AA1-BAB7-87CCEED6B4F0}" destId="{F791EFE9-6438-4AD0-9EFE-028E6F546742}" srcOrd="0" destOrd="0" presId="urn:microsoft.com/office/officeart/2005/8/layout/hierarchy3"/>
    <dgm:cxn modelId="{778E681D-A09B-4077-B28A-50B36FCD2BB4}" srcId="{09C9B41C-1AAA-40A2-BA31-50C130F74F81}" destId="{01DD9BE4-18A4-42A0-BCEC-7831E35F4559}" srcOrd="0" destOrd="0" parTransId="{DB363532-2E93-4122-A3B9-F7CFD31A5169}" sibTransId="{3CA41A02-EE85-43F4-AF90-96E74BF2CA2C}"/>
    <dgm:cxn modelId="{41D8181F-CF57-4093-85AB-A48073800BC4}" type="presOf" srcId="{8F36FD29-162A-4086-BA37-56448B8C5642}" destId="{F5B6F503-B28C-42DC-B036-32E0B82F4362}" srcOrd="1" destOrd="0" presId="urn:microsoft.com/office/officeart/2005/8/layout/hierarchy3"/>
    <dgm:cxn modelId="{CB3B3921-4046-42C3-BAA7-25078328A767}" type="presOf" srcId="{4DED0920-AD40-4017-B35D-734316290BAD}" destId="{77A1DB61-02B7-4ED9-8BD2-063A03BA696B}" srcOrd="0" destOrd="0" presId="urn:microsoft.com/office/officeart/2005/8/layout/hierarchy3"/>
    <dgm:cxn modelId="{63552322-57DF-4F13-B3DE-853EE44AC5BC}" type="presOf" srcId="{9353FDF9-CA4F-4334-A416-1106BC6882DC}" destId="{A1CB118E-FF56-42E4-9409-5ABE5DBA7A8F}" srcOrd="0" destOrd="0" presId="urn:microsoft.com/office/officeart/2005/8/layout/hierarchy3"/>
    <dgm:cxn modelId="{48741124-9DD5-4377-BD82-24AB53DE500D}" type="presOf" srcId="{8F36FD29-162A-4086-BA37-56448B8C5642}" destId="{0FE77098-CD38-466F-BB2F-E1B2A6DA3985}" srcOrd="0" destOrd="0" presId="urn:microsoft.com/office/officeart/2005/8/layout/hierarchy3"/>
    <dgm:cxn modelId="{C8C71538-A009-49A5-A0E6-51CB45A4225D}" srcId="{09C9B41C-1AAA-40A2-BA31-50C130F74F81}" destId="{8F36FD29-162A-4086-BA37-56448B8C5642}" srcOrd="1" destOrd="0" parTransId="{1CE89688-9E40-406B-BDCB-47C09C06B0EF}" sibTransId="{0F798D1F-D7EA-46AE-9735-B0568CF828CB}"/>
    <dgm:cxn modelId="{DE89F86B-2CF0-4F45-A153-FB51D92D9550}" srcId="{01DD9BE4-18A4-42A0-BCEC-7831E35F4559}" destId="{C5FAD129-2EF3-4C44-B20B-72774363F4F2}" srcOrd="0" destOrd="0" parTransId="{4DED0920-AD40-4017-B35D-734316290BAD}" sibTransId="{21B72A22-0620-473A-8086-4AFD204683C9}"/>
    <dgm:cxn modelId="{B1049581-CAC4-482B-A5F4-DAEF974ED0FF}" type="presOf" srcId="{AE5D3C7C-1FF2-4D14-943E-576358035856}" destId="{32A34A4B-3CDF-4744-9364-CFF88C7EE22C}" srcOrd="0" destOrd="0" presId="urn:microsoft.com/office/officeart/2005/8/layout/hierarchy3"/>
    <dgm:cxn modelId="{81F50382-9F7F-49E2-936C-FA15105F69C4}" type="presOf" srcId="{C5FAD129-2EF3-4C44-B20B-72774363F4F2}" destId="{CB0D5E75-81E3-4E51-88AD-D84CFAA2CFEC}" srcOrd="0" destOrd="0" presId="urn:microsoft.com/office/officeart/2005/8/layout/hierarchy3"/>
    <dgm:cxn modelId="{11E00D96-ECBD-4652-A94E-7787D510C353}" srcId="{8F36FD29-162A-4086-BA37-56448B8C5642}" destId="{E90D3899-B050-4BAE-AF77-486F6C9B9489}" srcOrd="0" destOrd="0" parTransId="{AE5D3C7C-1FF2-4D14-943E-576358035856}" sibTransId="{3774709E-9311-4521-9BAE-F8AEB165D1B8}"/>
    <dgm:cxn modelId="{8BFE37C6-E0A9-4EA5-8EDA-05E474B3B320}" srcId="{8F36FD29-162A-4086-BA37-56448B8C5642}" destId="{9353FDF9-CA4F-4334-A416-1106BC6882DC}" srcOrd="1" destOrd="0" parTransId="{5F560641-5189-4AA1-BAB7-87CCEED6B4F0}" sibTransId="{5D85D594-7410-40FE-B94C-29FC065CD33E}"/>
    <dgm:cxn modelId="{180DC2CC-1F23-4465-99B9-AB899AB12C85}" type="presOf" srcId="{C2806F4B-0495-429D-A1F8-761C41387E23}" destId="{8CA839B3-328D-4BCC-BA04-9A4A6BC953F3}" srcOrd="0" destOrd="0" presId="urn:microsoft.com/office/officeart/2005/8/layout/hierarchy3"/>
    <dgm:cxn modelId="{DAA722D2-F89F-455E-9B5A-A82CB83CD85D}" srcId="{01DD9BE4-18A4-42A0-BCEC-7831E35F4559}" destId="{C2806F4B-0495-429D-A1F8-761C41387E23}" srcOrd="1" destOrd="0" parTransId="{4F86780A-A8A2-4726-A62E-76C168A8044F}" sibTransId="{DF2C1B08-B68E-489F-B8A8-A77251229D5D}"/>
    <dgm:cxn modelId="{6352EDDB-882F-4236-B3FF-B59EB2A1C398}" type="presOf" srcId="{4F86780A-A8A2-4726-A62E-76C168A8044F}" destId="{D69FFC6D-59BA-4F33-B427-A008041E6EC4}" srcOrd="0" destOrd="0" presId="urn:microsoft.com/office/officeart/2005/8/layout/hierarchy3"/>
    <dgm:cxn modelId="{F7D9DCE0-61A6-4C25-AA73-88A544B369B5}" type="presOf" srcId="{E90D3899-B050-4BAE-AF77-486F6C9B9489}" destId="{3F51EE53-7803-445E-810D-22F7E3C522AD}" srcOrd="0" destOrd="0" presId="urn:microsoft.com/office/officeart/2005/8/layout/hierarchy3"/>
    <dgm:cxn modelId="{E60D33E8-BF95-487F-A6EF-463A4CF80BFF}" type="presOf" srcId="{09C9B41C-1AAA-40A2-BA31-50C130F74F81}" destId="{9722A717-F199-413E-AA9B-A78680EAF8A3}" srcOrd="0" destOrd="0" presId="urn:microsoft.com/office/officeart/2005/8/layout/hierarchy3"/>
    <dgm:cxn modelId="{F974A2FB-DFE0-46D2-8688-8046CDE2A652}" type="presOf" srcId="{01DD9BE4-18A4-42A0-BCEC-7831E35F4559}" destId="{4FD7CC0F-EEB4-467E-8F0C-B13E23D4F644}" srcOrd="1" destOrd="0" presId="urn:microsoft.com/office/officeart/2005/8/layout/hierarchy3"/>
    <dgm:cxn modelId="{287526DD-575C-4D33-8CE5-71598E6FDF78}" type="presParOf" srcId="{9722A717-F199-413E-AA9B-A78680EAF8A3}" destId="{ED71AC20-CBC6-4655-9ED6-E223AC0AF81B}" srcOrd="0" destOrd="0" presId="urn:microsoft.com/office/officeart/2005/8/layout/hierarchy3"/>
    <dgm:cxn modelId="{55A93F44-DA08-44FE-9A1E-A2BD205A48B3}" type="presParOf" srcId="{ED71AC20-CBC6-4655-9ED6-E223AC0AF81B}" destId="{55B2ABF9-BE3E-464E-A38E-8E27BFE98C08}" srcOrd="0" destOrd="0" presId="urn:microsoft.com/office/officeart/2005/8/layout/hierarchy3"/>
    <dgm:cxn modelId="{F08E9D1A-1FC4-4FF7-9888-E01B978F29DA}" type="presParOf" srcId="{55B2ABF9-BE3E-464E-A38E-8E27BFE98C08}" destId="{8F0BA086-B634-428F-8572-5A6A63C036A9}" srcOrd="0" destOrd="0" presId="urn:microsoft.com/office/officeart/2005/8/layout/hierarchy3"/>
    <dgm:cxn modelId="{EE9AFA90-6E61-4527-A647-79EFC9BC9B81}" type="presParOf" srcId="{55B2ABF9-BE3E-464E-A38E-8E27BFE98C08}" destId="{4FD7CC0F-EEB4-467E-8F0C-B13E23D4F644}" srcOrd="1" destOrd="0" presId="urn:microsoft.com/office/officeart/2005/8/layout/hierarchy3"/>
    <dgm:cxn modelId="{02384AA4-22B3-4A30-A0A7-45AA10051BD8}" type="presParOf" srcId="{ED71AC20-CBC6-4655-9ED6-E223AC0AF81B}" destId="{5FD2DDD5-9874-4CC7-BCB4-56629EA08ECA}" srcOrd="1" destOrd="0" presId="urn:microsoft.com/office/officeart/2005/8/layout/hierarchy3"/>
    <dgm:cxn modelId="{4FD54436-439B-4E9F-B210-26CE9979519A}" type="presParOf" srcId="{5FD2DDD5-9874-4CC7-BCB4-56629EA08ECA}" destId="{77A1DB61-02B7-4ED9-8BD2-063A03BA696B}" srcOrd="0" destOrd="0" presId="urn:microsoft.com/office/officeart/2005/8/layout/hierarchy3"/>
    <dgm:cxn modelId="{AC8FD565-937A-437D-B2B5-27E6D9BE0384}" type="presParOf" srcId="{5FD2DDD5-9874-4CC7-BCB4-56629EA08ECA}" destId="{CB0D5E75-81E3-4E51-88AD-D84CFAA2CFEC}" srcOrd="1" destOrd="0" presId="urn:microsoft.com/office/officeart/2005/8/layout/hierarchy3"/>
    <dgm:cxn modelId="{D5EAAF10-A0DD-4A14-84E4-7379AECC719F}" type="presParOf" srcId="{5FD2DDD5-9874-4CC7-BCB4-56629EA08ECA}" destId="{D69FFC6D-59BA-4F33-B427-A008041E6EC4}" srcOrd="2" destOrd="0" presId="urn:microsoft.com/office/officeart/2005/8/layout/hierarchy3"/>
    <dgm:cxn modelId="{36F6DFA6-5FFF-4EAE-B5DD-931C73101BFE}" type="presParOf" srcId="{5FD2DDD5-9874-4CC7-BCB4-56629EA08ECA}" destId="{8CA839B3-328D-4BCC-BA04-9A4A6BC953F3}" srcOrd="3" destOrd="0" presId="urn:microsoft.com/office/officeart/2005/8/layout/hierarchy3"/>
    <dgm:cxn modelId="{143017CA-2DA2-4B9E-86B6-F1D843A39037}" type="presParOf" srcId="{9722A717-F199-413E-AA9B-A78680EAF8A3}" destId="{391381C8-62CC-4652-911C-E2F4E70E7143}" srcOrd="1" destOrd="0" presId="urn:microsoft.com/office/officeart/2005/8/layout/hierarchy3"/>
    <dgm:cxn modelId="{B4126037-B819-44CF-BC7F-4F0A39D78801}" type="presParOf" srcId="{391381C8-62CC-4652-911C-E2F4E70E7143}" destId="{FC808782-1EF1-40E2-96F0-C6617D1D33DA}" srcOrd="0" destOrd="0" presId="urn:microsoft.com/office/officeart/2005/8/layout/hierarchy3"/>
    <dgm:cxn modelId="{8A4A7DB4-B452-4AFF-9C84-80F46DE8BEE7}" type="presParOf" srcId="{FC808782-1EF1-40E2-96F0-C6617D1D33DA}" destId="{0FE77098-CD38-466F-BB2F-E1B2A6DA3985}" srcOrd="0" destOrd="0" presId="urn:microsoft.com/office/officeart/2005/8/layout/hierarchy3"/>
    <dgm:cxn modelId="{B9C77CAD-1549-4417-AA88-73C4365DACD3}" type="presParOf" srcId="{FC808782-1EF1-40E2-96F0-C6617D1D33DA}" destId="{F5B6F503-B28C-42DC-B036-32E0B82F4362}" srcOrd="1" destOrd="0" presId="urn:microsoft.com/office/officeart/2005/8/layout/hierarchy3"/>
    <dgm:cxn modelId="{947E7137-14D2-4F37-A666-73C84662BBA3}" type="presParOf" srcId="{391381C8-62CC-4652-911C-E2F4E70E7143}" destId="{EA3ED462-ED62-40EE-A11A-131848A3BA7F}" srcOrd="1" destOrd="0" presId="urn:microsoft.com/office/officeart/2005/8/layout/hierarchy3"/>
    <dgm:cxn modelId="{C001C095-4460-42AD-AB0A-A8D774EE229E}" type="presParOf" srcId="{EA3ED462-ED62-40EE-A11A-131848A3BA7F}" destId="{32A34A4B-3CDF-4744-9364-CFF88C7EE22C}" srcOrd="0" destOrd="0" presId="urn:microsoft.com/office/officeart/2005/8/layout/hierarchy3"/>
    <dgm:cxn modelId="{012C4940-436B-4AAA-8B55-5A6BB91E7B6A}" type="presParOf" srcId="{EA3ED462-ED62-40EE-A11A-131848A3BA7F}" destId="{3F51EE53-7803-445E-810D-22F7E3C522AD}" srcOrd="1" destOrd="0" presId="urn:microsoft.com/office/officeart/2005/8/layout/hierarchy3"/>
    <dgm:cxn modelId="{090AA5CE-F9EB-4146-A442-9BC6355483E4}" type="presParOf" srcId="{EA3ED462-ED62-40EE-A11A-131848A3BA7F}" destId="{F791EFE9-6438-4AD0-9EFE-028E6F546742}" srcOrd="2" destOrd="0" presId="urn:microsoft.com/office/officeart/2005/8/layout/hierarchy3"/>
    <dgm:cxn modelId="{3931B3B8-0F1B-4C96-92E6-366432D0CE3E}" type="presParOf" srcId="{EA3ED462-ED62-40EE-A11A-131848A3BA7F}" destId="{A1CB118E-FF56-42E4-9409-5ABE5DBA7A8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E37C04-F082-4D95-9133-B3B2C2229DF3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3E7113-84E0-472A-B30C-520AAFCF495A}">
      <dgm:prSet phldrT="[Text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(ডিজিটাল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উপাত্তকে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এনালগ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শব্দে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A1380A-EC25-4F68-BD9C-859CC8EE3FD9}" type="parTrans" cxnId="{65C61827-715C-4302-A561-F19D93DABF28}">
      <dgm:prSet/>
      <dgm:spPr/>
      <dgm:t>
        <a:bodyPr/>
        <a:lstStyle/>
        <a:p>
          <a:endParaRPr lang="en-US"/>
        </a:p>
      </dgm:t>
    </dgm:pt>
    <dgm:pt modelId="{15717FC8-F1B6-43FE-A79E-9A21BC263144}" type="sibTrans" cxnId="{65C61827-715C-4302-A561-F19D93DABF28}">
      <dgm:prSet/>
      <dgm:spPr>
        <a:ln w="57150"/>
      </dgm:spPr>
      <dgm:t>
        <a:bodyPr/>
        <a:lstStyle/>
        <a:p>
          <a:endParaRPr lang="en-US"/>
        </a:p>
      </dgm:t>
    </dgm:pt>
    <dgm:pt modelId="{EB093B18-221F-4B3A-8C75-2CE5607B231B}">
      <dgm:prSet phldrT="[Text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বাইরে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মাইক্রোফোন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দেওয়ার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যন্ত্রে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দিলে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81179-3CA3-4782-9760-2AAED9E0A663}" type="parTrans" cxnId="{8294877F-DDB4-4204-93EC-0AD72C615DBF}">
      <dgm:prSet/>
      <dgm:spPr/>
      <dgm:t>
        <a:bodyPr/>
        <a:lstStyle/>
        <a:p>
          <a:endParaRPr lang="en-US"/>
        </a:p>
      </dgm:t>
    </dgm:pt>
    <dgm:pt modelId="{334CFBBD-31A2-4F37-8CF4-EDE745F22CF0}" type="sibTrans" cxnId="{8294877F-DDB4-4204-93EC-0AD72C615DBF}">
      <dgm:prSet/>
      <dgm:spPr>
        <a:ln w="57150"/>
      </dgm:spPr>
      <dgm:t>
        <a:bodyPr/>
        <a:lstStyle/>
        <a:p>
          <a:endParaRPr lang="en-US"/>
        </a:p>
      </dgm:t>
    </dgm:pt>
    <dgm:pt modelId="{BA9C3773-CD98-4D06-884F-D0B78D2CC43F}">
      <dgm:prSet phldrT="[Text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ইনপুটকে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61438A-C78D-40AF-97AA-CD89901AA65B}" type="parTrans" cxnId="{B6978AE9-D50B-4017-92C4-93B9D38C0257}">
      <dgm:prSet/>
      <dgm:spPr/>
      <dgm:t>
        <a:bodyPr/>
        <a:lstStyle/>
        <a:p>
          <a:endParaRPr lang="en-US"/>
        </a:p>
      </dgm:t>
    </dgm:pt>
    <dgm:pt modelId="{F13CD473-6A8B-4749-870B-AD1BE3ECC4C2}" type="sibTrans" cxnId="{B6978AE9-D50B-4017-92C4-93B9D38C0257}">
      <dgm:prSet/>
      <dgm:spPr>
        <a:ln w="57150"/>
      </dgm:spPr>
      <dgm:t>
        <a:bodyPr/>
        <a:lstStyle/>
        <a:p>
          <a:endParaRPr lang="en-US"/>
        </a:p>
      </dgm:t>
    </dgm:pt>
    <dgm:pt modelId="{A80B9329-A049-41D3-935A-2523EE21741A}">
      <dgm:prSet phldrT="[Text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ইনপুটকে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6A9B45-B856-4B3D-8B8D-8EAB3F99C073}" type="parTrans" cxnId="{BBCD83C6-E390-487E-B981-FE75AA10A4DA}">
      <dgm:prSet/>
      <dgm:spPr/>
      <dgm:t>
        <a:bodyPr/>
        <a:lstStyle/>
        <a:p>
          <a:endParaRPr lang="en-US"/>
        </a:p>
      </dgm:t>
    </dgm:pt>
    <dgm:pt modelId="{E6033819-2059-4C49-A10F-E53210E4EA78}" type="sibTrans" cxnId="{BBCD83C6-E390-487E-B981-FE75AA10A4DA}">
      <dgm:prSet/>
      <dgm:spPr>
        <a:ln w="57150"/>
      </dgm:spPr>
      <dgm:t>
        <a:bodyPr/>
        <a:lstStyle/>
        <a:p>
          <a:endParaRPr lang="en-US"/>
        </a:p>
      </dgm:t>
    </dgm:pt>
    <dgm:pt modelId="{4884EB84-9177-4C84-8388-4068A8117995}">
      <dgm:prSet phldrT="[Text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সিগন্যালগুলোকে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অ্যাামপ্লিফায়ারের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যুক্ত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হেডফোন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স্পিকারের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যায়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166EDC-841A-4A63-A3E0-0A1399F8F370}" type="parTrans" cxnId="{F8A3DDB0-D399-474D-8095-D4D4BE357A66}">
      <dgm:prSet/>
      <dgm:spPr/>
      <dgm:t>
        <a:bodyPr/>
        <a:lstStyle/>
        <a:p>
          <a:endParaRPr lang="en-US"/>
        </a:p>
      </dgm:t>
    </dgm:pt>
    <dgm:pt modelId="{53CDF855-4277-4850-9222-D6B36AFB2C30}" type="sibTrans" cxnId="{F8A3DDB0-D399-474D-8095-D4D4BE357A66}">
      <dgm:prSet/>
      <dgm:spPr>
        <a:ln w="57150"/>
      </dgm:spPr>
      <dgm:t>
        <a:bodyPr/>
        <a:lstStyle/>
        <a:p>
          <a:endParaRPr lang="en-US"/>
        </a:p>
      </dgm:t>
    </dgm:pt>
    <dgm:pt modelId="{68060920-1B5A-45F2-A0E5-27EACEC704E0}">
      <dgm:prSet phldrT="[Text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অংশের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হেডফোন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স্পিকারে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শুনতে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পাই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62D4E-942C-4AEE-A6FB-0B7E5AD6E005}" type="parTrans" cxnId="{B27B033D-3B01-4BB9-9A1E-AA765068954A}">
      <dgm:prSet/>
      <dgm:spPr/>
      <dgm:t>
        <a:bodyPr/>
        <a:lstStyle/>
        <a:p>
          <a:endParaRPr lang="en-US"/>
        </a:p>
      </dgm:t>
    </dgm:pt>
    <dgm:pt modelId="{D64AD30B-C1A1-4FB9-AADD-419B23A74361}" type="sibTrans" cxnId="{B27B033D-3B01-4BB9-9A1E-AA765068954A}">
      <dgm:prSet/>
      <dgm:spPr/>
      <dgm:t>
        <a:bodyPr/>
        <a:lstStyle/>
        <a:p>
          <a:endParaRPr lang="en-US"/>
        </a:p>
      </dgm:t>
    </dgm:pt>
    <dgm:pt modelId="{92B2CA0D-B523-4963-BAC2-612149E66001}" type="pres">
      <dgm:prSet presAssocID="{49E37C04-F082-4D95-9133-B3B2C2229DF3}" presName="Name0" presStyleCnt="0">
        <dgm:presLayoutVars>
          <dgm:dir/>
          <dgm:resizeHandles val="exact"/>
        </dgm:presLayoutVars>
      </dgm:prSet>
      <dgm:spPr/>
    </dgm:pt>
    <dgm:pt modelId="{85EB5EEF-FA21-4FF0-85A8-758C8C617534}" type="pres">
      <dgm:prSet presAssocID="{0C3E7113-84E0-472A-B30C-520AAFCF495A}" presName="node" presStyleLbl="node1" presStyleIdx="0" presStyleCnt="6">
        <dgm:presLayoutVars>
          <dgm:bulletEnabled val="1"/>
        </dgm:presLayoutVars>
      </dgm:prSet>
      <dgm:spPr/>
    </dgm:pt>
    <dgm:pt modelId="{1C9D6729-D674-4423-BA29-1E73E13C3868}" type="pres">
      <dgm:prSet presAssocID="{15717FC8-F1B6-43FE-A79E-9A21BC263144}" presName="sibTrans" presStyleLbl="sibTrans1D1" presStyleIdx="0" presStyleCnt="5"/>
      <dgm:spPr/>
    </dgm:pt>
    <dgm:pt modelId="{28CAB9C7-24A8-4559-B8AD-AB38C6A24DBD}" type="pres">
      <dgm:prSet presAssocID="{15717FC8-F1B6-43FE-A79E-9A21BC263144}" presName="connectorText" presStyleLbl="sibTrans1D1" presStyleIdx="0" presStyleCnt="5"/>
      <dgm:spPr/>
    </dgm:pt>
    <dgm:pt modelId="{3E8C9199-C971-4B04-B231-75D85C57585A}" type="pres">
      <dgm:prSet presAssocID="{EB093B18-221F-4B3A-8C75-2CE5607B231B}" presName="node" presStyleLbl="node1" presStyleIdx="1" presStyleCnt="6">
        <dgm:presLayoutVars>
          <dgm:bulletEnabled val="1"/>
        </dgm:presLayoutVars>
      </dgm:prSet>
      <dgm:spPr/>
    </dgm:pt>
    <dgm:pt modelId="{96130D67-1C59-47CF-8F1A-692591896628}" type="pres">
      <dgm:prSet presAssocID="{334CFBBD-31A2-4F37-8CF4-EDE745F22CF0}" presName="sibTrans" presStyleLbl="sibTrans1D1" presStyleIdx="1" presStyleCnt="5"/>
      <dgm:spPr/>
    </dgm:pt>
    <dgm:pt modelId="{8FB2BCE5-2C33-41BE-8678-03CE28B5AD4D}" type="pres">
      <dgm:prSet presAssocID="{334CFBBD-31A2-4F37-8CF4-EDE745F22CF0}" presName="connectorText" presStyleLbl="sibTrans1D1" presStyleIdx="1" presStyleCnt="5"/>
      <dgm:spPr/>
    </dgm:pt>
    <dgm:pt modelId="{970F1E87-40A0-48A2-974F-1C7612EC2C3D}" type="pres">
      <dgm:prSet presAssocID="{BA9C3773-CD98-4D06-884F-D0B78D2CC43F}" presName="node" presStyleLbl="node1" presStyleIdx="2" presStyleCnt="6">
        <dgm:presLayoutVars>
          <dgm:bulletEnabled val="1"/>
        </dgm:presLayoutVars>
      </dgm:prSet>
      <dgm:spPr/>
    </dgm:pt>
    <dgm:pt modelId="{7D291010-5AB6-48C7-90AA-9E9D97FF18CA}" type="pres">
      <dgm:prSet presAssocID="{F13CD473-6A8B-4749-870B-AD1BE3ECC4C2}" presName="sibTrans" presStyleLbl="sibTrans1D1" presStyleIdx="2" presStyleCnt="5"/>
      <dgm:spPr/>
    </dgm:pt>
    <dgm:pt modelId="{B9EBB905-8726-433E-A7FE-98C1B0CD0EAD}" type="pres">
      <dgm:prSet presAssocID="{F13CD473-6A8B-4749-870B-AD1BE3ECC4C2}" presName="connectorText" presStyleLbl="sibTrans1D1" presStyleIdx="2" presStyleCnt="5"/>
      <dgm:spPr/>
    </dgm:pt>
    <dgm:pt modelId="{36518739-0094-4BF8-A034-5CC7DA57FBF0}" type="pres">
      <dgm:prSet presAssocID="{A80B9329-A049-41D3-935A-2523EE21741A}" presName="node" presStyleLbl="node1" presStyleIdx="3" presStyleCnt="6">
        <dgm:presLayoutVars>
          <dgm:bulletEnabled val="1"/>
        </dgm:presLayoutVars>
      </dgm:prSet>
      <dgm:spPr/>
    </dgm:pt>
    <dgm:pt modelId="{2C480B88-C5FF-4297-BAB3-CC8AC42B16B3}" type="pres">
      <dgm:prSet presAssocID="{E6033819-2059-4C49-A10F-E53210E4EA78}" presName="sibTrans" presStyleLbl="sibTrans1D1" presStyleIdx="3" presStyleCnt="5"/>
      <dgm:spPr/>
    </dgm:pt>
    <dgm:pt modelId="{273E063E-B1C9-45A7-98A2-DB0E7F9AA70F}" type="pres">
      <dgm:prSet presAssocID="{E6033819-2059-4C49-A10F-E53210E4EA78}" presName="connectorText" presStyleLbl="sibTrans1D1" presStyleIdx="3" presStyleCnt="5"/>
      <dgm:spPr/>
    </dgm:pt>
    <dgm:pt modelId="{BEC41536-B8C9-448F-83E1-1A1C62869848}" type="pres">
      <dgm:prSet presAssocID="{4884EB84-9177-4C84-8388-4068A8117995}" presName="node" presStyleLbl="node1" presStyleIdx="4" presStyleCnt="6">
        <dgm:presLayoutVars>
          <dgm:bulletEnabled val="1"/>
        </dgm:presLayoutVars>
      </dgm:prSet>
      <dgm:spPr/>
    </dgm:pt>
    <dgm:pt modelId="{B6AFF402-0B13-4F31-80D5-AE89B1EAC2D3}" type="pres">
      <dgm:prSet presAssocID="{53CDF855-4277-4850-9222-D6B36AFB2C30}" presName="sibTrans" presStyleLbl="sibTrans1D1" presStyleIdx="4" presStyleCnt="5"/>
      <dgm:spPr/>
    </dgm:pt>
    <dgm:pt modelId="{065DF94A-EB12-4B67-B7E8-EA2B08E67D98}" type="pres">
      <dgm:prSet presAssocID="{53CDF855-4277-4850-9222-D6B36AFB2C30}" presName="connectorText" presStyleLbl="sibTrans1D1" presStyleIdx="4" presStyleCnt="5"/>
      <dgm:spPr/>
    </dgm:pt>
    <dgm:pt modelId="{359F081F-0EFA-4619-B201-C17944E0F8BD}" type="pres">
      <dgm:prSet presAssocID="{68060920-1B5A-45F2-A0E5-27EACEC704E0}" presName="node" presStyleLbl="node1" presStyleIdx="5" presStyleCnt="6">
        <dgm:presLayoutVars>
          <dgm:bulletEnabled val="1"/>
        </dgm:presLayoutVars>
      </dgm:prSet>
      <dgm:spPr/>
    </dgm:pt>
  </dgm:ptLst>
  <dgm:cxnLst>
    <dgm:cxn modelId="{0848FF10-9C5E-46C4-8A1E-3BE75B14E9DD}" type="presOf" srcId="{49E37C04-F082-4D95-9133-B3B2C2229DF3}" destId="{92B2CA0D-B523-4963-BAC2-612149E66001}" srcOrd="0" destOrd="0" presId="urn:microsoft.com/office/officeart/2005/8/layout/bProcess3"/>
    <dgm:cxn modelId="{D3768023-D5FE-4C60-8A32-103CEFA2A854}" type="presOf" srcId="{4884EB84-9177-4C84-8388-4068A8117995}" destId="{BEC41536-B8C9-448F-83E1-1A1C62869848}" srcOrd="0" destOrd="0" presId="urn:microsoft.com/office/officeart/2005/8/layout/bProcess3"/>
    <dgm:cxn modelId="{65C61827-715C-4302-A561-F19D93DABF28}" srcId="{49E37C04-F082-4D95-9133-B3B2C2229DF3}" destId="{0C3E7113-84E0-472A-B30C-520AAFCF495A}" srcOrd="0" destOrd="0" parTransId="{F6A1380A-EC25-4F68-BD9C-859CC8EE3FD9}" sibTransId="{15717FC8-F1B6-43FE-A79E-9A21BC263144}"/>
    <dgm:cxn modelId="{B27B033D-3B01-4BB9-9A1E-AA765068954A}" srcId="{49E37C04-F082-4D95-9133-B3B2C2229DF3}" destId="{68060920-1B5A-45F2-A0E5-27EACEC704E0}" srcOrd="5" destOrd="0" parTransId="{AE362D4E-942C-4AEE-A6FB-0B7E5AD6E005}" sibTransId="{D64AD30B-C1A1-4FB9-AADD-419B23A74361}"/>
    <dgm:cxn modelId="{3EF51D72-F08E-4431-AF1E-F6B679254201}" type="presOf" srcId="{15717FC8-F1B6-43FE-A79E-9A21BC263144}" destId="{28CAB9C7-24A8-4559-B8AD-AB38C6A24DBD}" srcOrd="1" destOrd="0" presId="urn:microsoft.com/office/officeart/2005/8/layout/bProcess3"/>
    <dgm:cxn modelId="{A097CE76-3B21-46A6-BC6B-6940E3E274CD}" type="presOf" srcId="{0C3E7113-84E0-472A-B30C-520AAFCF495A}" destId="{85EB5EEF-FA21-4FF0-85A8-758C8C617534}" srcOrd="0" destOrd="0" presId="urn:microsoft.com/office/officeart/2005/8/layout/bProcess3"/>
    <dgm:cxn modelId="{D5C48E59-8BBC-4CB1-8D3B-7B5FDDB7E58D}" type="presOf" srcId="{68060920-1B5A-45F2-A0E5-27EACEC704E0}" destId="{359F081F-0EFA-4619-B201-C17944E0F8BD}" srcOrd="0" destOrd="0" presId="urn:microsoft.com/office/officeart/2005/8/layout/bProcess3"/>
    <dgm:cxn modelId="{8294877F-DDB4-4204-93EC-0AD72C615DBF}" srcId="{49E37C04-F082-4D95-9133-B3B2C2229DF3}" destId="{EB093B18-221F-4B3A-8C75-2CE5607B231B}" srcOrd="1" destOrd="0" parTransId="{7D181179-3CA3-4782-9760-2AAED9E0A663}" sibTransId="{334CFBBD-31A2-4F37-8CF4-EDE745F22CF0}"/>
    <dgm:cxn modelId="{FED0FC91-F6F5-4B98-8579-4F28796E6265}" type="presOf" srcId="{334CFBBD-31A2-4F37-8CF4-EDE745F22CF0}" destId="{8FB2BCE5-2C33-41BE-8678-03CE28B5AD4D}" srcOrd="1" destOrd="0" presId="urn:microsoft.com/office/officeart/2005/8/layout/bProcess3"/>
    <dgm:cxn modelId="{34511895-23A9-4F76-93B0-EB76F0B14537}" type="presOf" srcId="{BA9C3773-CD98-4D06-884F-D0B78D2CC43F}" destId="{970F1E87-40A0-48A2-974F-1C7612EC2C3D}" srcOrd="0" destOrd="0" presId="urn:microsoft.com/office/officeart/2005/8/layout/bProcess3"/>
    <dgm:cxn modelId="{328ADF98-1A77-4764-A4D5-39A463CB3887}" type="presOf" srcId="{53CDF855-4277-4850-9222-D6B36AFB2C30}" destId="{065DF94A-EB12-4B67-B7E8-EA2B08E67D98}" srcOrd="1" destOrd="0" presId="urn:microsoft.com/office/officeart/2005/8/layout/bProcess3"/>
    <dgm:cxn modelId="{D9BD409B-BA7A-4819-9A9C-D3C733A04AC2}" type="presOf" srcId="{EB093B18-221F-4B3A-8C75-2CE5607B231B}" destId="{3E8C9199-C971-4B04-B231-75D85C57585A}" srcOrd="0" destOrd="0" presId="urn:microsoft.com/office/officeart/2005/8/layout/bProcess3"/>
    <dgm:cxn modelId="{1517339E-EE39-4669-9A86-43DEAEB9E245}" type="presOf" srcId="{E6033819-2059-4C49-A10F-E53210E4EA78}" destId="{2C480B88-C5FF-4297-BAB3-CC8AC42B16B3}" srcOrd="0" destOrd="0" presId="urn:microsoft.com/office/officeart/2005/8/layout/bProcess3"/>
    <dgm:cxn modelId="{4353AE9F-9285-482D-AFBD-3E81F6A4D9C0}" type="presOf" srcId="{53CDF855-4277-4850-9222-D6B36AFB2C30}" destId="{B6AFF402-0B13-4F31-80D5-AE89B1EAC2D3}" srcOrd="0" destOrd="0" presId="urn:microsoft.com/office/officeart/2005/8/layout/bProcess3"/>
    <dgm:cxn modelId="{E8AF5BA0-9904-4885-A5AE-9FCA26C6DACE}" type="presOf" srcId="{E6033819-2059-4C49-A10F-E53210E4EA78}" destId="{273E063E-B1C9-45A7-98A2-DB0E7F9AA70F}" srcOrd="1" destOrd="0" presId="urn:microsoft.com/office/officeart/2005/8/layout/bProcess3"/>
    <dgm:cxn modelId="{D5F517B0-5138-42F5-9A79-10F69B737943}" type="presOf" srcId="{A80B9329-A049-41D3-935A-2523EE21741A}" destId="{36518739-0094-4BF8-A034-5CC7DA57FBF0}" srcOrd="0" destOrd="0" presId="urn:microsoft.com/office/officeart/2005/8/layout/bProcess3"/>
    <dgm:cxn modelId="{F8A3DDB0-D399-474D-8095-D4D4BE357A66}" srcId="{49E37C04-F082-4D95-9133-B3B2C2229DF3}" destId="{4884EB84-9177-4C84-8388-4068A8117995}" srcOrd="4" destOrd="0" parTransId="{98166EDC-841A-4A63-A3E0-0A1399F8F370}" sibTransId="{53CDF855-4277-4850-9222-D6B36AFB2C30}"/>
    <dgm:cxn modelId="{BBCD83C6-E390-487E-B981-FE75AA10A4DA}" srcId="{49E37C04-F082-4D95-9133-B3B2C2229DF3}" destId="{A80B9329-A049-41D3-935A-2523EE21741A}" srcOrd="3" destOrd="0" parTransId="{FB6A9B45-B856-4B3D-8B8D-8EAB3F99C073}" sibTransId="{E6033819-2059-4C49-A10F-E53210E4EA78}"/>
    <dgm:cxn modelId="{1472CED5-B5BE-4F71-B49C-BE1E8081CDC7}" type="presOf" srcId="{334CFBBD-31A2-4F37-8CF4-EDE745F22CF0}" destId="{96130D67-1C59-47CF-8F1A-692591896628}" srcOrd="0" destOrd="0" presId="urn:microsoft.com/office/officeart/2005/8/layout/bProcess3"/>
    <dgm:cxn modelId="{6F96EBE1-97B7-4C70-9D0F-B5B9D84BBFCC}" type="presOf" srcId="{F13CD473-6A8B-4749-870B-AD1BE3ECC4C2}" destId="{7D291010-5AB6-48C7-90AA-9E9D97FF18CA}" srcOrd="0" destOrd="0" presId="urn:microsoft.com/office/officeart/2005/8/layout/bProcess3"/>
    <dgm:cxn modelId="{B6978AE9-D50B-4017-92C4-93B9D38C0257}" srcId="{49E37C04-F082-4D95-9133-B3B2C2229DF3}" destId="{BA9C3773-CD98-4D06-884F-D0B78D2CC43F}" srcOrd="2" destOrd="0" parTransId="{0861438A-C78D-40AF-97AA-CD89901AA65B}" sibTransId="{F13CD473-6A8B-4749-870B-AD1BE3ECC4C2}"/>
    <dgm:cxn modelId="{70F90DF0-9FB8-4D3A-A4B0-96EC1CB1321E}" type="presOf" srcId="{F13CD473-6A8B-4749-870B-AD1BE3ECC4C2}" destId="{B9EBB905-8726-433E-A7FE-98C1B0CD0EAD}" srcOrd="1" destOrd="0" presId="urn:microsoft.com/office/officeart/2005/8/layout/bProcess3"/>
    <dgm:cxn modelId="{BB72C2F8-970C-4CB3-BE7A-BB5695C1C925}" type="presOf" srcId="{15717FC8-F1B6-43FE-A79E-9A21BC263144}" destId="{1C9D6729-D674-4423-BA29-1E73E13C3868}" srcOrd="0" destOrd="0" presId="urn:microsoft.com/office/officeart/2005/8/layout/bProcess3"/>
    <dgm:cxn modelId="{29429690-D794-43BA-A71D-F4BDDC5FE68E}" type="presParOf" srcId="{92B2CA0D-B523-4963-BAC2-612149E66001}" destId="{85EB5EEF-FA21-4FF0-85A8-758C8C617534}" srcOrd="0" destOrd="0" presId="urn:microsoft.com/office/officeart/2005/8/layout/bProcess3"/>
    <dgm:cxn modelId="{4A56B91D-4D2B-42C4-987B-CD68D72303DC}" type="presParOf" srcId="{92B2CA0D-B523-4963-BAC2-612149E66001}" destId="{1C9D6729-D674-4423-BA29-1E73E13C3868}" srcOrd="1" destOrd="0" presId="urn:microsoft.com/office/officeart/2005/8/layout/bProcess3"/>
    <dgm:cxn modelId="{45B79A74-0392-47AC-8292-F4D5A8790D07}" type="presParOf" srcId="{1C9D6729-D674-4423-BA29-1E73E13C3868}" destId="{28CAB9C7-24A8-4559-B8AD-AB38C6A24DBD}" srcOrd="0" destOrd="0" presId="urn:microsoft.com/office/officeart/2005/8/layout/bProcess3"/>
    <dgm:cxn modelId="{7504118F-F52A-49D2-8C75-CE206CD211B3}" type="presParOf" srcId="{92B2CA0D-B523-4963-BAC2-612149E66001}" destId="{3E8C9199-C971-4B04-B231-75D85C57585A}" srcOrd="2" destOrd="0" presId="urn:microsoft.com/office/officeart/2005/8/layout/bProcess3"/>
    <dgm:cxn modelId="{041C9287-77A5-411C-8916-5F14ADF2A927}" type="presParOf" srcId="{92B2CA0D-B523-4963-BAC2-612149E66001}" destId="{96130D67-1C59-47CF-8F1A-692591896628}" srcOrd="3" destOrd="0" presId="urn:microsoft.com/office/officeart/2005/8/layout/bProcess3"/>
    <dgm:cxn modelId="{97CE88CC-F212-4080-AA46-5A8B954E2831}" type="presParOf" srcId="{96130D67-1C59-47CF-8F1A-692591896628}" destId="{8FB2BCE5-2C33-41BE-8678-03CE28B5AD4D}" srcOrd="0" destOrd="0" presId="urn:microsoft.com/office/officeart/2005/8/layout/bProcess3"/>
    <dgm:cxn modelId="{0F598AD4-FF7A-40C3-AFB0-AE86D110E8B3}" type="presParOf" srcId="{92B2CA0D-B523-4963-BAC2-612149E66001}" destId="{970F1E87-40A0-48A2-974F-1C7612EC2C3D}" srcOrd="4" destOrd="0" presId="urn:microsoft.com/office/officeart/2005/8/layout/bProcess3"/>
    <dgm:cxn modelId="{8C73FAAB-06B2-4BE9-B076-58F39D87968B}" type="presParOf" srcId="{92B2CA0D-B523-4963-BAC2-612149E66001}" destId="{7D291010-5AB6-48C7-90AA-9E9D97FF18CA}" srcOrd="5" destOrd="0" presId="urn:microsoft.com/office/officeart/2005/8/layout/bProcess3"/>
    <dgm:cxn modelId="{00F8E2DC-A8A7-44B8-BE1C-096F6E645E2D}" type="presParOf" srcId="{7D291010-5AB6-48C7-90AA-9E9D97FF18CA}" destId="{B9EBB905-8726-433E-A7FE-98C1B0CD0EAD}" srcOrd="0" destOrd="0" presId="urn:microsoft.com/office/officeart/2005/8/layout/bProcess3"/>
    <dgm:cxn modelId="{AA7048BA-A8E6-4A97-A33A-E3C9EF3A8165}" type="presParOf" srcId="{92B2CA0D-B523-4963-BAC2-612149E66001}" destId="{36518739-0094-4BF8-A034-5CC7DA57FBF0}" srcOrd="6" destOrd="0" presId="urn:microsoft.com/office/officeart/2005/8/layout/bProcess3"/>
    <dgm:cxn modelId="{239E9193-57A5-4BF2-ABB7-7570E53015A4}" type="presParOf" srcId="{92B2CA0D-B523-4963-BAC2-612149E66001}" destId="{2C480B88-C5FF-4297-BAB3-CC8AC42B16B3}" srcOrd="7" destOrd="0" presId="urn:microsoft.com/office/officeart/2005/8/layout/bProcess3"/>
    <dgm:cxn modelId="{D336835C-51A1-4EB5-9F9E-C820C3301C99}" type="presParOf" srcId="{2C480B88-C5FF-4297-BAB3-CC8AC42B16B3}" destId="{273E063E-B1C9-45A7-98A2-DB0E7F9AA70F}" srcOrd="0" destOrd="0" presId="urn:microsoft.com/office/officeart/2005/8/layout/bProcess3"/>
    <dgm:cxn modelId="{AD4810C4-6C64-4840-96DB-69B7E324CBE1}" type="presParOf" srcId="{92B2CA0D-B523-4963-BAC2-612149E66001}" destId="{BEC41536-B8C9-448F-83E1-1A1C62869848}" srcOrd="8" destOrd="0" presId="urn:microsoft.com/office/officeart/2005/8/layout/bProcess3"/>
    <dgm:cxn modelId="{69948842-A444-4242-8F6D-A995A893D07F}" type="presParOf" srcId="{92B2CA0D-B523-4963-BAC2-612149E66001}" destId="{B6AFF402-0B13-4F31-80D5-AE89B1EAC2D3}" srcOrd="9" destOrd="0" presId="urn:microsoft.com/office/officeart/2005/8/layout/bProcess3"/>
    <dgm:cxn modelId="{B68FD289-3455-45DE-A08F-420357D3BCBB}" type="presParOf" srcId="{B6AFF402-0B13-4F31-80D5-AE89B1EAC2D3}" destId="{065DF94A-EB12-4B67-B7E8-EA2B08E67D98}" srcOrd="0" destOrd="0" presId="urn:microsoft.com/office/officeart/2005/8/layout/bProcess3"/>
    <dgm:cxn modelId="{4E253186-51B6-4DD8-AB00-6D73FF0604FF}" type="presParOf" srcId="{92B2CA0D-B523-4963-BAC2-612149E66001}" destId="{359F081F-0EFA-4619-B201-C17944E0F8BD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9B41C-1AAA-40A2-BA31-50C130F74F8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D9BE4-18A4-42A0-BCEC-7831E35F4559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DB363532-2E93-4122-A3B9-F7CFD31A5169}" type="parTrans" cxnId="{778E681D-A09B-4077-B28A-50B36FCD2BB4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A41A02-EE85-43F4-AF90-96E74BF2CA2C}" type="sibTrans" cxnId="{778E681D-A09B-4077-B28A-50B36FCD2BB4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AD129-2EF3-4C44-B20B-72774363F4F2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বর্তমানে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বেশিরভাগ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মাদারবোর্ডে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সংযুক্ত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অবস্থায়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D0920-AD40-4017-B35D-734316290BAD}" type="parTrans" cxnId="{DE89F86B-2CF0-4F45-A153-FB51D92D955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B72A22-0620-473A-8086-4AFD204683C9}" type="sibTrans" cxnId="{DE89F86B-2CF0-4F45-A153-FB51D92D955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806F4B-0495-429D-A1F8-761C41387E23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তবে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প্রফেশনাল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আলাদাভাবে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মাদারবোর্ডে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লাগাতে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হয় </a:t>
          </a:r>
        </a:p>
      </dgm:t>
    </dgm:pt>
    <dgm:pt modelId="{4F86780A-A8A2-4726-A62E-76C168A8044F}" type="parTrans" cxnId="{DAA722D2-F89F-455E-9B5A-A82CB83CD85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2C1B08-B68E-489F-B8A8-A77251229D5D}" type="sibTrans" cxnId="{DAA722D2-F89F-455E-9B5A-A82CB83CD85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22A717-F199-413E-AA9B-A78680EAF8A3}" type="pres">
      <dgm:prSet presAssocID="{09C9B41C-1AAA-40A2-BA31-50C130F74F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71AC20-CBC6-4655-9ED6-E223AC0AF81B}" type="pres">
      <dgm:prSet presAssocID="{01DD9BE4-18A4-42A0-BCEC-7831E35F4559}" presName="root" presStyleCnt="0"/>
      <dgm:spPr/>
    </dgm:pt>
    <dgm:pt modelId="{55B2ABF9-BE3E-464E-A38E-8E27BFE98C08}" type="pres">
      <dgm:prSet presAssocID="{01DD9BE4-18A4-42A0-BCEC-7831E35F4559}" presName="rootComposite" presStyleCnt="0"/>
      <dgm:spPr/>
    </dgm:pt>
    <dgm:pt modelId="{8F0BA086-B634-428F-8572-5A6A63C036A9}" type="pres">
      <dgm:prSet presAssocID="{01DD9BE4-18A4-42A0-BCEC-7831E35F4559}" presName="rootText" presStyleLbl="node1" presStyleIdx="0" presStyleCnt="1" custScaleX="108639" custLinFactNeighborX="-1160" custLinFactNeighborY="4642"/>
      <dgm:spPr/>
    </dgm:pt>
    <dgm:pt modelId="{4FD7CC0F-EEB4-467E-8F0C-B13E23D4F644}" type="pres">
      <dgm:prSet presAssocID="{01DD9BE4-18A4-42A0-BCEC-7831E35F4559}" presName="rootConnector" presStyleLbl="node1" presStyleIdx="0" presStyleCnt="1"/>
      <dgm:spPr/>
    </dgm:pt>
    <dgm:pt modelId="{5FD2DDD5-9874-4CC7-BCB4-56629EA08ECA}" type="pres">
      <dgm:prSet presAssocID="{01DD9BE4-18A4-42A0-BCEC-7831E35F4559}" presName="childShape" presStyleCnt="0"/>
      <dgm:spPr/>
    </dgm:pt>
    <dgm:pt modelId="{77A1DB61-02B7-4ED9-8BD2-063A03BA696B}" type="pres">
      <dgm:prSet presAssocID="{4DED0920-AD40-4017-B35D-734316290BAD}" presName="Name13" presStyleLbl="parChTrans1D2" presStyleIdx="0" presStyleCnt="2"/>
      <dgm:spPr/>
    </dgm:pt>
    <dgm:pt modelId="{CB0D5E75-81E3-4E51-88AD-D84CFAA2CFEC}" type="pres">
      <dgm:prSet presAssocID="{C5FAD129-2EF3-4C44-B20B-72774363F4F2}" presName="childText" presStyleLbl="bgAcc1" presStyleIdx="0" presStyleCnt="2" custScaleX="154876">
        <dgm:presLayoutVars>
          <dgm:bulletEnabled val="1"/>
        </dgm:presLayoutVars>
      </dgm:prSet>
      <dgm:spPr/>
    </dgm:pt>
    <dgm:pt modelId="{D69FFC6D-59BA-4F33-B427-A008041E6EC4}" type="pres">
      <dgm:prSet presAssocID="{4F86780A-A8A2-4726-A62E-76C168A8044F}" presName="Name13" presStyleLbl="parChTrans1D2" presStyleIdx="1" presStyleCnt="2"/>
      <dgm:spPr/>
    </dgm:pt>
    <dgm:pt modelId="{8CA839B3-328D-4BCC-BA04-9A4A6BC953F3}" type="pres">
      <dgm:prSet presAssocID="{C2806F4B-0495-429D-A1F8-761C41387E23}" presName="childText" presStyleLbl="bgAcc1" presStyleIdx="1" presStyleCnt="2" custScaleX="146613" custLinFactNeighborY="-12970">
        <dgm:presLayoutVars>
          <dgm:bulletEnabled val="1"/>
        </dgm:presLayoutVars>
      </dgm:prSet>
      <dgm:spPr/>
    </dgm:pt>
  </dgm:ptLst>
  <dgm:cxnLst>
    <dgm:cxn modelId="{67F29D01-1655-4A29-9BB4-A3C5D63BFD33}" type="presOf" srcId="{01DD9BE4-18A4-42A0-BCEC-7831E35F4559}" destId="{4FD7CC0F-EEB4-467E-8F0C-B13E23D4F644}" srcOrd="1" destOrd="0" presId="urn:microsoft.com/office/officeart/2005/8/layout/hierarchy3"/>
    <dgm:cxn modelId="{778E681D-A09B-4077-B28A-50B36FCD2BB4}" srcId="{09C9B41C-1AAA-40A2-BA31-50C130F74F81}" destId="{01DD9BE4-18A4-42A0-BCEC-7831E35F4559}" srcOrd="0" destOrd="0" parTransId="{DB363532-2E93-4122-A3B9-F7CFD31A5169}" sibTransId="{3CA41A02-EE85-43F4-AF90-96E74BF2CA2C}"/>
    <dgm:cxn modelId="{592F605C-082C-4E7A-BE43-A1F59709A3BE}" type="presOf" srcId="{C2806F4B-0495-429D-A1F8-761C41387E23}" destId="{8CA839B3-328D-4BCC-BA04-9A4A6BC953F3}" srcOrd="0" destOrd="0" presId="urn:microsoft.com/office/officeart/2005/8/layout/hierarchy3"/>
    <dgm:cxn modelId="{B33DD56B-A7E7-4155-93C3-1FC50147A56B}" type="presOf" srcId="{4DED0920-AD40-4017-B35D-734316290BAD}" destId="{77A1DB61-02B7-4ED9-8BD2-063A03BA696B}" srcOrd="0" destOrd="0" presId="urn:microsoft.com/office/officeart/2005/8/layout/hierarchy3"/>
    <dgm:cxn modelId="{DE89F86B-2CF0-4F45-A153-FB51D92D9550}" srcId="{01DD9BE4-18A4-42A0-BCEC-7831E35F4559}" destId="{C5FAD129-2EF3-4C44-B20B-72774363F4F2}" srcOrd="0" destOrd="0" parTransId="{4DED0920-AD40-4017-B35D-734316290BAD}" sibTransId="{21B72A22-0620-473A-8086-4AFD204683C9}"/>
    <dgm:cxn modelId="{5950338A-6559-421C-BE9F-5B05FDD5EBF3}" type="presOf" srcId="{09C9B41C-1AAA-40A2-BA31-50C130F74F81}" destId="{9722A717-F199-413E-AA9B-A78680EAF8A3}" srcOrd="0" destOrd="0" presId="urn:microsoft.com/office/officeart/2005/8/layout/hierarchy3"/>
    <dgm:cxn modelId="{DAA722D2-F89F-455E-9B5A-A82CB83CD85D}" srcId="{01DD9BE4-18A4-42A0-BCEC-7831E35F4559}" destId="{C2806F4B-0495-429D-A1F8-761C41387E23}" srcOrd="1" destOrd="0" parTransId="{4F86780A-A8A2-4726-A62E-76C168A8044F}" sibTransId="{DF2C1B08-B68E-489F-B8A8-A77251229D5D}"/>
    <dgm:cxn modelId="{CA3E2DEB-5C08-4D19-B8DB-6E66273E6B02}" type="presOf" srcId="{C5FAD129-2EF3-4C44-B20B-72774363F4F2}" destId="{CB0D5E75-81E3-4E51-88AD-D84CFAA2CFEC}" srcOrd="0" destOrd="0" presId="urn:microsoft.com/office/officeart/2005/8/layout/hierarchy3"/>
    <dgm:cxn modelId="{41CBE6EC-4D1C-45EB-B321-479697C5E2A0}" type="presOf" srcId="{4F86780A-A8A2-4726-A62E-76C168A8044F}" destId="{D69FFC6D-59BA-4F33-B427-A008041E6EC4}" srcOrd="0" destOrd="0" presId="urn:microsoft.com/office/officeart/2005/8/layout/hierarchy3"/>
    <dgm:cxn modelId="{481D52FA-2B4F-4C5F-8306-35520165841B}" type="presOf" srcId="{01DD9BE4-18A4-42A0-BCEC-7831E35F4559}" destId="{8F0BA086-B634-428F-8572-5A6A63C036A9}" srcOrd="0" destOrd="0" presId="urn:microsoft.com/office/officeart/2005/8/layout/hierarchy3"/>
    <dgm:cxn modelId="{4D2DB3A0-F279-40CE-B5B4-52F9D541E8E2}" type="presParOf" srcId="{9722A717-F199-413E-AA9B-A78680EAF8A3}" destId="{ED71AC20-CBC6-4655-9ED6-E223AC0AF81B}" srcOrd="0" destOrd="0" presId="urn:microsoft.com/office/officeart/2005/8/layout/hierarchy3"/>
    <dgm:cxn modelId="{135E8520-5725-4105-BAC1-C7FAF56D5357}" type="presParOf" srcId="{ED71AC20-CBC6-4655-9ED6-E223AC0AF81B}" destId="{55B2ABF9-BE3E-464E-A38E-8E27BFE98C08}" srcOrd="0" destOrd="0" presId="urn:microsoft.com/office/officeart/2005/8/layout/hierarchy3"/>
    <dgm:cxn modelId="{4BC948CF-F81A-457B-A1F4-95FCF440C677}" type="presParOf" srcId="{55B2ABF9-BE3E-464E-A38E-8E27BFE98C08}" destId="{8F0BA086-B634-428F-8572-5A6A63C036A9}" srcOrd="0" destOrd="0" presId="urn:microsoft.com/office/officeart/2005/8/layout/hierarchy3"/>
    <dgm:cxn modelId="{2AC9C725-CB76-4B07-907B-121670F6F869}" type="presParOf" srcId="{55B2ABF9-BE3E-464E-A38E-8E27BFE98C08}" destId="{4FD7CC0F-EEB4-467E-8F0C-B13E23D4F644}" srcOrd="1" destOrd="0" presId="urn:microsoft.com/office/officeart/2005/8/layout/hierarchy3"/>
    <dgm:cxn modelId="{48564FEF-A7D0-4954-9511-88FDF451DBDD}" type="presParOf" srcId="{ED71AC20-CBC6-4655-9ED6-E223AC0AF81B}" destId="{5FD2DDD5-9874-4CC7-BCB4-56629EA08ECA}" srcOrd="1" destOrd="0" presId="urn:microsoft.com/office/officeart/2005/8/layout/hierarchy3"/>
    <dgm:cxn modelId="{9A7C8756-474C-4F3B-A21C-1CDE95DAF0B3}" type="presParOf" srcId="{5FD2DDD5-9874-4CC7-BCB4-56629EA08ECA}" destId="{77A1DB61-02B7-4ED9-8BD2-063A03BA696B}" srcOrd="0" destOrd="0" presId="urn:microsoft.com/office/officeart/2005/8/layout/hierarchy3"/>
    <dgm:cxn modelId="{483C5312-2465-4E13-A2DF-F6AF76A760AB}" type="presParOf" srcId="{5FD2DDD5-9874-4CC7-BCB4-56629EA08ECA}" destId="{CB0D5E75-81E3-4E51-88AD-D84CFAA2CFEC}" srcOrd="1" destOrd="0" presId="urn:microsoft.com/office/officeart/2005/8/layout/hierarchy3"/>
    <dgm:cxn modelId="{D377E021-3536-4ECE-A51F-647D634D5157}" type="presParOf" srcId="{5FD2DDD5-9874-4CC7-BCB4-56629EA08ECA}" destId="{D69FFC6D-59BA-4F33-B427-A008041E6EC4}" srcOrd="2" destOrd="0" presId="urn:microsoft.com/office/officeart/2005/8/layout/hierarchy3"/>
    <dgm:cxn modelId="{A828A31B-E003-42A4-8F74-4544A528CB10}" type="presParOf" srcId="{5FD2DDD5-9874-4CC7-BCB4-56629EA08ECA}" destId="{8CA839B3-328D-4BCC-BA04-9A4A6BC953F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E4364A-6540-41A4-AD82-A4F644874DC2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8AC4C9-D044-422F-A31C-55DB187D1DF7}">
      <dgm:prSet phldrT="[Text]" custT="1"/>
      <dgm:spPr>
        <a:gradFill rotWithShape="0">
          <a:gsLst>
            <a:gs pos="0">
              <a:srgbClr val="FFFF00"/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D8A8FD-5530-4A3B-9B3A-06F51C34472A}" type="parTrans" cxnId="{18FEC7C3-934E-4BD2-B385-1979DAA8395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0324A2-B698-4838-B74F-8C95DBA181F3}" type="sibTrans" cxnId="{18FEC7C3-934E-4BD2-B385-1979DAA8395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68D083-BBC6-4EED-8034-C850158BE154}">
      <dgm:prSet phldrT="[Text]" custT="1"/>
      <dgm:spPr>
        <a:gradFill rotWithShape="0">
          <a:gsLst>
            <a:gs pos="0">
              <a:srgbClr val="FF0000"/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গান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9BA1DC-16D5-4E00-98E6-7C5AADA71E01}" type="parTrans" cxnId="{6F7B6C11-F39D-45F4-95F0-48AFB12A83E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A65428-3EC5-4BB4-9878-FC9EF5B7DFF8}" type="sibTrans" cxnId="{6F7B6C11-F39D-45F4-95F0-48AFB12A83E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5559E4-E5EC-4785-81CB-AED90BDC1B9B}">
      <dgm:prSet phldrT="[Text]" custT="1"/>
      <dgm:spPr>
        <a:gradFill rotWithShape="0">
          <a:gsLst>
            <a:gs pos="0">
              <a:srgbClr val="C00000"/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চলচ্চিত্র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উপভোগে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B732A4-8238-48E5-B750-FF5C2F940972}" type="parTrans" cxnId="{40014C6B-5908-4047-81A5-6D69FDAC35F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5F705D-6C6F-4144-ACCD-05DE1841CF5B}" type="sibTrans" cxnId="{40014C6B-5908-4047-81A5-6D69FDAC35F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EA7046-C616-4467-869C-ADA649868139}">
      <dgm:prSet phldrT="[Text]" custT="1"/>
      <dgm:spPr>
        <a:gradFill rotWithShape="0">
          <a:gsLst>
            <a:gs pos="0">
              <a:srgbClr val="00B0F0"/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গেমস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এ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67D5D9-FBCF-44C3-BDA6-0831DAED4B2C}" type="parTrans" cxnId="{9A488ED6-6F9F-4A2C-8D1A-E9F43585B3B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B74F09-BF5C-4CCE-9F24-1E20B80FE2BC}" type="sibTrans" cxnId="{9A488ED6-6F9F-4A2C-8D1A-E9F43585B3B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E5B3EE-2C15-4C87-8C04-4FC99DE8A4B9}" type="pres">
      <dgm:prSet presAssocID="{B2E4364A-6540-41A4-AD82-A4F644874D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F410DF-AC93-47C3-9981-50AB8E041B30}" type="pres">
      <dgm:prSet presAssocID="{4C8AC4C9-D044-422F-A31C-55DB187D1DF7}" presName="singleCycle" presStyleCnt="0"/>
      <dgm:spPr/>
    </dgm:pt>
    <dgm:pt modelId="{47EE13F2-E3F4-4E87-B379-E5B971F9DF81}" type="pres">
      <dgm:prSet presAssocID="{4C8AC4C9-D044-422F-A31C-55DB187D1DF7}" presName="singleCenter" presStyleLbl="node1" presStyleIdx="0" presStyleCnt="4" custScaleX="141523" custLinFactNeighborX="-441" custLinFactNeighborY="-15808">
        <dgm:presLayoutVars>
          <dgm:chMax val="7"/>
          <dgm:chPref val="7"/>
        </dgm:presLayoutVars>
      </dgm:prSet>
      <dgm:spPr/>
    </dgm:pt>
    <dgm:pt modelId="{959C9FB3-FCBF-49BA-A028-99B22C661CF3}" type="pres">
      <dgm:prSet presAssocID="{969BA1DC-16D5-4E00-98E6-7C5AADA71E01}" presName="Name56" presStyleLbl="parChTrans1D2" presStyleIdx="0" presStyleCnt="3"/>
      <dgm:spPr/>
    </dgm:pt>
    <dgm:pt modelId="{7A949FB1-A964-4EDA-B70F-95D8AFB4708D}" type="pres">
      <dgm:prSet presAssocID="{3D68D083-BBC6-4EED-8034-C850158BE154}" presName="text0" presStyleLbl="node1" presStyleIdx="1" presStyleCnt="4" custScaleX="214263">
        <dgm:presLayoutVars>
          <dgm:bulletEnabled val="1"/>
        </dgm:presLayoutVars>
      </dgm:prSet>
      <dgm:spPr/>
    </dgm:pt>
    <dgm:pt modelId="{41CC6FCD-09BE-4BB0-A65C-AFA8D0972ED8}" type="pres">
      <dgm:prSet presAssocID="{7DB732A4-8238-48E5-B750-FF5C2F940972}" presName="Name56" presStyleLbl="parChTrans1D2" presStyleIdx="1" presStyleCnt="3"/>
      <dgm:spPr/>
    </dgm:pt>
    <dgm:pt modelId="{8B656925-162A-4F4D-839C-230B5DC63AE2}" type="pres">
      <dgm:prSet presAssocID="{285559E4-E5EC-4785-81CB-AED90BDC1B9B}" presName="text0" presStyleLbl="node1" presStyleIdx="2" presStyleCnt="4" custScaleX="302429" custRadScaleRad="124944" custRadScaleInc="-39092">
        <dgm:presLayoutVars>
          <dgm:bulletEnabled val="1"/>
        </dgm:presLayoutVars>
      </dgm:prSet>
      <dgm:spPr/>
    </dgm:pt>
    <dgm:pt modelId="{DC16A922-0CE7-441A-ADFB-6F36AA5A2AF3}" type="pres">
      <dgm:prSet presAssocID="{0967D5D9-FBCF-44C3-BDA6-0831DAED4B2C}" presName="Name56" presStyleLbl="parChTrans1D2" presStyleIdx="2" presStyleCnt="3"/>
      <dgm:spPr/>
    </dgm:pt>
    <dgm:pt modelId="{94B6AADF-921B-4C14-AFF1-13FE651710A2}" type="pres">
      <dgm:prSet presAssocID="{3DEA7046-C616-4467-869C-ADA649868139}" presName="text0" presStyleLbl="node1" presStyleIdx="3" presStyleCnt="4" custScaleX="241193" custRadScaleRad="117578" custRadScaleInc="35125">
        <dgm:presLayoutVars>
          <dgm:bulletEnabled val="1"/>
        </dgm:presLayoutVars>
      </dgm:prSet>
      <dgm:spPr/>
    </dgm:pt>
  </dgm:ptLst>
  <dgm:cxnLst>
    <dgm:cxn modelId="{BC594705-DB84-4429-8171-0C462A843E57}" type="presOf" srcId="{0967D5D9-FBCF-44C3-BDA6-0831DAED4B2C}" destId="{DC16A922-0CE7-441A-ADFB-6F36AA5A2AF3}" srcOrd="0" destOrd="0" presId="urn:microsoft.com/office/officeart/2008/layout/RadialCluster"/>
    <dgm:cxn modelId="{6F7B6C11-F39D-45F4-95F0-48AFB12A83EF}" srcId="{4C8AC4C9-D044-422F-A31C-55DB187D1DF7}" destId="{3D68D083-BBC6-4EED-8034-C850158BE154}" srcOrd="0" destOrd="0" parTransId="{969BA1DC-16D5-4E00-98E6-7C5AADA71E01}" sibTransId="{21A65428-3EC5-4BB4-9878-FC9EF5B7DFF8}"/>
    <dgm:cxn modelId="{1F2F4618-3B53-48AA-985A-5432BA221AEB}" type="presOf" srcId="{7DB732A4-8238-48E5-B750-FF5C2F940972}" destId="{41CC6FCD-09BE-4BB0-A65C-AFA8D0972ED8}" srcOrd="0" destOrd="0" presId="urn:microsoft.com/office/officeart/2008/layout/RadialCluster"/>
    <dgm:cxn modelId="{C42D0B32-43D8-453C-BBCE-6673CDCB930E}" type="presOf" srcId="{3DEA7046-C616-4467-869C-ADA649868139}" destId="{94B6AADF-921B-4C14-AFF1-13FE651710A2}" srcOrd="0" destOrd="0" presId="urn:microsoft.com/office/officeart/2008/layout/RadialCluster"/>
    <dgm:cxn modelId="{5B232062-DDC1-4ECB-8253-887C5377E867}" type="presOf" srcId="{B2E4364A-6540-41A4-AD82-A4F644874DC2}" destId="{47E5B3EE-2C15-4C87-8C04-4FC99DE8A4B9}" srcOrd="0" destOrd="0" presId="urn:microsoft.com/office/officeart/2008/layout/RadialCluster"/>
    <dgm:cxn modelId="{40014C6B-5908-4047-81A5-6D69FDAC35F7}" srcId="{4C8AC4C9-D044-422F-A31C-55DB187D1DF7}" destId="{285559E4-E5EC-4785-81CB-AED90BDC1B9B}" srcOrd="1" destOrd="0" parTransId="{7DB732A4-8238-48E5-B750-FF5C2F940972}" sibTransId="{345F705D-6C6F-4144-ACCD-05DE1841CF5B}"/>
    <dgm:cxn modelId="{56CFEC54-8F31-4363-BC69-283C21C1B293}" type="presOf" srcId="{969BA1DC-16D5-4E00-98E6-7C5AADA71E01}" destId="{959C9FB3-FCBF-49BA-A028-99B22C661CF3}" srcOrd="0" destOrd="0" presId="urn:microsoft.com/office/officeart/2008/layout/RadialCluster"/>
    <dgm:cxn modelId="{D8AB4687-BF9E-4A1A-81E1-A76F84B94943}" type="presOf" srcId="{4C8AC4C9-D044-422F-A31C-55DB187D1DF7}" destId="{47EE13F2-E3F4-4E87-B379-E5B971F9DF81}" srcOrd="0" destOrd="0" presId="urn:microsoft.com/office/officeart/2008/layout/RadialCluster"/>
    <dgm:cxn modelId="{CCD7DC87-E918-4B9C-81CE-699F8E02F28E}" type="presOf" srcId="{3D68D083-BBC6-4EED-8034-C850158BE154}" destId="{7A949FB1-A964-4EDA-B70F-95D8AFB4708D}" srcOrd="0" destOrd="0" presId="urn:microsoft.com/office/officeart/2008/layout/RadialCluster"/>
    <dgm:cxn modelId="{F53A6390-AC45-4974-AD39-25A378450B1A}" type="presOf" srcId="{285559E4-E5EC-4785-81CB-AED90BDC1B9B}" destId="{8B656925-162A-4F4D-839C-230B5DC63AE2}" srcOrd="0" destOrd="0" presId="urn:microsoft.com/office/officeart/2008/layout/RadialCluster"/>
    <dgm:cxn modelId="{18FEC7C3-934E-4BD2-B385-1979DAA8395C}" srcId="{B2E4364A-6540-41A4-AD82-A4F644874DC2}" destId="{4C8AC4C9-D044-422F-A31C-55DB187D1DF7}" srcOrd="0" destOrd="0" parTransId="{31D8A8FD-5530-4A3B-9B3A-06F51C34472A}" sibTransId="{DB0324A2-B698-4838-B74F-8C95DBA181F3}"/>
    <dgm:cxn modelId="{9A488ED6-6F9F-4A2C-8D1A-E9F43585B3BF}" srcId="{4C8AC4C9-D044-422F-A31C-55DB187D1DF7}" destId="{3DEA7046-C616-4467-869C-ADA649868139}" srcOrd="2" destOrd="0" parTransId="{0967D5D9-FBCF-44C3-BDA6-0831DAED4B2C}" sibTransId="{1BB74F09-BF5C-4CCE-9F24-1E20B80FE2BC}"/>
    <dgm:cxn modelId="{AB5B7492-F492-41D1-97FB-82733D8D86CE}" type="presParOf" srcId="{47E5B3EE-2C15-4C87-8C04-4FC99DE8A4B9}" destId="{ABF410DF-AC93-47C3-9981-50AB8E041B30}" srcOrd="0" destOrd="0" presId="urn:microsoft.com/office/officeart/2008/layout/RadialCluster"/>
    <dgm:cxn modelId="{431CACD4-5A62-4645-8CFA-9C7BCB305A12}" type="presParOf" srcId="{ABF410DF-AC93-47C3-9981-50AB8E041B30}" destId="{47EE13F2-E3F4-4E87-B379-E5B971F9DF81}" srcOrd="0" destOrd="0" presId="urn:microsoft.com/office/officeart/2008/layout/RadialCluster"/>
    <dgm:cxn modelId="{F4E9AA0D-B7B0-4199-9EFF-58B738DE0444}" type="presParOf" srcId="{ABF410DF-AC93-47C3-9981-50AB8E041B30}" destId="{959C9FB3-FCBF-49BA-A028-99B22C661CF3}" srcOrd="1" destOrd="0" presId="urn:microsoft.com/office/officeart/2008/layout/RadialCluster"/>
    <dgm:cxn modelId="{6E5B8F37-83AC-41A0-9A72-E7842AC914A6}" type="presParOf" srcId="{ABF410DF-AC93-47C3-9981-50AB8E041B30}" destId="{7A949FB1-A964-4EDA-B70F-95D8AFB4708D}" srcOrd="2" destOrd="0" presId="urn:microsoft.com/office/officeart/2008/layout/RadialCluster"/>
    <dgm:cxn modelId="{C4D02776-BB56-4ACB-9427-DAFB282E8F94}" type="presParOf" srcId="{ABF410DF-AC93-47C3-9981-50AB8E041B30}" destId="{41CC6FCD-09BE-4BB0-A65C-AFA8D0972ED8}" srcOrd="3" destOrd="0" presId="urn:microsoft.com/office/officeart/2008/layout/RadialCluster"/>
    <dgm:cxn modelId="{4E2EDAB7-0293-44C4-AFED-F3EC50B4B18E}" type="presParOf" srcId="{ABF410DF-AC93-47C3-9981-50AB8E041B30}" destId="{8B656925-162A-4F4D-839C-230B5DC63AE2}" srcOrd="4" destOrd="0" presId="urn:microsoft.com/office/officeart/2008/layout/RadialCluster"/>
    <dgm:cxn modelId="{92FC15C3-F86D-46BA-84D2-530F6BE6E055}" type="presParOf" srcId="{ABF410DF-AC93-47C3-9981-50AB8E041B30}" destId="{DC16A922-0CE7-441A-ADFB-6F36AA5A2AF3}" srcOrd="5" destOrd="0" presId="urn:microsoft.com/office/officeart/2008/layout/RadialCluster"/>
    <dgm:cxn modelId="{9CD8363D-4722-423B-9EBB-9AB1F84AC0AC}" type="presParOf" srcId="{ABF410DF-AC93-47C3-9981-50AB8E041B30}" destId="{94B6AADF-921B-4C14-AFF1-13FE651710A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C9B41C-1AAA-40A2-BA31-50C130F74F8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D9BE4-18A4-42A0-BCEC-7831E35F4559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গ্রাফিক্স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DB363532-2E93-4122-A3B9-F7CFD31A5169}" type="parTrans" cxnId="{778E681D-A09B-4077-B28A-50B36FCD2BB4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A41A02-EE85-43F4-AF90-96E74BF2CA2C}" type="sibTrans" cxnId="{778E681D-A09B-4077-B28A-50B36FCD2BB4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AD129-2EF3-4C44-B20B-72774363F4F2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বর্তমানে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বেশিরভাগ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গ্রাফিক্স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মাদারবোর্ডে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সংযুক্ত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অবস্থায়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D0920-AD40-4017-B35D-734316290BAD}" type="parTrans" cxnId="{DE89F86B-2CF0-4F45-A153-FB51D92D955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B72A22-0620-473A-8086-4AFD204683C9}" type="sibTrans" cxnId="{DE89F86B-2CF0-4F45-A153-FB51D92D955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806F4B-0495-429D-A1F8-761C41387E23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তবে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প্রফেশনাল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হাই কোয়ালাটি গেম খেলতে বা ভিডিও এডিট করতে হলে</a:t>
          </a:r>
          <a:r>
            <a: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আলাদাভাবে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মাদারবোর্ডে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লাগাতে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86780A-A8A2-4726-A62E-76C168A8044F}" type="parTrans" cxnId="{DAA722D2-F89F-455E-9B5A-A82CB83CD85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2C1B08-B68E-489F-B8A8-A77251229D5D}" type="sibTrans" cxnId="{DAA722D2-F89F-455E-9B5A-A82CB83CD85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FAAD19-0F0B-4ED3-AE65-DB3C9D205A6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মতো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গ্রাফিক্স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কার্ডেও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-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কানেক্টর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সহজেই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গেম্‌স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খেলার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জয়স্টিক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যন্ত্র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সংযোগ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সম্ভব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1560B6F-72C7-42E7-B1C1-D7B9F6C34569}" type="parTrans" cxnId="{6FDA3C34-77DB-4438-A47E-38BD3796563C}">
      <dgm:prSet/>
      <dgm:spPr/>
      <dgm:t>
        <a:bodyPr/>
        <a:lstStyle/>
        <a:p>
          <a:endParaRPr lang="en-US"/>
        </a:p>
      </dgm:t>
    </dgm:pt>
    <dgm:pt modelId="{29945AC6-4BD6-4B63-BFD1-C8637D1D12EA}" type="sibTrans" cxnId="{6FDA3C34-77DB-4438-A47E-38BD3796563C}">
      <dgm:prSet/>
      <dgm:spPr/>
      <dgm:t>
        <a:bodyPr/>
        <a:lstStyle/>
        <a:p>
          <a:endParaRPr lang="en-US"/>
        </a:p>
      </dgm:t>
    </dgm:pt>
    <dgm:pt modelId="{D1D776EC-CF53-4FD6-93D3-40ACC4693274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আজকাল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অত্যাধুনিক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প্রসেসরগুলিতে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ডিসপ্লে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চিপ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সংযুক্ত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প্রসেসরগুলো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ছাড়াই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প্রদর্শন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42AD8D2-C67B-469C-9DF9-982E30CAD81E}" type="parTrans" cxnId="{81C650F1-9669-49C4-8410-4827C2449F3D}">
      <dgm:prSet/>
      <dgm:spPr/>
      <dgm:t>
        <a:bodyPr/>
        <a:lstStyle/>
        <a:p>
          <a:endParaRPr lang="en-US"/>
        </a:p>
      </dgm:t>
    </dgm:pt>
    <dgm:pt modelId="{864AEA87-0E34-4D59-8476-8EA715F5D92C}" type="sibTrans" cxnId="{81C650F1-9669-49C4-8410-4827C2449F3D}">
      <dgm:prSet/>
      <dgm:spPr/>
      <dgm:t>
        <a:bodyPr/>
        <a:lstStyle/>
        <a:p>
          <a:endParaRPr lang="en-US"/>
        </a:p>
      </dgm:t>
    </dgm:pt>
    <dgm:pt modelId="{9722A717-F199-413E-AA9B-A78680EAF8A3}" type="pres">
      <dgm:prSet presAssocID="{09C9B41C-1AAA-40A2-BA31-50C130F74F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71AC20-CBC6-4655-9ED6-E223AC0AF81B}" type="pres">
      <dgm:prSet presAssocID="{01DD9BE4-18A4-42A0-BCEC-7831E35F4559}" presName="root" presStyleCnt="0"/>
      <dgm:spPr/>
    </dgm:pt>
    <dgm:pt modelId="{55B2ABF9-BE3E-464E-A38E-8E27BFE98C08}" type="pres">
      <dgm:prSet presAssocID="{01DD9BE4-18A4-42A0-BCEC-7831E35F4559}" presName="rootComposite" presStyleCnt="0"/>
      <dgm:spPr/>
    </dgm:pt>
    <dgm:pt modelId="{8F0BA086-B634-428F-8572-5A6A63C036A9}" type="pres">
      <dgm:prSet presAssocID="{01DD9BE4-18A4-42A0-BCEC-7831E35F4559}" presName="rootText" presStyleLbl="node1" presStyleIdx="0" presStyleCnt="1" custScaleX="217736" custScaleY="74996" custLinFactNeighborX="4830" custLinFactNeighborY="3415"/>
      <dgm:spPr/>
    </dgm:pt>
    <dgm:pt modelId="{4FD7CC0F-EEB4-467E-8F0C-B13E23D4F644}" type="pres">
      <dgm:prSet presAssocID="{01DD9BE4-18A4-42A0-BCEC-7831E35F4559}" presName="rootConnector" presStyleLbl="node1" presStyleIdx="0" presStyleCnt="1"/>
      <dgm:spPr/>
    </dgm:pt>
    <dgm:pt modelId="{5FD2DDD5-9874-4CC7-BCB4-56629EA08ECA}" type="pres">
      <dgm:prSet presAssocID="{01DD9BE4-18A4-42A0-BCEC-7831E35F4559}" presName="childShape" presStyleCnt="0"/>
      <dgm:spPr/>
    </dgm:pt>
    <dgm:pt modelId="{77A1DB61-02B7-4ED9-8BD2-063A03BA696B}" type="pres">
      <dgm:prSet presAssocID="{4DED0920-AD40-4017-B35D-734316290BAD}" presName="Name13" presStyleLbl="parChTrans1D2" presStyleIdx="0" presStyleCnt="4"/>
      <dgm:spPr/>
    </dgm:pt>
    <dgm:pt modelId="{CB0D5E75-81E3-4E51-88AD-D84CFAA2CFEC}" type="pres">
      <dgm:prSet presAssocID="{C5FAD129-2EF3-4C44-B20B-72774363F4F2}" presName="childText" presStyleLbl="bgAcc1" presStyleIdx="0" presStyleCnt="4" custScaleX="308106" custScaleY="84771" custLinFactNeighborX="902" custLinFactNeighborY="-9632">
        <dgm:presLayoutVars>
          <dgm:bulletEnabled val="1"/>
        </dgm:presLayoutVars>
      </dgm:prSet>
      <dgm:spPr/>
    </dgm:pt>
    <dgm:pt modelId="{D69FFC6D-59BA-4F33-B427-A008041E6EC4}" type="pres">
      <dgm:prSet presAssocID="{4F86780A-A8A2-4726-A62E-76C168A8044F}" presName="Name13" presStyleLbl="parChTrans1D2" presStyleIdx="1" presStyleCnt="4"/>
      <dgm:spPr/>
    </dgm:pt>
    <dgm:pt modelId="{8CA839B3-328D-4BCC-BA04-9A4A6BC953F3}" type="pres">
      <dgm:prSet presAssocID="{C2806F4B-0495-429D-A1F8-761C41387E23}" presName="childText" presStyleLbl="bgAcc1" presStyleIdx="1" presStyleCnt="4" custScaleX="337319" custScaleY="122015" custLinFactNeighborX="-808" custLinFactNeighborY="-22402">
        <dgm:presLayoutVars>
          <dgm:bulletEnabled val="1"/>
        </dgm:presLayoutVars>
      </dgm:prSet>
      <dgm:spPr/>
    </dgm:pt>
    <dgm:pt modelId="{63162BCB-B396-41C2-B41F-1B4B3FD8DE43}" type="pres">
      <dgm:prSet presAssocID="{E42AD8D2-C67B-469C-9DF9-982E30CAD81E}" presName="Name13" presStyleLbl="parChTrans1D2" presStyleIdx="2" presStyleCnt="4"/>
      <dgm:spPr/>
    </dgm:pt>
    <dgm:pt modelId="{535A02BE-F30C-47E4-A40A-EC10C177A923}" type="pres">
      <dgm:prSet presAssocID="{D1D776EC-CF53-4FD6-93D3-40ACC4693274}" presName="childText" presStyleLbl="bgAcc1" presStyleIdx="2" presStyleCnt="4" custScaleX="350489" custLinFactNeighborX="-583" custLinFactNeighborY="-19606">
        <dgm:presLayoutVars>
          <dgm:bulletEnabled val="1"/>
        </dgm:presLayoutVars>
      </dgm:prSet>
      <dgm:spPr/>
    </dgm:pt>
    <dgm:pt modelId="{DA1E8E25-2128-434F-B7E4-BEB809ABF65C}" type="pres">
      <dgm:prSet presAssocID="{F1560B6F-72C7-42E7-B1C1-D7B9F6C34569}" presName="Name13" presStyleLbl="parChTrans1D2" presStyleIdx="3" presStyleCnt="4"/>
      <dgm:spPr/>
    </dgm:pt>
    <dgm:pt modelId="{6CD53E76-F8D4-4537-93E0-6CB483D915E4}" type="pres">
      <dgm:prSet presAssocID="{02FAAD19-0F0B-4ED3-AE65-DB3C9D205A6F}" presName="childText" presStyleLbl="bgAcc1" presStyleIdx="3" presStyleCnt="4" custScaleX="369619" custScaleY="138168" custLinFactNeighborX="-4983" custLinFactNeighborY="-15146">
        <dgm:presLayoutVars>
          <dgm:bulletEnabled val="1"/>
        </dgm:presLayoutVars>
      </dgm:prSet>
      <dgm:spPr/>
    </dgm:pt>
  </dgm:ptLst>
  <dgm:cxnLst>
    <dgm:cxn modelId="{67F29D01-1655-4A29-9BB4-A3C5D63BFD33}" type="presOf" srcId="{01DD9BE4-18A4-42A0-BCEC-7831E35F4559}" destId="{4FD7CC0F-EEB4-467E-8F0C-B13E23D4F644}" srcOrd="1" destOrd="0" presId="urn:microsoft.com/office/officeart/2005/8/layout/hierarchy3"/>
    <dgm:cxn modelId="{8908D403-6A5E-4319-9457-749EE605863E}" type="presOf" srcId="{D1D776EC-CF53-4FD6-93D3-40ACC4693274}" destId="{535A02BE-F30C-47E4-A40A-EC10C177A923}" srcOrd="0" destOrd="0" presId="urn:microsoft.com/office/officeart/2005/8/layout/hierarchy3"/>
    <dgm:cxn modelId="{778E681D-A09B-4077-B28A-50B36FCD2BB4}" srcId="{09C9B41C-1AAA-40A2-BA31-50C130F74F81}" destId="{01DD9BE4-18A4-42A0-BCEC-7831E35F4559}" srcOrd="0" destOrd="0" parTransId="{DB363532-2E93-4122-A3B9-F7CFD31A5169}" sibTransId="{3CA41A02-EE85-43F4-AF90-96E74BF2CA2C}"/>
    <dgm:cxn modelId="{DA562E1E-8A7E-4EA9-A94F-E049C5B9ECF0}" type="presOf" srcId="{F1560B6F-72C7-42E7-B1C1-D7B9F6C34569}" destId="{DA1E8E25-2128-434F-B7E4-BEB809ABF65C}" srcOrd="0" destOrd="0" presId="urn:microsoft.com/office/officeart/2005/8/layout/hierarchy3"/>
    <dgm:cxn modelId="{6FDA3C34-77DB-4438-A47E-38BD3796563C}" srcId="{01DD9BE4-18A4-42A0-BCEC-7831E35F4559}" destId="{02FAAD19-0F0B-4ED3-AE65-DB3C9D205A6F}" srcOrd="3" destOrd="0" parTransId="{F1560B6F-72C7-42E7-B1C1-D7B9F6C34569}" sibTransId="{29945AC6-4BD6-4B63-BFD1-C8637D1D12EA}"/>
    <dgm:cxn modelId="{592F605C-082C-4E7A-BE43-A1F59709A3BE}" type="presOf" srcId="{C2806F4B-0495-429D-A1F8-761C41387E23}" destId="{8CA839B3-328D-4BCC-BA04-9A4A6BC953F3}" srcOrd="0" destOrd="0" presId="urn:microsoft.com/office/officeart/2005/8/layout/hierarchy3"/>
    <dgm:cxn modelId="{3EC08B62-42B8-4905-9DD7-94132583B9E8}" type="presOf" srcId="{E42AD8D2-C67B-469C-9DF9-982E30CAD81E}" destId="{63162BCB-B396-41C2-B41F-1B4B3FD8DE43}" srcOrd="0" destOrd="0" presId="urn:microsoft.com/office/officeart/2005/8/layout/hierarchy3"/>
    <dgm:cxn modelId="{B33DD56B-A7E7-4155-93C3-1FC50147A56B}" type="presOf" srcId="{4DED0920-AD40-4017-B35D-734316290BAD}" destId="{77A1DB61-02B7-4ED9-8BD2-063A03BA696B}" srcOrd="0" destOrd="0" presId="urn:microsoft.com/office/officeart/2005/8/layout/hierarchy3"/>
    <dgm:cxn modelId="{DE89F86B-2CF0-4F45-A153-FB51D92D9550}" srcId="{01DD9BE4-18A4-42A0-BCEC-7831E35F4559}" destId="{C5FAD129-2EF3-4C44-B20B-72774363F4F2}" srcOrd="0" destOrd="0" parTransId="{4DED0920-AD40-4017-B35D-734316290BAD}" sibTransId="{21B72A22-0620-473A-8086-4AFD204683C9}"/>
    <dgm:cxn modelId="{5950338A-6559-421C-BE9F-5B05FDD5EBF3}" type="presOf" srcId="{09C9B41C-1AAA-40A2-BA31-50C130F74F81}" destId="{9722A717-F199-413E-AA9B-A78680EAF8A3}" srcOrd="0" destOrd="0" presId="urn:microsoft.com/office/officeart/2005/8/layout/hierarchy3"/>
    <dgm:cxn modelId="{DAA722D2-F89F-455E-9B5A-A82CB83CD85D}" srcId="{01DD9BE4-18A4-42A0-BCEC-7831E35F4559}" destId="{C2806F4B-0495-429D-A1F8-761C41387E23}" srcOrd="1" destOrd="0" parTransId="{4F86780A-A8A2-4726-A62E-76C168A8044F}" sibTransId="{DF2C1B08-B68E-489F-B8A8-A77251229D5D}"/>
    <dgm:cxn modelId="{70C3C4EA-4886-495D-9A8F-7DF316CD188B}" type="presOf" srcId="{02FAAD19-0F0B-4ED3-AE65-DB3C9D205A6F}" destId="{6CD53E76-F8D4-4537-93E0-6CB483D915E4}" srcOrd="0" destOrd="0" presId="urn:microsoft.com/office/officeart/2005/8/layout/hierarchy3"/>
    <dgm:cxn modelId="{CA3E2DEB-5C08-4D19-B8DB-6E66273E6B02}" type="presOf" srcId="{C5FAD129-2EF3-4C44-B20B-72774363F4F2}" destId="{CB0D5E75-81E3-4E51-88AD-D84CFAA2CFEC}" srcOrd="0" destOrd="0" presId="urn:microsoft.com/office/officeart/2005/8/layout/hierarchy3"/>
    <dgm:cxn modelId="{41CBE6EC-4D1C-45EB-B321-479697C5E2A0}" type="presOf" srcId="{4F86780A-A8A2-4726-A62E-76C168A8044F}" destId="{D69FFC6D-59BA-4F33-B427-A008041E6EC4}" srcOrd="0" destOrd="0" presId="urn:microsoft.com/office/officeart/2005/8/layout/hierarchy3"/>
    <dgm:cxn modelId="{81C650F1-9669-49C4-8410-4827C2449F3D}" srcId="{01DD9BE4-18A4-42A0-BCEC-7831E35F4559}" destId="{D1D776EC-CF53-4FD6-93D3-40ACC4693274}" srcOrd="2" destOrd="0" parTransId="{E42AD8D2-C67B-469C-9DF9-982E30CAD81E}" sibTransId="{864AEA87-0E34-4D59-8476-8EA715F5D92C}"/>
    <dgm:cxn modelId="{481D52FA-2B4F-4C5F-8306-35520165841B}" type="presOf" srcId="{01DD9BE4-18A4-42A0-BCEC-7831E35F4559}" destId="{8F0BA086-B634-428F-8572-5A6A63C036A9}" srcOrd="0" destOrd="0" presId="urn:microsoft.com/office/officeart/2005/8/layout/hierarchy3"/>
    <dgm:cxn modelId="{4D2DB3A0-F279-40CE-B5B4-52F9D541E8E2}" type="presParOf" srcId="{9722A717-F199-413E-AA9B-A78680EAF8A3}" destId="{ED71AC20-CBC6-4655-9ED6-E223AC0AF81B}" srcOrd="0" destOrd="0" presId="urn:microsoft.com/office/officeart/2005/8/layout/hierarchy3"/>
    <dgm:cxn modelId="{135E8520-5725-4105-BAC1-C7FAF56D5357}" type="presParOf" srcId="{ED71AC20-CBC6-4655-9ED6-E223AC0AF81B}" destId="{55B2ABF9-BE3E-464E-A38E-8E27BFE98C08}" srcOrd="0" destOrd="0" presId="urn:microsoft.com/office/officeart/2005/8/layout/hierarchy3"/>
    <dgm:cxn modelId="{4BC948CF-F81A-457B-A1F4-95FCF440C677}" type="presParOf" srcId="{55B2ABF9-BE3E-464E-A38E-8E27BFE98C08}" destId="{8F0BA086-B634-428F-8572-5A6A63C036A9}" srcOrd="0" destOrd="0" presId="urn:microsoft.com/office/officeart/2005/8/layout/hierarchy3"/>
    <dgm:cxn modelId="{2AC9C725-CB76-4B07-907B-121670F6F869}" type="presParOf" srcId="{55B2ABF9-BE3E-464E-A38E-8E27BFE98C08}" destId="{4FD7CC0F-EEB4-467E-8F0C-B13E23D4F644}" srcOrd="1" destOrd="0" presId="urn:microsoft.com/office/officeart/2005/8/layout/hierarchy3"/>
    <dgm:cxn modelId="{48564FEF-A7D0-4954-9511-88FDF451DBDD}" type="presParOf" srcId="{ED71AC20-CBC6-4655-9ED6-E223AC0AF81B}" destId="{5FD2DDD5-9874-4CC7-BCB4-56629EA08ECA}" srcOrd="1" destOrd="0" presId="urn:microsoft.com/office/officeart/2005/8/layout/hierarchy3"/>
    <dgm:cxn modelId="{9A7C8756-474C-4F3B-A21C-1CDE95DAF0B3}" type="presParOf" srcId="{5FD2DDD5-9874-4CC7-BCB4-56629EA08ECA}" destId="{77A1DB61-02B7-4ED9-8BD2-063A03BA696B}" srcOrd="0" destOrd="0" presId="urn:microsoft.com/office/officeart/2005/8/layout/hierarchy3"/>
    <dgm:cxn modelId="{483C5312-2465-4E13-A2DF-F6AF76A760AB}" type="presParOf" srcId="{5FD2DDD5-9874-4CC7-BCB4-56629EA08ECA}" destId="{CB0D5E75-81E3-4E51-88AD-D84CFAA2CFEC}" srcOrd="1" destOrd="0" presId="urn:microsoft.com/office/officeart/2005/8/layout/hierarchy3"/>
    <dgm:cxn modelId="{D377E021-3536-4ECE-A51F-647D634D5157}" type="presParOf" srcId="{5FD2DDD5-9874-4CC7-BCB4-56629EA08ECA}" destId="{D69FFC6D-59BA-4F33-B427-A008041E6EC4}" srcOrd="2" destOrd="0" presId="urn:microsoft.com/office/officeart/2005/8/layout/hierarchy3"/>
    <dgm:cxn modelId="{A828A31B-E003-42A4-8F74-4544A528CB10}" type="presParOf" srcId="{5FD2DDD5-9874-4CC7-BCB4-56629EA08ECA}" destId="{8CA839B3-328D-4BCC-BA04-9A4A6BC953F3}" srcOrd="3" destOrd="0" presId="urn:microsoft.com/office/officeart/2005/8/layout/hierarchy3"/>
    <dgm:cxn modelId="{29CBEC10-3311-40AA-806D-B25AFFC8FA63}" type="presParOf" srcId="{5FD2DDD5-9874-4CC7-BCB4-56629EA08ECA}" destId="{63162BCB-B396-41C2-B41F-1B4B3FD8DE43}" srcOrd="4" destOrd="0" presId="urn:microsoft.com/office/officeart/2005/8/layout/hierarchy3"/>
    <dgm:cxn modelId="{FA3B7A4A-0D9D-494D-B376-859A4C75956A}" type="presParOf" srcId="{5FD2DDD5-9874-4CC7-BCB4-56629EA08ECA}" destId="{535A02BE-F30C-47E4-A40A-EC10C177A923}" srcOrd="5" destOrd="0" presId="urn:microsoft.com/office/officeart/2005/8/layout/hierarchy3"/>
    <dgm:cxn modelId="{80B24A30-633E-46B2-83EA-2A6E91952365}" type="presParOf" srcId="{5FD2DDD5-9874-4CC7-BCB4-56629EA08ECA}" destId="{DA1E8E25-2128-434F-B7E4-BEB809ABF65C}" srcOrd="6" destOrd="0" presId="urn:microsoft.com/office/officeart/2005/8/layout/hierarchy3"/>
    <dgm:cxn modelId="{F9F810E7-1AC6-4D25-867F-EDD2B4D3CBC6}" type="presParOf" srcId="{5FD2DDD5-9874-4CC7-BCB4-56629EA08ECA}" destId="{6CD53E76-F8D4-4537-93E0-6CB483D915E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E37C04-F082-4D95-9133-B3B2C2229DF3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3E7113-84E0-472A-B30C-520AAFCF495A}">
      <dgm:prSet phldrT="[Text]" custT="1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মনিট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রের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ছবিগুলো ছোট ছোট পিক্সেল দিয়ে তৈ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রি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যা খুবই ক্ষুদ্র।সাধারণত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HD 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রেজুলুশন মনিটরে কয়েক লক্ষ পিক্সল দেখা যায় এবং কম্পিউটার সেটা নির্ধারিত করে কোনো ইমেজকে মনিটরে কেমনভাবে দেখাবে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6A1380A-EC25-4F68-BD9C-859CC8EE3FD9}" type="parTrans" cxnId="{65C61827-715C-4302-A561-F19D93DABF28}">
      <dgm:prSet/>
      <dgm:spPr/>
      <dgm:t>
        <a:bodyPr/>
        <a:lstStyle/>
        <a:p>
          <a:endParaRPr lang="en-US"/>
        </a:p>
      </dgm:t>
    </dgm:pt>
    <dgm:pt modelId="{15717FC8-F1B6-43FE-A79E-9A21BC263144}" type="sibTrans" cxnId="{65C61827-715C-4302-A561-F19D93DABF28}">
      <dgm:prSet/>
      <dgm:spPr>
        <a:ln w="57150"/>
      </dgm:spPr>
      <dgm:t>
        <a:bodyPr/>
        <a:lstStyle/>
        <a:p>
          <a:endParaRPr lang="en-US"/>
        </a:p>
      </dgm:t>
    </dgm:pt>
    <dgm:pt modelId="{BA9C3773-CD98-4D06-884F-D0B78D2CC43F}">
      <dgm:prSet phldrT="[Text]" custT="1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 এরজন্য কম্পিউটা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রের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cpu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একটা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translator 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 দরকার পরে যে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binary data 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 ইমেজ এ পরি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 করতে পারে।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61438A-C78D-40AF-97AA-CD89901AA65B}" type="parTrans" cxnId="{B6978AE9-D50B-4017-92C4-93B9D38C0257}">
      <dgm:prSet/>
      <dgm:spPr/>
      <dgm:t>
        <a:bodyPr/>
        <a:lstStyle/>
        <a:p>
          <a:endParaRPr lang="en-US"/>
        </a:p>
      </dgm:t>
    </dgm:pt>
    <dgm:pt modelId="{F13CD473-6A8B-4749-870B-AD1BE3ECC4C2}" type="sibTrans" cxnId="{B6978AE9-D50B-4017-92C4-93B9D38C0257}">
      <dgm:prSet/>
      <dgm:spPr>
        <a:ln w="57150"/>
      </dgm:spPr>
      <dgm:t>
        <a:bodyPr/>
        <a:lstStyle/>
        <a:p>
          <a:endParaRPr lang="en-US"/>
        </a:p>
      </dgm:t>
    </dgm:pt>
    <dgm:pt modelId="{A80B9329-A049-41D3-935A-2523EE21741A}">
      <dgm:prSet phldrT="[Text]" custT="1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 তখন এ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GPU</a:t>
          </a:r>
          <a:r>
            <a: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-(Graphics Processing Unit)</a:t>
          </a:r>
          <a:r>
            <a: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কাজে আসে,এর কাজ হলো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binary data 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 কনভার্ট করে মনিটর এ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show 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করানো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6A9B45-B856-4B3D-8B8D-8EAB3F99C073}" type="parTrans" cxnId="{BBCD83C6-E390-487E-B981-FE75AA10A4DA}">
      <dgm:prSet/>
      <dgm:spPr/>
      <dgm:t>
        <a:bodyPr/>
        <a:lstStyle/>
        <a:p>
          <a:endParaRPr lang="en-US"/>
        </a:p>
      </dgm:t>
    </dgm:pt>
    <dgm:pt modelId="{E6033819-2059-4C49-A10F-E53210E4EA78}" type="sibTrans" cxnId="{BBCD83C6-E390-487E-B981-FE75AA10A4DA}">
      <dgm:prSet/>
      <dgm:spPr>
        <a:ln w="57150"/>
      </dgm:spPr>
      <dgm:t>
        <a:bodyPr/>
        <a:lstStyle/>
        <a:p>
          <a:endParaRPr lang="en-US"/>
        </a:p>
      </dgm:t>
    </dgm:pt>
    <dgm:pt modelId="{4884EB84-9177-4C84-8388-4068A8117995}">
      <dgm:prSet phldrT="[Text]" custT="1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তাই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cpu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ডাটা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processor 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 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integrated graphics 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থাকলে সেখানে ট্রানফার করে ,বা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motherboard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সঙ্গে ডেডিকেটেড গ্রাফিক্স কার্ড থাকলে সেখানে যায়।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166EDC-841A-4A63-A3E0-0A1399F8F370}" type="parTrans" cxnId="{F8A3DDB0-D399-474D-8095-D4D4BE357A66}">
      <dgm:prSet/>
      <dgm:spPr/>
      <dgm:t>
        <a:bodyPr/>
        <a:lstStyle/>
        <a:p>
          <a:endParaRPr lang="en-US"/>
        </a:p>
      </dgm:t>
    </dgm:pt>
    <dgm:pt modelId="{53CDF855-4277-4850-9222-D6B36AFB2C30}" type="sibTrans" cxnId="{F8A3DDB0-D399-474D-8095-D4D4BE357A66}">
      <dgm:prSet/>
      <dgm:spPr>
        <a:ln w="57150"/>
      </dgm:spPr>
      <dgm:t>
        <a:bodyPr/>
        <a:lstStyle/>
        <a:p>
          <a:endParaRPr lang="en-US"/>
        </a:p>
      </dgm:t>
    </dgm:pt>
    <dgm:pt modelId="{68060920-1B5A-45F2-A0E5-27EACEC704E0}">
      <dgm:prSet phldrT="[Text]" custT="1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তারপর গ্রাফিক্স কার্ড সেই ডাটা কে কনভার্ট করে মনিটরে এ 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show </a:t>
          </a:r>
          <a:r>
            <a: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62D4E-942C-4AEE-A6FB-0B7E5AD6E005}" type="parTrans" cxnId="{B27B033D-3B01-4BB9-9A1E-AA765068954A}">
      <dgm:prSet/>
      <dgm:spPr/>
      <dgm:t>
        <a:bodyPr/>
        <a:lstStyle/>
        <a:p>
          <a:endParaRPr lang="en-US"/>
        </a:p>
      </dgm:t>
    </dgm:pt>
    <dgm:pt modelId="{D64AD30B-C1A1-4FB9-AADD-419B23A74361}" type="sibTrans" cxnId="{B27B033D-3B01-4BB9-9A1E-AA765068954A}">
      <dgm:prSet/>
      <dgm:spPr/>
      <dgm:t>
        <a:bodyPr/>
        <a:lstStyle/>
        <a:p>
          <a:endParaRPr lang="en-US"/>
        </a:p>
      </dgm:t>
    </dgm:pt>
    <dgm:pt modelId="{92B2CA0D-B523-4963-BAC2-612149E66001}" type="pres">
      <dgm:prSet presAssocID="{49E37C04-F082-4D95-9133-B3B2C2229DF3}" presName="Name0" presStyleCnt="0">
        <dgm:presLayoutVars>
          <dgm:dir/>
          <dgm:resizeHandles val="exact"/>
        </dgm:presLayoutVars>
      </dgm:prSet>
      <dgm:spPr/>
    </dgm:pt>
    <dgm:pt modelId="{85EB5EEF-FA21-4FF0-85A8-758C8C617534}" type="pres">
      <dgm:prSet presAssocID="{0C3E7113-84E0-472A-B30C-520AAFCF495A}" presName="node" presStyleLbl="node1" presStyleIdx="0" presStyleCnt="5" custScaleX="157436" custScaleY="113849" custLinFactNeighborX="2683" custLinFactNeighborY="-12855">
        <dgm:presLayoutVars>
          <dgm:bulletEnabled val="1"/>
        </dgm:presLayoutVars>
      </dgm:prSet>
      <dgm:spPr/>
    </dgm:pt>
    <dgm:pt modelId="{1C9D6729-D674-4423-BA29-1E73E13C3868}" type="pres">
      <dgm:prSet presAssocID="{15717FC8-F1B6-43FE-A79E-9A21BC263144}" presName="sibTrans" presStyleLbl="sibTrans1D1" presStyleIdx="0" presStyleCnt="4"/>
      <dgm:spPr/>
    </dgm:pt>
    <dgm:pt modelId="{28CAB9C7-24A8-4559-B8AD-AB38C6A24DBD}" type="pres">
      <dgm:prSet presAssocID="{15717FC8-F1B6-43FE-A79E-9A21BC263144}" presName="connectorText" presStyleLbl="sibTrans1D1" presStyleIdx="0" presStyleCnt="4"/>
      <dgm:spPr/>
    </dgm:pt>
    <dgm:pt modelId="{970F1E87-40A0-48A2-974F-1C7612EC2C3D}" type="pres">
      <dgm:prSet presAssocID="{BA9C3773-CD98-4D06-884F-D0B78D2CC43F}" presName="node" presStyleLbl="node1" presStyleIdx="1" presStyleCnt="5" custScaleX="159211" custScaleY="115315" custLinFactNeighborX="20360" custLinFactNeighborY="-12894">
        <dgm:presLayoutVars>
          <dgm:bulletEnabled val="1"/>
        </dgm:presLayoutVars>
      </dgm:prSet>
      <dgm:spPr/>
    </dgm:pt>
    <dgm:pt modelId="{7D291010-5AB6-48C7-90AA-9E9D97FF18CA}" type="pres">
      <dgm:prSet presAssocID="{F13CD473-6A8B-4749-870B-AD1BE3ECC4C2}" presName="sibTrans" presStyleLbl="sibTrans1D1" presStyleIdx="1" presStyleCnt="4"/>
      <dgm:spPr/>
    </dgm:pt>
    <dgm:pt modelId="{B9EBB905-8726-433E-A7FE-98C1B0CD0EAD}" type="pres">
      <dgm:prSet presAssocID="{F13CD473-6A8B-4749-870B-AD1BE3ECC4C2}" presName="connectorText" presStyleLbl="sibTrans1D1" presStyleIdx="1" presStyleCnt="4"/>
      <dgm:spPr/>
    </dgm:pt>
    <dgm:pt modelId="{36518739-0094-4BF8-A034-5CC7DA57FBF0}" type="pres">
      <dgm:prSet presAssocID="{A80B9329-A049-41D3-935A-2523EE21741A}" presName="node" presStyleLbl="node1" presStyleIdx="2" presStyleCnt="5" custScaleX="140198" custScaleY="130076">
        <dgm:presLayoutVars>
          <dgm:bulletEnabled val="1"/>
        </dgm:presLayoutVars>
      </dgm:prSet>
      <dgm:spPr/>
    </dgm:pt>
    <dgm:pt modelId="{2C480B88-C5FF-4297-BAB3-CC8AC42B16B3}" type="pres">
      <dgm:prSet presAssocID="{E6033819-2059-4C49-A10F-E53210E4EA78}" presName="sibTrans" presStyleLbl="sibTrans1D1" presStyleIdx="2" presStyleCnt="4"/>
      <dgm:spPr/>
    </dgm:pt>
    <dgm:pt modelId="{273E063E-B1C9-45A7-98A2-DB0E7F9AA70F}" type="pres">
      <dgm:prSet presAssocID="{E6033819-2059-4C49-A10F-E53210E4EA78}" presName="connectorText" presStyleLbl="sibTrans1D1" presStyleIdx="2" presStyleCnt="4"/>
      <dgm:spPr/>
    </dgm:pt>
    <dgm:pt modelId="{BEC41536-B8C9-448F-83E1-1A1C62869848}" type="pres">
      <dgm:prSet presAssocID="{4884EB84-9177-4C84-8388-4068A8117995}" presName="node" presStyleLbl="node1" presStyleIdx="3" presStyleCnt="5" custScaleX="116161" custScaleY="133368" custLinFactNeighborX="4748">
        <dgm:presLayoutVars>
          <dgm:bulletEnabled val="1"/>
        </dgm:presLayoutVars>
      </dgm:prSet>
      <dgm:spPr/>
    </dgm:pt>
    <dgm:pt modelId="{B6AFF402-0B13-4F31-80D5-AE89B1EAC2D3}" type="pres">
      <dgm:prSet presAssocID="{53CDF855-4277-4850-9222-D6B36AFB2C30}" presName="sibTrans" presStyleLbl="sibTrans1D1" presStyleIdx="3" presStyleCnt="4"/>
      <dgm:spPr/>
    </dgm:pt>
    <dgm:pt modelId="{065DF94A-EB12-4B67-B7E8-EA2B08E67D98}" type="pres">
      <dgm:prSet presAssocID="{53CDF855-4277-4850-9222-D6B36AFB2C30}" presName="connectorText" presStyleLbl="sibTrans1D1" presStyleIdx="3" presStyleCnt="4"/>
      <dgm:spPr/>
    </dgm:pt>
    <dgm:pt modelId="{359F081F-0EFA-4619-B201-C17944E0F8BD}" type="pres">
      <dgm:prSet presAssocID="{68060920-1B5A-45F2-A0E5-27EACEC704E0}" presName="node" presStyleLbl="node1" presStyleIdx="4" presStyleCnt="5" custScaleX="71299" custScaleY="129940">
        <dgm:presLayoutVars>
          <dgm:bulletEnabled val="1"/>
        </dgm:presLayoutVars>
      </dgm:prSet>
      <dgm:spPr/>
    </dgm:pt>
  </dgm:ptLst>
  <dgm:cxnLst>
    <dgm:cxn modelId="{0848FF10-9C5E-46C4-8A1E-3BE75B14E9DD}" type="presOf" srcId="{49E37C04-F082-4D95-9133-B3B2C2229DF3}" destId="{92B2CA0D-B523-4963-BAC2-612149E66001}" srcOrd="0" destOrd="0" presId="urn:microsoft.com/office/officeart/2005/8/layout/bProcess3"/>
    <dgm:cxn modelId="{D3768023-D5FE-4C60-8A32-103CEFA2A854}" type="presOf" srcId="{4884EB84-9177-4C84-8388-4068A8117995}" destId="{BEC41536-B8C9-448F-83E1-1A1C62869848}" srcOrd="0" destOrd="0" presId="urn:microsoft.com/office/officeart/2005/8/layout/bProcess3"/>
    <dgm:cxn modelId="{65C61827-715C-4302-A561-F19D93DABF28}" srcId="{49E37C04-F082-4D95-9133-B3B2C2229DF3}" destId="{0C3E7113-84E0-472A-B30C-520AAFCF495A}" srcOrd="0" destOrd="0" parTransId="{F6A1380A-EC25-4F68-BD9C-859CC8EE3FD9}" sibTransId="{15717FC8-F1B6-43FE-A79E-9A21BC263144}"/>
    <dgm:cxn modelId="{B27B033D-3B01-4BB9-9A1E-AA765068954A}" srcId="{49E37C04-F082-4D95-9133-B3B2C2229DF3}" destId="{68060920-1B5A-45F2-A0E5-27EACEC704E0}" srcOrd="4" destOrd="0" parTransId="{AE362D4E-942C-4AEE-A6FB-0B7E5AD6E005}" sibTransId="{D64AD30B-C1A1-4FB9-AADD-419B23A74361}"/>
    <dgm:cxn modelId="{3EF51D72-F08E-4431-AF1E-F6B679254201}" type="presOf" srcId="{15717FC8-F1B6-43FE-A79E-9A21BC263144}" destId="{28CAB9C7-24A8-4559-B8AD-AB38C6A24DBD}" srcOrd="1" destOrd="0" presId="urn:microsoft.com/office/officeart/2005/8/layout/bProcess3"/>
    <dgm:cxn modelId="{A097CE76-3B21-46A6-BC6B-6940E3E274CD}" type="presOf" srcId="{0C3E7113-84E0-472A-B30C-520AAFCF495A}" destId="{85EB5EEF-FA21-4FF0-85A8-758C8C617534}" srcOrd="0" destOrd="0" presId="urn:microsoft.com/office/officeart/2005/8/layout/bProcess3"/>
    <dgm:cxn modelId="{D5C48E59-8BBC-4CB1-8D3B-7B5FDDB7E58D}" type="presOf" srcId="{68060920-1B5A-45F2-A0E5-27EACEC704E0}" destId="{359F081F-0EFA-4619-B201-C17944E0F8BD}" srcOrd="0" destOrd="0" presId="urn:microsoft.com/office/officeart/2005/8/layout/bProcess3"/>
    <dgm:cxn modelId="{34511895-23A9-4F76-93B0-EB76F0B14537}" type="presOf" srcId="{BA9C3773-CD98-4D06-884F-D0B78D2CC43F}" destId="{970F1E87-40A0-48A2-974F-1C7612EC2C3D}" srcOrd="0" destOrd="0" presId="urn:microsoft.com/office/officeart/2005/8/layout/bProcess3"/>
    <dgm:cxn modelId="{328ADF98-1A77-4764-A4D5-39A463CB3887}" type="presOf" srcId="{53CDF855-4277-4850-9222-D6B36AFB2C30}" destId="{065DF94A-EB12-4B67-B7E8-EA2B08E67D98}" srcOrd="1" destOrd="0" presId="urn:microsoft.com/office/officeart/2005/8/layout/bProcess3"/>
    <dgm:cxn modelId="{1517339E-EE39-4669-9A86-43DEAEB9E245}" type="presOf" srcId="{E6033819-2059-4C49-A10F-E53210E4EA78}" destId="{2C480B88-C5FF-4297-BAB3-CC8AC42B16B3}" srcOrd="0" destOrd="0" presId="urn:microsoft.com/office/officeart/2005/8/layout/bProcess3"/>
    <dgm:cxn modelId="{4353AE9F-9285-482D-AFBD-3E81F6A4D9C0}" type="presOf" srcId="{53CDF855-4277-4850-9222-D6B36AFB2C30}" destId="{B6AFF402-0B13-4F31-80D5-AE89B1EAC2D3}" srcOrd="0" destOrd="0" presId="urn:microsoft.com/office/officeart/2005/8/layout/bProcess3"/>
    <dgm:cxn modelId="{E8AF5BA0-9904-4885-A5AE-9FCA26C6DACE}" type="presOf" srcId="{E6033819-2059-4C49-A10F-E53210E4EA78}" destId="{273E063E-B1C9-45A7-98A2-DB0E7F9AA70F}" srcOrd="1" destOrd="0" presId="urn:microsoft.com/office/officeart/2005/8/layout/bProcess3"/>
    <dgm:cxn modelId="{D5F517B0-5138-42F5-9A79-10F69B737943}" type="presOf" srcId="{A80B9329-A049-41D3-935A-2523EE21741A}" destId="{36518739-0094-4BF8-A034-5CC7DA57FBF0}" srcOrd="0" destOrd="0" presId="urn:microsoft.com/office/officeart/2005/8/layout/bProcess3"/>
    <dgm:cxn modelId="{F8A3DDB0-D399-474D-8095-D4D4BE357A66}" srcId="{49E37C04-F082-4D95-9133-B3B2C2229DF3}" destId="{4884EB84-9177-4C84-8388-4068A8117995}" srcOrd="3" destOrd="0" parTransId="{98166EDC-841A-4A63-A3E0-0A1399F8F370}" sibTransId="{53CDF855-4277-4850-9222-D6B36AFB2C30}"/>
    <dgm:cxn modelId="{BBCD83C6-E390-487E-B981-FE75AA10A4DA}" srcId="{49E37C04-F082-4D95-9133-B3B2C2229DF3}" destId="{A80B9329-A049-41D3-935A-2523EE21741A}" srcOrd="2" destOrd="0" parTransId="{FB6A9B45-B856-4B3D-8B8D-8EAB3F99C073}" sibTransId="{E6033819-2059-4C49-A10F-E53210E4EA78}"/>
    <dgm:cxn modelId="{6F96EBE1-97B7-4C70-9D0F-B5B9D84BBFCC}" type="presOf" srcId="{F13CD473-6A8B-4749-870B-AD1BE3ECC4C2}" destId="{7D291010-5AB6-48C7-90AA-9E9D97FF18CA}" srcOrd="0" destOrd="0" presId="urn:microsoft.com/office/officeart/2005/8/layout/bProcess3"/>
    <dgm:cxn modelId="{B6978AE9-D50B-4017-92C4-93B9D38C0257}" srcId="{49E37C04-F082-4D95-9133-B3B2C2229DF3}" destId="{BA9C3773-CD98-4D06-884F-D0B78D2CC43F}" srcOrd="1" destOrd="0" parTransId="{0861438A-C78D-40AF-97AA-CD89901AA65B}" sibTransId="{F13CD473-6A8B-4749-870B-AD1BE3ECC4C2}"/>
    <dgm:cxn modelId="{70F90DF0-9FB8-4D3A-A4B0-96EC1CB1321E}" type="presOf" srcId="{F13CD473-6A8B-4749-870B-AD1BE3ECC4C2}" destId="{B9EBB905-8726-433E-A7FE-98C1B0CD0EAD}" srcOrd="1" destOrd="0" presId="urn:microsoft.com/office/officeart/2005/8/layout/bProcess3"/>
    <dgm:cxn modelId="{BB72C2F8-970C-4CB3-BE7A-BB5695C1C925}" type="presOf" srcId="{15717FC8-F1B6-43FE-A79E-9A21BC263144}" destId="{1C9D6729-D674-4423-BA29-1E73E13C3868}" srcOrd="0" destOrd="0" presId="urn:microsoft.com/office/officeart/2005/8/layout/bProcess3"/>
    <dgm:cxn modelId="{29429690-D794-43BA-A71D-F4BDDC5FE68E}" type="presParOf" srcId="{92B2CA0D-B523-4963-BAC2-612149E66001}" destId="{85EB5EEF-FA21-4FF0-85A8-758C8C617534}" srcOrd="0" destOrd="0" presId="urn:microsoft.com/office/officeart/2005/8/layout/bProcess3"/>
    <dgm:cxn modelId="{4A56B91D-4D2B-42C4-987B-CD68D72303DC}" type="presParOf" srcId="{92B2CA0D-B523-4963-BAC2-612149E66001}" destId="{1C9D6729-D674-4423-BA29-1E73E13C3868}" srcOrd="1" destOrd="0" presId="urn:microsoft.com/office/officeart/2005/8/layout/bProcess3"/>
    <dgm:cxn modelId="{45B79A74-0392-47AC-8292-F4D5A8790D07}" type="presParOf" srcId="{1C9D6729-D674-4423-BA29-1E73E13C3868}" destId="{28CAB9C7-24A8-4559-B8AD-AB38C6A24DBD}" srcOrd="0" destOrd="0" presId="urn:microsoft.com/office/officeart/2005/8/layout/bProcess3"/>
    <dgm:cxn modelId="{0F598AD4-FF7A-40C3-AFB0-AE86D110E8B3}" type="presParOf" srcId="{92B2CA0D-B523-4963-BAC2-612149E66001}" destId="{970F1E87-40A0-48A2-974F-1C7612EC2C3D}" srcOrd="2" destOrd="0" presId="urn:microsoft.com/office/officeart/2005/8/layout/bProcess3"/>
    <dgm:cxn modelId="{8C73FAAB-06B2-4BE9-B076-58F39D87968B}" type="presParOf" srcId="{92B2CA0D-B523-4963-BAC2-612149E66001}" destId="{7D291010-5AB6-48C7-90AA-9E9D97FF18CA}" srcOrd="3" destOrd="0" presId="urn:microsoft.com/office/officeart/2005/8/layout/bProcess3"/>
    <dgm:cxn modelId="{00F8E2DC-A8A7-44B8-BE1C-096F6E645E2D}" type="presParOf" srcId="{7D291010-5AB6-48C7-90AA-9E9D97FF18CA}" destId="{B9EBB905-8726-433E-A7FE-98C1B0CD0EAD}" srcOrd="0" destOrd="0" presId="urn:microsoft.com/office/officeart/2005/8/layout/bProcess3"/>
    <dgm:cxn modelId="{AA7048BA-A8E6-4A97-A33A-E3C9EF3A8165}" type="presParOf" srcId="{92B2CA0D-B523-4963-BAC2-612149E66001}" destId="{36518739-0094-4BF8-A034-5CC7DA57FBF0}" srcOrd="4" destOrd="0" presId="urn:microsoft.com/office/officeart/2005/8/layout/bProcess3"/>
    <dgm:cxn modelId="{239E9193-57A5-4BF2-ABB7-7570E53015A4}" type="presParOf" srcId="{92B2CA0D-B523-4963-BAC2-612149E66001}" destId="{2C480B88-C5FF-4297-BAB3-CC8AC42B16B3}" srcOrd="5" destOrd="0" presId="urn:microsoft.com/office/officeart/2005/8/layout/bProcess3"/>
    <dgm:cxn modelId="{D336835C-51A1-4EB5-9F9E-C820C3301C99}" type="presParOf" srcId="{2C480B88-C5FF-4297-BAB3-CC8AC42B16B3}" destId="{273E063E-B1C9-45A7-98A2-DB0E7F9AA70F}" srcOrd="0" destOrd="0" presId="urn:microsoft.com/office/officeart/2005/8/layout/bProcess3"/>
    <dgm:cxn modelId="{AD4810C4-6C64-4840-96DB-69B7E324CBE1}" type="presParOf" srcId="{92B2CA0D-B523-4963-BAC2-612149E66001}" destId="{BEC41536-B8C9-448F-83E1-1A1C62869848}" srcOrd="6" destOrd="0" presId="urn:microsoft.com/office/officeart/2005/8/layout/bProcess3"/>
    <dgm:cxn modelId="{69948842-A444-4242-8F6D-A995A893D07F}" type="presParOf" srcId="{92B2CA0D-B523-4963-BAC2-612149E66001}" destId="{B6AFF402-0B13-4F31-80D5-AE89B1EAC2D3}" srcOrd="7" destOrd="0" presId="urn:microsoft.com/office/officeart/2005/8/layout/bProcess3"/>
    <dgm:cxn modelId="{B68FD289-3455-45DE-A08F-420357D3BCBB}" type="presParOf" srcId="{B6AFF402-0B13-4F31-80D5-AE89B1EAC2D3}" destId="{065DF94A-EB12-4B67-B7E8-EA2B08E67D98}" srcOrd="0" destOrd="0" presId="urn:microsoft.com/office/officeart/2005/8/layout/bProcess3"/>
    <dgm:cxn modelId="{4E253186-51B6-4DD8-AB00-6D73FF0604FF}" type="presParOf" srcId="{92B2CA0D-B523-4963-BAC2-612149E66001}" destId="{359F081F-0EFA-4619-B201-C17944E0F8BD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71F187-F394-4DC9-BA19-033CF7C0ABF8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4CBB72-387D-4663-AAC5-22CD18DD1CBD}">
      <dgm:prSet phldrT="[Text]" custT="1"/>
      <dgm:spPr>
        <a:gradFill rotWithShape="0">
          <a:gsLst>
            <a:gs pos="0">
              <a:srgbClr val="C0000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GraphicsCard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1D1111-2CC9-4462-8433-DFFCDE108F96}" type="parTrans" cxnId="{600034E5-FDE4-4AF1-B31E-2F9BA8002163}">
      <dgm:prSet/>
      <dgm:spPr/>
      <dgm:t>
        <a:bodyPr/>
        <a:lstStyle/>
        <a:p>
          <a:endParaRPr lang="en-US"/>
        </a:p>
      </dgm:t>
    </dgm:pt>
    <dgm:pt modelId="{EDCBD31D-7125-4950-8DA4-C705D02BC5FB}" type="sibTrans" cxnId="{600034E5-FDE4-4AF1-B31E-2F9BA8002163}">
      <dgm:prSet/>
      <dgm:spPr/>
      <dgm:t>
        <a:bodyPr/>
        <a:lstStyle/>
        <a:p>
          <a:endParaRPr lang="en-US"/>
        </a:p>
      </dgm:t>
    </dgm:pt>
    <dgm:pt modelId="{DF7875AF-B4E4-4169-8052-891109DDE72F}">
      <dgm:prSet phldrT="[Text]" custT="1"/>
      <dgm:spPr>
        <a:gradFill rotWithShape="0">
          <a:gsLst>
            <a:gs pos="0">
              <a:srgbClr val="FFC00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Video Card</a:t>
          </a:r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B0104-927A-41F8-84D0-EBC944EFB709}" type="parTrans" cxnId="{6115F0F9-19AB-47CA-BA32-CAD4DB0C638D}">
      <dgm:prSet/>
      <dgm:spPr/>
      <dgm:t>
        <a:bodyPr/>
        <a:lstStyle/>
        <a:p>
          <a:endParaRPr lang="en-US"/>
        </a:p>
      </dgm:t>
    </dgm:pt>
    <dgm:pt modelId="{BDC22C33-1D29-4152-8FA9-A0B89F2FAF1D}" type="sibTrans" cxnId="{6115F0F9-19AB-47CA-BA32-CAD4DB0C638D}">
      <dgm:prSet/>
      <dgm:spPr/>
      <dgm:t>
        <a:bodyPr/>
        <a:lstStyle/>
        <a:p>
          <a:endParaRPr lang="en-US"/>
        </a:p>
      </dgm:t>
    </dgm:pt>
    <dgm:pt modelId="{855CC7DB-D207-4CC3-ADC5-CA533590FE89}">
      <dgm:prSet phldrT="[Text]" custT="1"/>
      <dgm:spPr>
        <a:gradFill rotWithShape="0">
          <a:gsLst>
            <a:gs pos="0">
              <a:schemeClr val="accent1">
                <a:lumMod val="5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Display Card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E8DD1-F4D6-495A-BA59-44CEE195BE94}" type="parTrans" cxnId="{79F7CEFC-A585-4A0D-B3CC-55943FED5097}">
      <dgm:prSet/>
      <dgm:spPr/>
      <dgm:t>
        <a:bodyPr/>
        <a:lstStyle/>
        <a:p>
          <a:endParaRPr lang="en-US"/>
        </a:p>
      </dgm:t>
    </dgm:pt>
    <dgm:pt modelId="{7E6B541C-0989-4800-AF15-C25DA937EBBE}" type="sibTrans" cxnId="{79F7CEFC-A585-4A0D-B3CC-55943FED5097}">
      <dgm:prSet/>
      <dgm:spPr/>
      <dgm:t>
        <a:bodyPr/>
        <a:lstStyle/>
        <a:p>
          <a:endParaRPr lang="en-US"/>
        </a:p>
      </dgm:t>
    </dgm:pt>
    <dgm:pt modelId="{50345B2B-3562-471C-B57E-71EB107AF6F4}">
      <dgm:prSet phldrT="[Text]" custT="1"/>
      <dgm:spPr>
        <a:gradFill rotWithShape="0">
          <a:gsLst>
            <a:gs pos="0">
              <a:schemeClr val="accent6">
                <a:lumMod val="75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Video Adapter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4D973-1C78-4B81-8AD3-9D69F84C13DB}" type="parTrans" cxnId="{20C0E857-637C-429B-8636-952321D47276}">
      <dgm:prSet/>
      <dgm:spPr/>
      <dgm:t>
        <a:bodyPr/>
        <a:lstStyle/>
        <a:p>
          <a:endParaRPr lang="en-US"/>
        </a:p>
      </dgm:t>
    </dgm:pt>
    <dgm:pt modelId="{604DEF53-E0E1-4776-9994-2190D3FE04BD}" type="sibTrans" cxnId="{20C0E857-637C-429B-8636-952321D47276}">
      <dgm:prSet/>
      <dgm:spPr/>
      <dgm:t>
        <a:bodyPr/>
        <a:lstStyle/>
        <a:p>
          <a:endParaRPr lang="en-US"/>
        </a:p>
      </dgm:t>
    </dgm:pt>
    <dgm:pt modelId="{1463E6E0-0B1D-4D92-942B-E55C974B7818}">
      <dgm:prSet phldrT="[Text]" custT="1"/>
      <dgm:spPr>
        <a:gradFill rotWithShape="0">
          <a:gsLst>
            <a:gs pos="0">
              <a:srgbClr val="FF000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Display Adapter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319153-4D31-4655-B254-1191DFF89187}" type="parTrans" cxnId="{12476358-2C8D-4CED-A5B4-FD886BBEC2D4}">
      <dgm:prSet/>
      <dgm:spPr/>
      <dgm:t>
        <a:bodyPr/>
        <a:lstStyle/>
        <a:p>
          <a:endParaRPr lang="en-US"/>
        </a:p>
      </dgm:t>
    </dgm:pt>
    <dgm:pt modelId="{5C4395A3-2066-45BF-A79A-F9905E83D649}" type="sibTrans" cxnId="{12476358-2C8D-4CED-A5B4-FD886BBEC2D4}">
      <dgm:prSet/>
      <dgm:spPr/>
      <dgm:t>
        <a:bodyPr/>
        <a:lstStyle/>
        <a:p>
          <a:endParaRPr lang="en-US"/>
        </a:p>
      </dgm:t>
    </dgm:pt>
    <dgm:pt modelId="{A99F21CD-5640-4E1F-92A6-C4880F7CEF00}">
      <dgm:prSet phldrT="[Text]" custT="1"/>
      <dgm:spPr>
        <a:gradFill rotWithShape="0">
          <a:gsLst>
            <a:gs pos="0">
              <a:schemeClr val="accent2">
                <a:lumMod val="75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Graphics Board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549733-0AAF-4197-946B-94DF8B166B61}" type="parTrans" cxnId="{CD8A136A-1C37-4680-9351-DC71311668DA}">
      <dgm:prSet/>
      <dgm:spPr/>
      <dgm:t>
        <a:bodyPr/>
        <a:lstStyle/>
        <a:p>
          <a:endParaRPr lang="en-US"/>
        </a:p>
      </dgm:t>
    </dgm:pt>
    <dgm:pt modelId="{4064EC2C-74E1-4FFA-A029-682C76BC71EA}" type="sibTrans" cxnId="{CD8A136A-1C37-4680-9351-DC71311668DA}">
      <dgm:prSet/>
      <dgm:spPr/>
      <dgm:t>
        <a:bodyPr/>
        <a:lstStyle/>
        <a:p>
          <a:endParaRPr lang="en-US"/>
        </a:p>
      </dgm:t>
    </dgm:pt>
    <dgm:pt modelId="{F4404BBC-5BB9-4B5B-ACB6-F0A3E079E04A}">
      <dgm:prSet phldrT="[Text]" custT="1"/>
      <dgm:spPr>
        <a:gradFill rotWithShape="0">
          <a:gsLst>
            <a:gs pos="0">
              <a:schemeClr val="bg2">
                <a:lumMod val="25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Graphics Adapter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FA297-08EC-4E0F-BAC8-E4D9C6160819}" type="parTrans" cxnId="{7975DAC4-1DD2-4485-9065-66F7ABF07E9D}">
      <dgm:prSet/>
      <dgm:spPr/>
      <dgm:t>
        <a:bodyPr/>
        <a:lstStyle/>
        <a:p>
          <a:endParaRPr lang="en-US"/>
        </a:p>
      </dgm:t>
    </dgm:pt>
    <dgm:pt modelId="{4979752B-47A7-4CED-BF56-B13DC1E743DF}" type="sibTrans" cxnId="{7975DAC4-1DD2-4485-9065-66F7ABF07E9D}">
      <dgm:prSet/>
      <dgm:spPr/>
      <dgm:t>
        <a:bodyPr/>
        <a:lstStyle/>
        <a:p>
          <a:endParaRPr lang="en-US"/>
        </a:p>
      </dgm:t>
    </dgm:pt>
    <dgm:pt modelId="{BCD5626F-9219-4746-8524-F92C950FB0D2}" type="pres">
      <dgm:prSet presAssocID="{1E71F187-F394-4DC9-BA19-033CF7C0ABF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55DFCA1-2977-47F4-9314-6024A7EDA2CA}" type="pres">
      <dgm:prSet presAssocID="{3A4CBB72-387D-4663-AAC5-22CD18DD1CBD}" presName="Parent" presStyleLbl="node0" presStyleIdx="0" presStyleCnt="1">
        <dgm:presLayoutVars>
          <dgm:chMax val="6"/>
          <dgm:chPref val="6"/>
        </dgm:presLayoutVars>
      </dgm:prSet>
      <dgm:spPr/>
    </dgm:pt>
    <dgm:pt modelId="{D2F143B6-16D4-466D-B96A-B33FA8314C49}" type="pres">
      <dgm:prSet presAssocID="{DF7875AF-B4E4-4169-8052-891109DDE72F}" presName="Accent1" presStyleCnt="0"/>
      <dgm:spPr/>
    </dgm:pt>
    <dgm:pt modelId="{D2FCFC4F-28D0-49EF-9A0D-8558D88FDE54}" type="pres">
      <dgm:prSet presAssocID="{DF7875AF-B4E4-4169-8052-891109DDE72F}" presName="Accent" presStyleLbl="bgShp" presStyleIdx="0" presStyleCnt="6"/>
      <dgm:spPr/>
    </dgm:pt>
    <dgm:pt modelId="{F34CD57D-3F51-4D6E-B0AE-B92D919C7291}" type="pres">
      <dgm:prSet presAssocID="{DF7875AF-B4E4-4169-8052-891109DDE72F}" presName="Child1" presStyleLbl="node1" presStyleIdx="0" presStyleCnt="6" custLinFactNeighborX="-6784" custLinFactNeighborY="0">
        <dgm:presLayoutVars>
          <dgm:chMax val="0"/>
          <dgm:chPref val="0"/>
          <dgm:bulletEnabled val="1"/>
        </dgm:presLayoutVars>
      </dgm:prSet>
      <dgm:spPr/>
    </dgm:pt>
    <dgm:pt modelId="{A14555CC-BB6D-43E5-8FAF-611F754D86DF}" type="pres">
      <dgm:prSet presAssocID="{855CC7DB-D207-4CC3-ADC5-CA533590FE89}" presName="Accent2" presStyleCnt="0"/>
      <dgm:spPr/>
    </dgm:pt>
    <dgm:pt modelId="{6301C343-920B-4337-A1AE-02C4C940E18E}" type="pres">
      <dgm:prSet presAssocID="{855CC7DB-D207-4CC3-ADC5-CA533590FE89}" presName="Accent" presStyleLbl="bgShp" presStyleIdx="1" presStyleCnt="6" custLinFactNeighborX="33488" custLinFactNeighborY="4664"/>
      <dgm:spPr/>
    </dgm:pt>
    <dgm:pt modelId="{3D7AB89A-E24A-462B-9697-3EC090516CC7}" type="pres">
      <dgm:prSet presAssocID="{855CC7DB-D207-4CC3-ADC5-CA533590FE89}" presName="Child2" presStyleLbl="node1" presStyleIdx="1" presStyleCnt="6" custLinFactNeighborX="14801" custLinFactNeighborY="2852">
        <dgm:presLayoutVars>
          <dgm:chMax val="0"/>
          <dgm:chPref val="0"/>
          <dgm:bulletEnabled val="1"/>
        </dgm:presLayoutVars>
      </dgm:prSet>
      <dgm:spPr/>
    </dgm:pt>
    <dgm:pt modelId="{64FBB2A1-F5E7-4298-8FEC-FAAD21C9D080}" type="pres">
      <dgm:prSet presAssocID="{50345B2B-3562-471C-B57E-71EB107AF6F4}" presName="Accent3" presStyleCnt="0"/>
      <dgm:spPr/>
    </dgm:pt>
    <dgm:pt modelId="{EF3D9FD9-61A5-46A6-B1CD-EBE8B41A8C42}" type="pres">
      <dgm:prSet presAssocID="{50345B2B-3562-471C-B57E-71EB107AF6F4}" presName="Accent" presStyleLbl="bgShp" presStyleIdx="2" presStyleCnt="6" custLinFactNeighborX="38846" custLinFactNeighborY="-6219"/>
      <dgm:spPr/>
    </dgm:pt>
    <dgm:pt modelId="{F41D257C-34EB-428D-A0A3-B37956E12F0E}" type="pres">
      <dgm:prSet presAssocID="{50345B2B-3562-471C-B57E-71EB107AF6F4}" presName="Child3" presStyleLbl="node1" presStyleIdx="2" presStyleCnt="6" custScaleX="109672" custLinFactNeighborX="11718" custLinFactNeighborY="713">
        <dgm:presLayoutVars>
          <dgm:chMax val="0"/>
          <dgm:chPref val="0"/>
          <dgm:bulletEnabled val="1"/>
        </dgm:presLayoutVars>
      </dgm:prSet>
      <dgm:spPr/>
    </dgm:pt>
    <dgm:pt modelId="{BBCE39BB-635F-4A81-9E72-AE616E62AED1}" type="pres">
      <dgm:prSet presAssocID="{1463E6E0-0B1D-4D92-942B-E55C974B7818}" presName="Accent4" presStyleCnt="0"/>
      <dgm:spPr/>
    </dgm:pt>
    <dgm:pt modelId="{F75DF511-4B57-40F5-A9CA-B818470BDCC9}" type="pres">
      <dgm:prSet presAssocID="{1463E6E0-0B1D-4D92-942B-E55C974B7818}" presName="Accent" presStyleLbl="bgShp" presStyleIdx="3" presStyleCnt="6"/>
      <dgm:spPr/>
    </dgm:pt>
    <dgm:pt modelId="{3E4EC8F5-1B75-4F5B-B7B1-BB46AA1B4195}" type="pres">
      <dgm:prSet presAssocID="{1463E6E0-0B1D-4D92-942B-E55C974B7818}" presName="Child4" presStyleLbl="node1" presStyleIdx="3" presStyleCnt="6" custScaleX="114940" custScaleY="85903">
        <dgm:presLayoutVars>
          <dgm:chMax val="0"/>
          <dgm:chPref val="0"/>
          <dgm:bulletEnabled val="1"/>
        </dgm:presLayoutVars>
      </dgm:prSet>
      <dgm:spPr/>
    </dgm:pt>
    <dgm:pt modelId="{D83F05E1-3A45-4998-80D4-C3E2507E6E0A}" type="pres">
      <dgm:prSet presAssocID="{A99F21CD-5640-4E1F-92A6-C4880F7CEF00}" presName="Accent5" presStyleCnt="0"/>
      <dgm:spPr/>
    </dgm:pt>
    <dgm:pt modelId="{AC8AAC33-69D7-4779-BE1C-A164521232D8}" type="pres">
      <dgm:prSet presAssocID="{A99F21CD-5640-4E1F-92A6-C4880F7CEF00}" presName="Accent" presStyleLbl="bgShp" presStyleIdx="4" presStyleCnt="6"/>
      <dgm:spPr/>
    </dgm:pt>
    <dgm:pt modelId="{F366AAA7-2B57-4285-814E-6A1BBCEF2E98}" type="pres">
      <dgm:prSet presAssocID="{A99F21CD-5640-4E1F-92A6-C4880F7CEF00}" presName="Child5" presStyleLbl="node1" presStyleIdx="4" presStyleCnt="6" custScaleX="133050" custLinFactNeighborX="-13759" custLinFactNeighborY="795">
        <dgm:presLayoutVars>
          <dgm:chMax val="0"/>
          <dgm:chPref val="0"/>
          <dgm:bulletEnabled val="1"/>
        </dgm:presLayoutVars>
      </dgm:prSet>
      <dgm:spPr/>
    </dgm:pt>
    <dgm:pt modelId="{3B503063-99DE-46CA-ADFF-A5FE98692C38}" type="pres">
      <dgm:prSet presAssocID="{F4404BBC-5BB9-4B5B-ACB6-F0A3E079E04A}" presName="Accent6" presStyleCnt="0"/>
      <dgm:spPr/>
    </dgm:pt>
    <dgm:pt modelId="{0EAEF290-2D9A-4BF3-A30E-08BA1A1236BD}" type="pres">
      <dgm:prSet presAssocID="{F4404BBC-5BB9-4B5B-ACB6-F0A3E079E04A}" presName="Accent" presStyleLbl="bgShp" presStyleIdx="5" presStyleCnt="6" custLinFactNeighborX="-22413" custLinFactNeighborY="-11386"/>
      <dgm:spPr/>
    </dgm:pt>
    <dgm:pt modelId="{E0D7D07F-18D6-463E-AD6C-C259375EC291}" type="pres">
      <dgm:prSet presAssocID="{F4404BBC-5BB9-4B5B-ACB6-F0A3E079E04A}" presName="Child6" presStyleLbl="node1" presStyleIdx="5" presStyleCnt="6" custScaleX="130936" custLinFactNeighborX="-13759" custLinFactNeighborY="-2386">
        <dgm:presLayoutVars>
          <dgm:chMax val="0"/>
          <dgm:chPref val="0"/>
          <dgm:bulletEnabled val="1"/>
        </dgm:presLayoutVars>
      </dgm:prSet>
      <dgm:spPr/>
    </dgm:pt>
  </dgm:ptLst>
  <dgm:cxnLst>
    <dgm:cxn modelId="{DED08101-FA88-4FFB-ADCF-64A6F80B4E4A}" type="presOf" srcId="{A99F21CD-5640-4E1F-92A6-C4880F7CEF00}" destId="{F366AAA7-2B57-4285-814E-6A1BBCEF2E98}" srcOrd="0" destOrd="0" presId="urn:microsoft.com/office/officeart/2011/layout/HexagonRadial"/>
    <dgm:cxn modelId="{CD8A136A-1C37-4680-9351-DC71311668DA}" srcId="{3A4CBB72-387D-4663-AAC5-22CD18DD1CBD}" destId="{A99F21CD-5640-4E1F-92A6-C4880F7CEF00}" srcOrd="4" destOrd="0" parTransId="{4E549733-0AAF-4197-946B-94DF8B166B61}" sibTransId="{4064EC2C-74E1-4FFA-A029-682C76BC71EA}"/>
    <dgm:cxn modelId="{20C0E857-637C-429B-8636-952321D47276}" srcId="{3A4CBB72-387D-4663-AAC5-22CD18DD1CBD}" destId="{50345B2B-3562-471C-B57E-71EB107AF6F4}" srcOrd="2" destOrd="0" parTransId="{7644D973-1C78-4B81-8AD3-9D69F84C13DB}" sibTransId="{604DEF53-E0E1-4776-9994-2190D3FE04BD}"/>
    <dgm:cxn modelId="{12476358-2C8D-4CED-A5B4-FD886BBEC2D4}" srcId="{3A4CBB72-387D-4663-AAC5-22CD18DD1CBD}" destId="{1463E6E0-0B1D-4D92-942B-E55C974B7818}" srcOrd="3" destOrd="0" parTransId="{54319153-4D31-4655-B254-1191DFF89187}" sibTransId="{5C4395A3-2066-45BF-A79A-F9905E83D649}"/>
    <dgm:cxn modelId="{E1C75D8F-0569-4FF4-8C49-26CCE232BFB9}" type="presOf" srcId="{1463E6E0-0B1D-4D92-942B-E55C974B7818}" destId="{3E4EC8F5-1B75-4F5B-B7B1-BB46AA1B4195}" srcOrd="0" destOrd="0" presId="urn:microsoft.com/office/officeart/2011/layout/HexagonRadial"/>
    <dgm:cxn modelId="{E1339292-9E33-4B60-935D-EEFA5C78DF03}" type="presOf" srcId="{1E71F187-F394-4DC9-BA19-033CF7C0ABF8}" destId="{BCD5626F-9219-4746-8524-F92C950FB0D2}" srcOrd="0" destOrd="0" presId="urn:microsoft.com/office/officeart/2011/layout/HexagonRadial"/>
    <dgm:cxn modelId="{DE749B94-00A1-4CB9-9385-D9E838F79FB8}" type="presOf" srcId="{50345B2B-3562-471C-B57E-71EB107AF6F4}" destId="{F41D257C-34EB-428D-A0A3-B37956E12F0E}" srcOrd="0" destOrd="0" presId="urn:microsoft.com/office/officeart/2011/layout/HexagonRadial"/>
    <dgm:cxn modelId="{551925A8-01A1-4E2F-AE12-445C4C694C76}" type="presOf" srcId="{DF7875AF-B4E4-4169-8052-891109DDE72F}" destId="{F34CD57D-3F51-4D6E-B0AE-B92D919C7291}" srcOrd="0" destOrd="0" presId="urn:microsoft.com/office/officeart/2011/layout/HexagonRadial"/>
    <dgm:cxn modelId="{979836C3-EEAF-46E1-9366-5702864E2F5D}" type="presOf" srcId="{855CC7DB-D207-4CC3-ADC5-CA533590FE89}" destId="{3D7AB89A-E24A-462B-9697-3EC090516CC7}" srcOrd="0" destOrd="0" presId="urn:microsoft.com/office/officeart/2011/layout/HexagonRadial"/>
    <dgm:cxn modelId="{7975DAC4-1DD2-4485-9065-66F7ABF07E9D}" srcId="{3A4CBB72-387D-4663-AAC5-22CD18DD1CBD}" destId="{F4404BBC-5BB9-4B5B-ACB6-F0A3E079E04A}" srcOrd="5" destOrd="0" parTransId="{F5FFA297-08EC-4E0F-BAC8-E4D9C6160819}" sibTransId="{4979752B-47A7-4CED-BF56-B13DC1E743DF}"/>
    <dgm:cxn modelId="{5F7EE1E3-A0E7-48EF-8171-A7BD5B7EC6D9}" type="presOf" srcId="{F4404BBC-5BB9-4B5B-ACB6-F0A3E079E04A}" destId="{E0D7D07F-18D6-463E-AD6C-C259375EC291}" srcOrd="0" destOrd="0" presId="urn:microsoft.com/office/officeart/2011/layout/HexagonRadial"/>
    <dgm:cxn modelId="{600034E5-FDE4-4AF1-B31E-2F9BA8002163}" srcId="{1E71F187-F394-4DC9-BA19-033CF7C0ABF8}" destId="{3A4CBB72-387D-4663-AAC5-22CD18DD1CBD}" srcOrd="0" destOrd="0" parTransId="{821D1111-2CC9-4462-8433-DFFCDE108F96}" sibTransId="{EDCBD31D-7125-4950-8DA4-C705D02BC5FB}"/>
    <dgm:cxn modelId="{6115F0F9-19AB-47CA-BA32-CAD4DB0C638D}" srcId="{3A4CBB72-387D-4663-AAC5-22CD18DD1CBD}" destId="{DF7875AF-B4E4-4169-8052-891109DDE72F}" srcOrd="0" destOrd="0" parTransId="{37BB0104-927A-41F8-84D0-EBC944EFB709}" sibTransId="{BDC22C33-1D29-4152-8FA9-A0B89F2FAF1D}"/>
    <dgm:cxn modelId="{79F7CEFC-A585-4A0D-B3CC-55943FED5097}" srcId="{3A4CBB72-387D-4663-AAC5-22CD18DD1CBD}" destId="{855CC7DB-D207-4CC3-ADC5-CA533590FE89}" srcOrd="1" destOrd="0" parTransId="{B05E8DD1-F4D6-495A-BA59-44CEE195BE94}" sibTransId="{7E6B541C-0989-4800-AF15-C25DA937EBBE}"/>
    <dgm:cxn modelId="{47E823FE-AB1A-4F15-8216-C160A3A480B6}" type="presOf" srcId="{3A4CBB72-387D-4663-AAC5-22CD18DD1CBD}" destId="{955DFCA1-2977-47F4-9314-6024A7EDA2CA}" srcOrd="0" destOrd="0" presId="urn:microsoft.com/office/officeart/2011/layout/HexagonRadial"/>
    <dgm:cxn modelId="{D3B4B08E-03A9-4DA3-87FC-ADD62B129EE8}" type="presParOf" srcId="{BCD5626F-9219-4746-8524-F92C950FB0D2}" destId="{955DFCA1-2977-47F4-9314-6024A7EDA2CA}" srcOrd="0" destOrd="0" presId="urn:microsoft.com/office/officeart/2011/layout/HexagonRadial"/>
    <dgm:cxn modelId="{A5FBD880-9454-4FC5-93F4-38CB24E2DB36}" type="presParOf" srcId="{BCD5626F-9219-4746-8524-F92C950FB0D2}" destId="{D2F143B6-16D4-466D-B96A-B33FA8314C49}" srcOrd="1" destOrd="0" presId="urn:microsoft.com/office/officeart/2011/layout/HexagonRadial"/>
    <dgm:cxn modelId="{90BD27CB-FFA0-491D-BD4C-5DBF9FEA3852}" type="presParOf" srcId="{D2F143B6-16D4-466D-B96A-B33FA8314C49}" destId="{D2FCFC4F-28D0-49EF-9A0D-8558D88FDE54}" srcOrd="0" destOrd="0" presId="urn:microsoft.com/office/officeart/2011/layout/HexagonRadial"/>
    <dgm:cxn modelId="{BC23E35B-F511-4769-8801-C4C7F7F86AE8}" type="presParOf" srcId="{BCD5626F-9219-4746-8524-F92C950FB0D2}" destId="{F34CD57D-3F51-4D6E-B0AE-B92D919C7291}" srcOrd="2" destOrd="0" presId="urn:microsoft.com/office/officeart/2011/layout/HexagonRadial"/>
    <dgm:cxn modelId="{BAEB12C5-E8B5-4F2A-B264-B2C7D8D599B8}" type="presParOf" srcId="{BCD5626F-9219-4746-8524-F92C950FB0D2}" destId="{A14555CC-BB6D-43E5-8FAF-611F754D86DF}" srcOrd="3" destOrd="0" presId="urn:microsoft.com/office/officeart/2011/layout/HexagonRadial"/>
    <dgm:cxn modelId="{4AC46152-6C1F-4CE8-BBCB-C939BD77432A}" type="presParOf" srcId="{A14555CC-BB6D-43E5-8FAF-611F754D86DF}" destId="{6301C343-920B-4337-A1AE-02C4C940E18E}" srcOrd="0" destOrd="0" presId="urn:microsoft.com/office/officeart/2011/layout/HexagonRadial"/>
    <dgm:cxn modelId="{4AF1AEFF-4B81-445E-A218-CE836EAB9C13}" type="presParOf" srcId="{BCD5626F-9219-4746-8524-F92C950FB0D2}" destId="{3D7AB89A-E24A-462B-9697-3EC090516CC7}" srcOrd="4" destOrd="0" presId="urn:microsoft.com/office/officeart/2011/layout/HexagonRadial"/>
    <dgm:cxn modelId="{08D15AE2-7825-4D98-A7FF-AC88B7E2A451}" type="presParOf" srcId="{BCD5626F-9219-4746-8524-F92C950FB0D2}" destId="{64FBB2A1-F5E7-4298-8FEC-FAAD21C9D080}" srcOrd="5" destOrd="0" presId="urn:microsoft.com/office/officeart/2011/layout/HexagonRadial"/>
    <dgm:cxn modelId="{72E1CA68-0897-4E45-99C3-B3644D9A2D44}" type="presParOf" srcId="{64FBB2A1-F5E7-4298-8FEC-FAAD21C9D080}" destId="{EF3D9FD9-61A5-46A6-B1CD-EBE8B41A8C42}" srcOrd="0" destOrd="0" presId="urn:microsoft.com/office/officeart/2011/layout/HexagonRadial"/>
    <dgm:cxn modelId="{65259BFB-DDDC-4EE0-AC75-F12FE5A3C3D3}" type="presParOf" srcId="{BCD5626F-9219-4746-8524-F92C950FB0D2}" destId="{F41D257C-34EB-428D-A0A3-B37956E12F0E}" srcOrd="6" destOrd="0" presId="urn:microsoft.com/office/officeart/2011/layout/HexagonRadial"/>
    <dgm:cxn modelId="{FFA91B82-E747-4CED-B6DA-6F365649F3A6}" type="presParOf" srcId="{BCD5626F-9219-4746-8524-F92C950FB0D2}" destId="{BBCE39BB-635F-4A81-9E72-AE616E62AED1}" srcOrd="7" destOrd="0" presId="urn:microsoft.com/office/officeart/2011/layout/HexagonRadial"/>
    <dgm:cxn modelId="{837529B0-962A-4F8B-9248-61164126CEFB}" type="presParOf" srcId="{BBCE39BB-635F-4A81-9E72-AE616E62AED1}" destId="{F75DF511-4B57-40F5-A9CA-B818470BDCC9}" srcOrd="0" destOrd="0" presId="urn:microsoft.com/office/officeart/2011/layout/HexagonRadial"/>
    <dgm:cxn modelId="{6C463334-2545-480A-96D0-14D93469B056}" type="presParOf" srcId="{BCD5626F-9219-4746-8524-F92C950FB0D2}" destId="{3E4EC8F5-1B75-4F5B-B7B1-BB46AA1B4195}" srcOrd="8" destOrd="0" presId="urn:microsoft.com/office/officeart/2011/layout/HexagonRadial"/>
    <dgm:cxn modelId="{D34EC9A7-800C-4916-9235-00C6C32AF573}" type="presParOf" srcId="{BCD5626F-9219-4746-8524-F92C950FB0D2}" destId="{D83F05E1-3A45-4998-80D4-C3E2507E6E0A}" srcOrd="9" destOrd="0" presId="urn:microsoft.com/office/officeart/2011/layout/HexagonRadial"/>
    <dgm:cxn modelId="{CC5A93B6-7963-4B6F-8D80-5AD76EBF72E2}" type="presParOf" srcId="{D83F05E1-3A45-4998-80D4-C3E2507E6E0A}" destId="{AC8AAC33-69D7-4779-BE1C-A164521232D8}" srcOrd="0" destOrd="0" presId="urn:microsoft.com/office/officeart/2011/layout/HexagonRadial"/>
    <dgm:cxn modelId="{8989A6E1-484D-4C85-B62D-BDA1B83A248D}" type="presParOf" srcId="{BCD5626F-9219-4746-8524-F92C950FB0D2}" destId="{F366AAA7-2B57-4285-814E-6A1BBCEF2E98}" srcOrd="10" destOrd="0" presId="urn:microsoft.com/office/officeart/2011/layout/HexagonRadial"/>
    <dgm:cxn modelId="{830DE7ED-0C75-4E46-908D-9335E3C1C92C}" type="presParOf" srcId="{BCD5626F-9219-4746-8524-F92C950FB0D2}" destId="{3B503063-99DE-46CA-ADFF-A5FE98692C38}" srcOrd="11" destOrd="0" presId="urn:microsoft.com/office/officeart/2011/layout/HexagonRadial"/>
    <dgm:cxn modelId="{24A48979-427C-4795-B291-13B62CE26E20}" type="presParOf" srcId="{3B503063-99DE-46CA-ADFF-A5FE98692C38}" destId="{0EAEF290-2D9A-4BF3-A30E-08BA1A1236BD}" srcOrd="0" destOrd="0" presId="urn:microsoft.com/office/officeart/2011/layout/HexagonRadial"/>
    <dgm:cxn modelId="{6BEC5421-8427-4420-92ED-15537804F517}" type="presParOf" srcId="{BCD5626F-9219-4746-8524-F92C950FB0D2}" destId="{E0D7D07F-18D6-463E-AD6C-C259375EC29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BA086-B634-428F-8572-5A6A63C036A9}">
      <dsp:nvSpPr>
        <dsp:cNvPr id="0" name=""/>
        <dsp:cNvSpPr/>
      </dsp:nvSpPr>
      <dsp:spPr>
        <a:xfrm>
          <a:off x="204070" y="69259"/>
          <a:ext cx="4448676" cy="9608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232211" y="97400"/>
        <a:ext cx="4392394" cy="904530"/>
      </dsp:txXfrm>
    </dsp:sp>
    <dsp:sp modelId="{77A1DB61-02B7-4ED9-8BD2-063A03BA696B}">
      <dsp:nvSpPr>
        <dsp:cNvPr id="0" name=""/>
        <dsp:cNvSpPr/>
      </dsp:nvSpPr>
      <dsp:spPr>
        <a:xfrm>
          <a:off x="648937" y="1030071"/>
          <a:ext cx="334847" cy="773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665"/>
              </a:lnTo>
              <a:lnTo>
                <a:pt x="334847" y="7736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D5E75-81E3-4E51-88AD-D84CFAA2CFEC}">
      <dsp:nvSpPr>
        <dsp:cNvPr id="0" name=""/>
        <dsp:cNvSpPr/>
      </dsp:nvSpPr>
      <dsp:spPr>
        <a:xfrm>
          <a:off x="983785" y="1311027"/>
          <a:ext cx="3414729" cy="9854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যন্ত্রে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অবশ্যই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2647" y="1339889"/>
        <a:ext cx="3357005" cy="927694"/>
      </dsp:txXfrm>
    </dsp:sp>
    <dsp:sp modelId="{D69FFC6D-59BA-4F33-B427-A008041E6EC4}">
      <dsp:nvSpPr>
        <dsp:cNvPr id="0" name=""/>
        <dsp:cNvSpPr/>
      </dsp:nvSpPr>
      <dsp:spPr>
        <a:xfrm>
          <a:off x="648937" y="1030071"/>
          <a:ext cx="432675" cy="1951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084"/>
              </a:lnTo>
              <a:lnTo>
                <a:pt x="432675" y="1951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839B3-328D-4BCC-BA04-9A4A6BC953F3}">
      <dsp:nvSpPr>
        <dsp:cNvPr id="0" name=""/>
        <dsp:cNvSpPr/>
      </dsp:nvSpPr>
      <dsp:spPr>
        <a:xfrm>
          <a:off x="1081612" y="2465616"/>
          <a:ext cx="3483327" cy="10310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এটি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সাধারণত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সফটওয়্যার দিয়ে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নিয়ন্ত্রিত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হয়</a:t>
          </a:r>
        </a:p>
      </dsp:txBody>
      <dsp:txXfrm>
        <a:off x="1111811" y="2495815"/>
        <a:ext cx="3422929" cy="970683"/>
      </dsp:txXfrm>
    </dsp:sp>
    <dsp:sp modelId="{94124439-C373-415B-A9FF-69C3762054F5}">
      <dsp:nvSpPr>
        <dsp:cNvPr id="0" name=""/>
        <dsp:cNvSpPr/>
      </dsp:nvSpPr>
      <dsp:spPr>
        <a:xfrm>
          <a:off x="648937" y="1030071"/>
          <a:ext cx="545176" cy="361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8708"/>
              </a:lnTo>
              <a:lnTo>
                <a:pt x="545176" y="3618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8CE63-4F39-474F-80D2-A129B0E39F54}">
      <dsp:nvSpPr>
        <dsp:cNvPr id="0" name=""/>
        <dsp:cNvSpPr/>
      </dsp:nvSpPr>
      <dsp:spPr>
        <a:xfrm>
          <a:off x="1194114" y="3903143"/>
          <a:ext cx="3240810" cy="14912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মাল্টিমিডিয়া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পূর্ণতা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পায়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37792" y="3946821"/>
        <a:ext cx="3153454" cy="1403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BA086-B634-428F-8572-5A6A63C036A9}">
      <dsp:nvSpPr>
        <dsp:cNvPr id="0" name=""/>
        <dsp:cNvSpPr/>
      </dsp:nvSpPr>
      <dsp:spPr>
        <a:xfrm>
          <a:off x="763710" y="10731"/>
          <a:ext cx="3906015" cy="15587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(ডিজিটাল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উপাত্তকে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এনালগ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809363" y="56384"/>
        <a:ext cx="3814709" cy="1467396"/>
      </dsp:txXfrm>
    </dsp:sp>
    <dsp:sp modelId="{77A1DB61-02B7-4ED9-8BD2-063A03BA696B}">
      <dsp:nvSpPr>
        <dsp:cNvPr id="0" name=""/>
        <dsp:cNvSpPr/>
      </dsp:nvSpPr>
      <dsp:spPr>
        <a:xfrm>
          <a:off x="1154312" y="1569434"/>
          <a:ext cx="396399" cy="1160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687"/>
              </a:lnTo>
              <a:lnTo>
                <a:pt x="396399" y="1160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D5E75-81E3-4E51-88AD-D84CFAA2CFEC}">
      <dsp:nvSpPr>
        <dsp:cNvPr id="0" name=""/>
        <dsp:cNvSpPr/>
      </dsp:nvSpPr>
      <dsp:spPr>
        <a:xfrm>
          <a:off x="1550712" y="1950771"/>
          <a:ext cx="3834258" cy="15587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বাইরে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মাইক্রোফোন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যন্ত্রে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দিলে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6365" y="1996424"/>
        <a:ext cx="3742952" cy="1467396"/>
      </dsp:txXfrm>
    </dsp:sp>
    <dsp:sp modelId="{D69FFC6D-59BA-4F33-B427-A008041E6EC4}">
      <dsp:nvSpPr>
        <dsp:cNvPr id="0" name=""/>
        <dsp:cNvSpPr/>
      </dsp:nvSpPr>
      <dsp:spPr>
        <a:xfrm>
          <a:off x="1154312" y="1569434"/>
          <a:ext cx="352332" cy="2759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854"/>
              </a:lnTo>
              <a:lnTo>
                <a:pt x="352332" y="2759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839B3-328D-4BCC-BA04-9A4A6BC953F3}">
      <dsp:nvSpPr>
        <dsp:cNvPr id="0" name=""/>
        <dsp:cNvSpPr/>
      </dsp:nvSpPr>
      <dsp:spPr>
        <a:xfrm>
          <a:off x="1506644" y="3667791"/>
          <a:ext cx="3341634" cy="132299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ইনপুটকে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5393" y="3706540"/>
        <a:ext cx="3264136" cy="1245497"/>
      </dsp:txXfrm>
    </dsp:sp>
    <dsp:sp modelId="{0FE77098-CD38-466F-BB2F-E1B2A6DA3985}">
      <dsp:nvSpPr>
        <dsp:cNvPr id="0" name=""/>
        <dsp:cNvSpPr/>
      </dsp:nvSpPr>
      <dsp:spPr>
        <a:xfrm>
          <a:off x="5454875" y="2392"/>
          <a:ext cx="3864179" cy="15587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অংশের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হেডফোন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স্পিকারে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শুনতে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পাই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00528" y="48045"/>
        <a:ext cx="3772873" cy="1467396"/>
      </dsp:txXfrm>
    </dsp:sp>
    <dsp:sp modelId="{32A34A4B-3CDF-4744-9364-CFF88C7EE22C}">
      <dsp:nvSpPr>
        <dsp:cNvPr id="0" name=""/>
        <dsp:cNvSpPr/>
      </dsp:nvSpPr>
      <dsp:spPr>
        <a:xfrm>
          <a:off x="5841293" y="1561095"/>
          <a:ext cx="386417" cy="959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272"/>
              </a:lnTo>
              <a:lnTo>
                <a:pt x="386417" y="95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1EE53-7803-445E-810D-22F7E3C522AD}">
      <dsp:nvSpPr>
        <dsp:cNvPr id="0" name=""/>
        <dsp:cNvSpPr/>
      </dsp:nvSpPr>
      <dsp:spPr>
        <a:xfrm>
          <a:off x="6227711" y="1950771"/>
          <a:ext cx="4322718" cy="11391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ইনপুটকে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1077" y="1984137"/>
        <a:ext cx="4255986" cy="1072461"/>
      </dsp:txXfrm>
    </dsp:sp>
    <dsp:sp modelId="{F791EFE9-6438-4AD0-9EFE-028E6F546742}">
      <dsp:nvSpPr>
        <dsp:cNvPr id="0" name=""/>
        <dsp:cNvSpPr/>
      </dsp:nvSpPr>
      <dsp:spPr>
        <a:xfrm>
          <a:off x="5841293" y="1561095"/>
          <a:ext cx="357588" cy="2505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645"/>
              </a:lnTo>
              <a:lnTo>
                <a:pt x="357588" y="2505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B118E-FF56-42E4-9409-5ABE5DBA7A8F}">
      <dsp:nvSpPr>
        <dsp:cNvPr id="0" name=""/>
        <dsp:cNvSpPr/>
      </dsp:nvSpPr>
      <dsp:spPr>
        <a:xfrm>
          <a:off x="6198882" y="3287389"/>
          <a:ext cx="4322718" cy="15587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সিগন্যালগুলোকে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অ্যাামপ্লিফায়ারের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যুক্ত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হেডফোন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স্পিকারের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যায়</a:t>
          </a:r>
        </a:p>
      </dsp:txBody>
      <dsp:txXfrm>
        <a:off x="6244535" y="3333042"/>
        <a:ext cx="4231412" cy="1467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D6729-D674-4423-BA29-1E73E13C3868}">
      <dsp:nvSpPr>
        <dsp:cNvPr id="0" name=""/>
        <dsp:cNvSpPr/>
      </dsp:nvSpPr>
      <dsp:spPr>
        <a:xfrm>
          <a:off x="3449553" y="1237505"/>
          <a:ext cx="759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9772" y="457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9680" y="1279270"/>
        <a:ext cx="39518" cy="7911"/>
      </dsp:txXfrm>
    </dsp:sp>
    <dsp:sp modelId="{85EB5EEF-FA21-4FF0-85A8-758C8C617534}">
      <dsp:nvSpPr>
        <dsp:cNvPr id="0" name=""/>
        <dsp:cNvSpPr/>
      </dsp:nvSpPr>
      <dsp:spPr>
        <a:xfrm>
          <a:off x="14949" y="252304"/>
          <a:ext cx="3436403" cy="2061842"/>
        </a:xfrm>
        <a:prstGeom prst="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(ডিজিটাল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উপাত্তকে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এনালগ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শব্দে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রূপান্তর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49" y="252304"/>
        <a:ext cx="3436403" cy="2061842"/>
      </dsp:txXfrm>
    </dsp:sp>
    <dsp:sp modelId="{96130D67-1C59-47CF-8F1A-692591896628}">
      <dsp:nvSpPr>
        <dsp:cNvPr id="0" name=""/>
        <dsp:cNvSpPr/>
      </dsp:nvSpPr>
      <dsp:spPr>
        <a:xfrm>
          <a:off x="7676329" y="1237505"/>
          <a:ext cx="759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9772" y="457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36457" y="1279270"/>
        <a:ext cx="39518" cy="7911"/>
      </dsp:txXfrm>
    </dsp:sp>
    <dsp:sp modelId="{3E8C9199-C971-4B04-B231-75D85C57585A}">
      <dsp:nvSpPr>
        <dsp:cNvPr id="0" name=""/>
        <dsp:cNvSpPr/>
      </dsp:nvSpPr>
      <dsp:spPr>
        <a:xfrm>
          <a:off x="4241726" y="252304"/>
          <a:ext cx="3436403" cy="2061842"/>
        </a:xfrm>
        <a:prstGeom prst="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বাইরে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মাইক্রোফোন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দেওয়ার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যন্ত্রে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দিলে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1726" y="252304"/>
        <a:ext cx="3436403" cy="2061842"/>
      </dsp:txXfrm>
    </dsp:sp>
    <dsp:sp modelId="{7D291010-5AB6-48C7-90AA-9E9D97FF18CA}">
      <dsp:nvSpPr>
        <dsp:cNvPr id="0" name=""/>
        <dsp:cNvSpPr/>
      </dsp:nvSpPr>
      <dsp:spPr>
        <a:xfrm>
          <a:off x="1733151" y="2312347"/>
          <a:ext cx="8453553" cy="759772"/>
        </a:xfrm>
        <a:custGeom>
          <a:avLst/>
          <a:gdLst/>
          <a:ahLst/>
          <a:cxnLst/>
          <a:rect l="0" t="0" r="0" b="0"/>
          <a:pathLst>
            <a:path>
              <a:moveTo>
                <a:pt x="8453553" y="0"/>
              </a:moveTo>
              <a:lnTo>
                <a:pt x="8453553" y="396986"/>
              </a:lnTo>
              <a:lnTo>
                <a:pt x="0" y="396986"/>
              </a:lnTo>
              <a:lnTo>
                <a:pt x="0" y="759772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47667" y="2688277"/>
        <a:ext cx="424521" cy="7911"/>
      </dsp:txXfrm>
    </dsp:sp>
    <dsp:sp modelId="{970F1E87-40A0-48A2-974F-1C7612EC2C3D}">
      <dsp:nvSpPr>
        <dsp:cNvPr id="0" name=""/>
        <dsp:cNvSpPr/>
      </dsp:nvSpPr>
      <dsp:spPr>
        <a:xfrm>
          <a:off x="8468502" y="252304"/>
          <a:ext cx="3436403" cy="2061842"/>
        </a:xfrm>
        <a:prstGeom prst="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ইনপুটকে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68502" y="252304"/>
        <a:ext cx="3436403" cy="2061842"/>
      </dsp:txXfrm>
    </dsp:sp>
    <dsp:sp modelId="{2C480B88-C5FF-4297-BAB3-CC8AC42B16B3}">
      <dsp:nvSpPr>
        <dsp:cNvPr id="0" name=""/>
        <dsp:cNvSpPr/>
      </dsp:nvSpPr>
      <dsp:spPr>
        <a:xfrm>
          <a:off x="3449553" y="4089721"/>
          <a:ext cx="759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9772" y="457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9680" y="4131485"/>
        <a:ext cx="39518" cy="7911"/>
      </dsp:txXfrm>
    </dsp:sp>
    <dsp:sp modelId="{36518739-0094-4BF8-A034-5CC7DA57FBF0}">
      <dsp:nvSpPr>
        <dsp:cNvPr id="0" name=""/>
        <dsp:cNvSpPr/>
      </dsp:nvSpPr>
      <dsp:spPr>
        <a:xfrm>
          <a:off x="14949" y="3104519"/>
          <a:ext cx="3436403" cy="2061842"/>
        </a:xfrm>
        <a:prstGeom prst="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ইনপুটকে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পাঠায়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49" y="3104519"/>
        <a:ext cx="3436403" cy="2061842"/>
      </dsp:txXfrm>
    </dsp:sp>
    <dsp:sp modelId="{B6AFF402-0B13-4F31-80D5-AE89B1EAC2D3}">
      <dsp:nvSpPr>
        <dsp:cNvPr id="0" name=""/>
        <dsp:cNvSpPr/>
      </dsp:nvSpPr>
      <dsp:spPr>
        <a:xfrm>
          <a:off x="7676329" y="4089721"/>
          <a:ext cx="759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9772" y="457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36457" y="4131485"/>
        <a:ext cx="39518" cy="7911"/>
      </dsp:txXfrm>
    </dsp:sp>
    <dsp:sp modelId="{BEC41536-B8C9-448F-83E1-1A1C62869848}">
      <dsp:nvSpPr>
        <dsp:cNvPr id="0" name=""/>
        <dsp:cNvSpPr/>
      </dsp:nvSpPr>
      <dsp:spPr>
        <a:xfrm>
          <a:off x="4241726" y="3104519"/>
          <a:ext cx="3436403" cy="2061842"/>
        </a:xfrm>
        <a:prstGeom prst="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সিগন্যালগুলোকে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অ্যাামপ্লিফায়ারের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যুক্ত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হেডফোন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স্পিকারের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যায়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1726" y="3104519"/>
        <a:ext cx="3436403" cy="2061842"/>
      </dsp:txXfrm>
    </dsp:sp>
    <dsp:sp modelId="{359F081F-0EFA-4619-B201-C17944E0F8BD}">
      <dsp:nvSpPr>
        <dsp:cNvPr id="0" name=""/>
        <dsp:cNvSpPr/>
      </dsp:nvSpPr>
      <dsp:spPr>
        <a:xfrm>
          <a:off x="8468502" y="3104519"/>
          <a:ext cx="3436403" cy="2061842"/>
        </a:xfrm>
        <a:prstGeom prst="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অংশের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হেডফোন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স্পিকারে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শুনতে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পাই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68502" y="3104519"/>
        <a:ext cx="3436403" cy="2061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BA086-B634-428F-8572-5A6A63C036A9}">
      <dsp:nvSpPr>
        <dsp:cNvPr id="0" name=""/>
        <dsp:cNvSpPr/>
      </dsp:nvSpPr>
      <dsp:spPr>
        <a:xfrm>
          <a:off x="326545" y="76258"/>
          <a:ext cx="3465694" cy="1595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73262" y="122975"/>
        <a:ext cx="3372260" cy="1501616"/>
      </dsp:txXfrm>
    </dsp:sp>
    <dsp:sp modelId="{77A1DB61-02B7-4ED9-8BD2-063A03BA696B}">
      <dsp:nvSpPr>
        <dsp:cNvPr id="0" name=""/>
        <dsp:cNvSpPr/>
      </dsp:nvSpPr>
      <dsp:spPr>
        <a:xfrm>
          <a:off x="673115" y="1671308"/>
          <a:ext cx="383574" cy="112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245"/>
              </a:lnTo>
              <a:lnTo>
                <a:pt x="383574" y="11222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D5E75-81E3-4E51-88AD-D84CFAA2CFEC}">
      <dsp:nvSpPr>
        <dsp:cNvPr id="0" name=""/>
        <dsp:cNvSpPr/>
      </dsp:nvSpPr>
      <dsp:spPr>
        <a:xfrm>
          <a:off x="1056689" y="1996029"/>
          <a:ext cx="3952560" cy="1595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বর্তমানে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বেশিরভাগ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মাদারবোর্ডে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সংযুক্ত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অবস্থায়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03406" y="2042746"/>
        <a:ext cx="3859126" cy="1501616"/>
      </dsp:txXfrm>
    </dsp:sp>
    <dsp:sp modelId="{D69FFC6D-59BA-4F33-B427-A008041E6EC4}">
      <dsp:nvSpPr>
        <dsp:cNvPr id="0" name=""/>
        <dsp:cNvSpPr/>
      </dsp:nvSpPr>
      <dsp:spPr>
        <a:xfrm>
          <a:off x="673115" y="1671308"/>
          <a:ext cx="383574" cy="2909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180"/>
              </a:lnTo>
              <a:lnTo>
                <a:pt x="383574" y="29091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839B3-328D-4BCC-BA04-9A4A6BC953F3}">
      <dsp:nvSpPr>
        <dsp:cNvPr id="0" name=""/>
        <dsp:cNvSpPr/>
      </dsp:nvSpPr>
      <dsp:spPr>
        <a:xfrm>
          <a:off x="1056689" y="3782964"/>
          <a:ext cx="3741682" cy="1595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তবে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প্রফেশনাল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আলাদাভাবে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মাদারবোর্ডে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লাগাতে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হয় </a:t>
          </a:r>
        </a:p>
      </dsp:txBody>
      <dsp:txXfrm>
        <a:off x="1103406" y="3829681"/>
        <a:ext cx="3648248" cy="1501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E13F2-E3F4-4E87-B379-E5B971F9DF81}">
      <dsp:nvSpPr>
        <dsp:cNvPr id="0" name=""/>
        <dsp:cNvSpPr/>
      </dsp:nvSpPr>
      <dsp:spPr>
        <a:xfrm>
          <a:off x="3269044" y="1731287"/>
          <a:ext cx="2300598" cy="1625600"/>
        </a:xfrm>
        <a:prstGeom prst="roundRect">
          <a:avLst/>
        </a:prstGeom>
        <a:gradFill rotWithShape="0">
          <a:gsLst>
            <a:gs pos="0">
              <a:srgbClr val="FFFF00"/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8399" y="1810642"/>
        <a:ext cx="2141888" cy="1466890"/>
      </dsp:txXfrm>
    </dsp:sp>
    <dsp:sp modelId="{959C9FB3-FCBF-49BA-A028-99B22C661CF3}">
      <dsp:nvSpPr>
        <dsp:cNvPr id="0" name=""/>
        <dsp:cNvSpPr/>
      </dsp:nvSpPr>
      <dsp:spPr>
        <a:xfrm rot="16244337">
          <a:off x="4256759" y="1555973"/>
          <a:ext cx="3506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65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49FB1-A964-4EDA-B70F-95D8AFB4708D}">
      <dsp:nvSpPr>
        <dsp:cNvPr id="0" name=""/>
        <dsp:cNvSpPr/>
      </dsp:nvSpPr>
      <dsp:spPr>
        <a:xfrm>
          <a:off x="3274548" y="291507"/>
          <a:ext cx="2333649" cy="1089152"/>
        </a:xfrm>
        <a:prstGeom prst="roundRect">
          <a:avLst/>
        </a:prstGeom>
        <a:gradFill rotWithShape="0">
          <a:gsLst>
            <a:gs pos="0">
              <a:srgbClr val="FF0000"/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গান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7716" y="344675"/>
        <a:ext cx="2227313" cy="982816"/>
      </dsp:txXfrm>
    </dsp:sp>
    <dsp:sp modelId="{41CC6FCD-09BE-4BB0-A65C-AFA8D0972ED8}">
      <dsp:nvSpPr>
        <dsp:cNvPr id="0" name=""/>
        <dsp:cNvSpPr/>
      </dsp:nvSpPr>
      <dsp:spPr>
        <a:xfrm rot="1208651">
          <a:off x="5553760" y="3055456"/>
          <a:ext cx="5192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926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56925-162A-4F4D-839C-230B5DC63AE2}">
      <dsp:nvSpPr>
        <dsp:cNvPr id="0" name=""/>
        <dsp:cNvSpPr/>
      </dsp:nvSpPr>
      <dsp:spPr>
        <a:xfrm>
          <a:off x="5894764" y="3144870"/>
          <a:ext cx="3293911" cy="1089152"/>
        </a:xfrm>
        <a:prstGeom prst="roundRect">
          <a:avLst/>
        </a:prstGeom>
        <a:gradFill rotWithShape="0">
          <a:gsLst>
            <a:gs pos="0">
              <a:srgbClr val="C00000"/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চলচ্চিত্র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উপভোগে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47932" y="3198038"/>
        <a:ext cx="3187575" cy="982816"/>
      </dsp:txXfrm>
    </dsp:sp>
    <dsp:sp modelId="{DC16A922-0CE7-441A-ADFB-6F36AA5A2AF3}">
      <dsp:nvSpPr>
        <dsp:cNvPr id="0" name=""/>
        <dsp:cNvSpPr/>
      </dsp:nvSpPr>
      <dsp:spPr>
        <a:xfrm rot="9396643">
          <a:off x="2778283" y="3143195"/>
          <a:ext cx="5117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78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6AADF-921B-4C14-AFF1-13FE651710A2}">
      <dsp:nvSpPr>
        <dsp:cNvPr id="0" name=""/>
        <dsp:cNvSpPr/>
      </dsp:nvSpPr>
      <dsp:spPr>
        <a:xfrm>
          <a:off x="226744" y="3244779"/>
          <a:ext cx="2626958" cy="1089152"/>
        </a:xfrm>
        <a:prstGeom prst="roundRect">
          <a:avLst/>
        </a:prstGeom>
        <a:gradFill rotWithShape="0">
          <a:gsLst>
            <a:gs pos="0">
              <a:srgbClr val="00B0F0"/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গেমস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এ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912" y="3297947"/>
        <a:ext cx="2520622" cy="982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BA086-B634-428F-8572-5A6A63C036A9}">
      <dsp:nvSpPr>
        <dsp:cNvPr id="0" name=""/>
        <dsp:cNvSpPr/>
      </dsp:nvSpPr>
      <dsp:spPr>
        <a:xfrm>
          <a:off x="183540" y="37702"/>
          <a:ext cx="4715745" cy="812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গ্রাফিক্স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207327" y="61489"/>
        <a:ext cx="4668171" cy="764560"/>
      </dsp:txXfrm>
    </dsp:sp>
    <dsp:sp modelId="{77A1DB61-02B7-4ED9-8BD2-063A03BA696B}">
      <dsp:nvSpPr>
        <dsp:cNvPr id="0" name=""/>
        <dsp:cNvSpPr/>
      </dsp:nvSpPr>
      <dsp:spPr>
        <a:xfrm>
          <a:off x="655114" y="849837"/>
          <a:ext cx="382594" cy="588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433"/>
              </a:lnTo>
              <a:lnTo>
                <a:pt x="382594" y="588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D5E75-81E3-4E51-88AD-D84CFAA2CFEC}">
      <dsp:nvSpPr>
        <dsp:cNvPr id="0" name=""/>
        <dsp:cNvSpPr/>
      </dsp:nvSpPr>
      <dsp:spPr>
        <a:xfrm>
          <a:off x="1037709" y="979277"/>
          <a:ext cx="5338389" cy="917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বর্তমানে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বেশিরভাগ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গ্রাফিক্স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মাদারবোর্ডে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সংযুক্ত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অবস্থায়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4596" y="1006164"/>
        <a:ext cx="5284615" cy="864214"/>
      </dsp:txXfrm>
    </dsp:sp>
    <dsp:sp modelId="{D69FFC6D-59BA-4F33-B427-A008041E6EC4}">
      <dsp:nvSpPr>
        <dsp:cNvPr id="0" name=""/>
        <dsp:cNvSpPr/>
      </dsp:nvSpPr>
      <dsp:spPr>
        <a:xfrm>
          <a:off x="655114" y="849837"/>
          <a:ext cx="352966" cy="1840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520"/>
              </a:lnTo>
              <a:lnTo>
                <a:pt x="352966" y="184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839B3-328D-4BCC-BA04-9A4A6BC953F3}">
      <dsp:nvSpPr>
        <dsp:cNvPr id="0" name=""/>
        <dsp:cNvSpPr/>
      </dsp:nvSpPr>
      <dsp:spPr>
        <a:xfrm>
          <a:off x="1008081" y="2029705"/>
          <a:ext cx="5844547" cy="132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তবে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প্রফেশনাল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হাই কোয়ালাটি গেম খেলতে বা ভিডিও এডিট করতে হলে</a:t>
          </a:r>
          <a:r>
            <a: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আলাদাভাবে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মাদারবোর্ডে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লাগাতে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6781" y="2068405"/>
        <a:ext cx="5767147" cy="1243905"/>
      </dsp:txXfrm>
    </dsp:sp>
    <dsp:sp modelId="{63162BCB-B396-41C2-B41F-1B4B3FD8DE43}">
      <dsp:nvSpPr>
        <dsp:cNvPr id="0" name=""/>
        <dsp:cNvSpPr/>
      </dsp:nvSpPr>
      <dsp:spPr>
        <a:xfrm>
          <a:off x="655114" y="849837"/>
          <a:ext cx="356864" cy="3343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3629"/>
              </a:lnTo>
              <a:lnTo>
                <a:pt x="356864" y="3343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A02BE-F30C-47E4-A40A-EC10C177A923}">
      <dsp:nvSpPr>
        <dsp:cNvPr id="0" name=""/>
        <dsp:cNvSpPr/>
      </dsp:nvSpPr>
      <dsp:spPr>
        <a:xfrm>
          <a:off x="1011979" y="3652015"/>
          <a:ext cx="6072736" cy="1082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আজকাল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অত্যাধুনিক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প্রসেসরগুলিতে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ডিসপ্লে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চিপ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সংযুক্ত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প্রসেসরগুলো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ছাড়াই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প্রদর্শন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043696" y="3683732"/>
        <a:ext cx="6009302" cy="1019470"/>
      </dsp:txXfrm>
    </dsp:sp>
    <dsp:sp modelId="{DA1E8E25-2128-434F-B7E4-BEB809ABF65C}">
      <dsp:nvSpPr>
        <dsp:cNvPr id="0" name=""/>
        <dsp:cNvSpPr/>
      </dsp:nvSpPr>
      <dsp:spPr>
        <a:xfrm>
          <a:off x="655114" y="849837"/>
          <a:ext cx="280628" cy="4952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2218"/>
              </a:lnTo>
              <a:lnTo>
                <a:pt x="280628" y="49522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53E76-F8D4-4537-93E0-6CB483D915E4}">
      <dsp:nvSpPr>
        <dsp:cNvPr id="0" name=""/>
        <dsp:cNvSpPr/>
      </dsp:nvSpPr>
      <dsp:spPr>
        <a:xfrm>
          <a:off x="935743" y="5053943"/>
          <a:ext cx="6404192" cy="14962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সাউন্ড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মতো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গ্রাফিক্স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কার্ডেও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ইনপুট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-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আউটপুট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কানেক্টর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সহজেই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গেম্‌স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খেলার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জয়স্টিক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যন্ত্র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সংযোগ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সম্ভব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979566" y="5097766"/>
        <a:ext cx="6316546" cy="14085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D6729-D674-4423-BA29-1E73E13C3868}">
      <dsp:nvSpPr>
        <dsp:cNvPr id="0" name=""/>
        <dsp:cNvSpPr/>
      </dsp:nvSpPr>
      <dsp:spPr>
        <a:xfrm>
          <a:off x="5107046" y="1135620"/>
          <a:ext cx="1265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465"/>
              </a:moveTo>
              <a:lnTo>
                <a:pt x="649861" y="46465"/>
              </a:lnTo>
              <a:lnTo>
                <a:pt x="649861" y="45720"/>
              </a:lnTo>
              <a:lnTo>
                <a:pt x="1265522" y="457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07404" y="1177672"/>
        <a:ext cx="64806" cy="7335"/>
      </dsp:txXfrm>
    </dsp:sp>
    <dsp:sp modelId="{85EB5EEF-FA21-4FF0-85A8-758C8C617534}">
      <dsp:nvSpPr>
        <dsp:cNvPr id="0" name=""/>
        <dsp:cNvSpPr/>
      </dsp:nvSpPr>
      <dsp:spPr>
        <a:xfrm>
          <a:off x="92340" y="93787"/>
          <a:ext cx="5016506" cy="2176595"/>
        </a:xfrm>
        <a:prstGeom prst="rect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মনিট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রের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ছবিগুলো ছোট ছোট পিক্সেল দিয়ে তৈ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রি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যা খুবই ক্ষুদ্র।সাধারণত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HD 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রেজুলুশন মনিটরে কয়েক লক্ষ পিক্সল দেখা যায় এবং কম্পিউটার সেটা নির্ধারিত করে কোনো ইমেজকে মনিটরে কেমনভাবে দেখাবে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92340" y="93787"/>
        <a:ext cx="5016506" cy="2176595"/>
      </dsp:txXfrm>
    </dsp:sp>
    <dsp:sp modelId="{7D291010-5AB6-48C7-90AA-9E9D97FF18CA}">
      <dsp:nvSpPr>
        <dsp:cNvPr id="0" name=""/>
        <dsp:cNvSpPr/>
      </dsp:nvSpPr>
      <dsp:spPr>
        <a:xfrm>
          <a:off x="2240468" y="2281851"/>
          <a:ext cx="6701032" cy="980246"/>
        </a:xfrm>
        <a:custGeom>
          <a:avLst/>
          <a:gdLst/>
          <a:ahLst/>
          <a:cxnLst/>
          <a:rect l="0" t="0" r="0" b="0"/>
          <a:pathLst>
            <a:path>
              <a:moveTo>
                <a:pt x="6701032" y="0"/>
              </a:moveTo>
              <a:lnTo>
                <a:pt x="6701032" y="507223"/>
              </a:lnTo>
              <a:lnTo>
                <a:pt x="0" y="507223"/>
              </a:lnTo>
              <a:lnTo>
                <a:pt x="0" y="98024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1564" y="2768306"/>
        <a:ext cx="338842" cy="7335"/>
      </dsp:txXfrm>
    </dsp:sp>
    <dsp:sp modelId="{970F1E87-40A0-48A2-974F-1C7612EC2C3D}">
      <dsp:nvSpPr>
        <dsp:cNvPr id="0" name=""/>
        <dsp:cNvSpPr/>
      </dsp:nvSpPr>
      <dsp:spPr>
        <a:xfrm>
          <a:off x="6404969" y="79028"/>
          <a:ext cx="5073064" cy="2204623"/>
        </a:xfrm>
        <a:prstGeom prst="rect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 এরজন্য কম্পিউটা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রের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cpu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একটা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translator 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 দরকার পরে যে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binary data 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 ইমেজ এ পরি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 করতে পারে।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04969" y="79028"/>
        <a:ext cx="5073064" cy="2204623"/>
      </dsp:txXfrm>
    </dsp:sp>
    <dsp:sp modelId="{2C480B88-C5FF-4297-BAB3-CC8AC42B16B3}">
      <dsp:nvSpPr>
        <dsp:cNvPr id="0" name=""/>
        <dsp:cNvSpPr/>
      </dsp:nvSpPr>
      <dsp:spPr>
        <a:xfrm>
          <a:off x="4472288" y="4492191"/>
          <a:ext cx="853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53556" y="457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6962" y="4534244"/>
        <a:ext cx="44207" cy="7335"/>
      </dsp:txXfrm>
    </dsp:sp>
    <dsp:sp modelId="{36518739-0094-4BF8-A034-5CC7DA57FBF0}">
      <dsp:nvSpPr>
        <dsp:cNvPr id="0" name=""/>
        <dsp:cNvSpPr/>
      </dsp:nvSpPr>
      <dsp:spPr>
        <a:xfrm>
          <a:off x="6849" y="3294498"/>
          <a:ext cx="4467238" cy="2486827"/>
        </a:xfrm>
        <a:prstGeom prst="rect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 তখন এ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GPU</a:t>
          </a:r>
          <a:r>
            <a:rPr lang="en-US" sz="2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-(Graphics Processing Unit)</a:t>
          </a:r>
          <a:r>
            <a:rPr lang="en-US" sz="2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কাজে আসে,এর কাজ হলো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binary data 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 কনভার্ট করে মনিটর এ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show 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করানো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" y="3294498"/>
        <a:ext cx="4467238" cy="2486827"/>
      </dsp:txXfrm>
    </dsp:sp>
    <dsp:sp modelId="{B6AFF402-0B13-4F31-80D5-AE89B1EAC2D3}">
      <dsp:nvSpPr>
        <dsp:cNvPr id="0" name=""/>
        <dsp:cNvSpPr/>
      </dsp:nvSpPr>
      <dsp:spPr>
        <a:xfrm>
          <a:off x="9057772" y="4492191"/>
          <a:ext cx="5509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977" y="457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318722" y="4534244"/>
        <a:ext cx="29078" cy="7335"/>
      </dsp:txXfrm>
    </dsp:sp>
    <dsp:sp modelId="{BEC41536-B8C9-448F-83E1-1A1C62869848}">
      <dsp:nvSpPr>
        <dsp:cNvPr id="0" name=""/>
        <dsp:cNvSpPr/>
      </dsp:nvSpPr>
      <dsp:spPr>
        <a:xfrm>
          <a:off x="5358244" y="3263029"/>
          <a:ext cx="3701328" cy="2549765"/>
        </a:xfrm>
        <a:prstGeom prst="rect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তাই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cpu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ডাটা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processor 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 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integrated graphics 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থাকলে সেখানে ট্রানফার করে ,বা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motherboard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সঙ্গে ডেডিকেটেড গ্রাফিক্স কার্ড থাকলে সেখানে যায়।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8244" y="3263029"/>
        <a:ext cx="3701328" cy="2549765"/>
      </dsp:txXfrm>
    </dsp:sp>
    <dsp:sp modelId="{359F081F-0EFA-4619-B201-C17944E0F8BD}">
      <dsp:nvSpPr>
        <dsp:cNvPr id="0" name=""/>
        <dsp:cNvSpPr/>
      </dsp:nvSpPr>
      <dsp:spPr>
        <a:xfrm>
          <a:off x="9641150" y="3295798"/>
          <a:ext cx="2271855" cy="2484227"/>
        </a:xfrm>
        <a:prstGeom prst="rect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তারপর গ্রাফিক্স কার্ড সেই ডাটা কে কনভার্ট করে মনিটরে এ 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show </a:t>
          </a:r>
          <a:r>
            <a:rPr lang="as-IN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41150" y="3295798"/>
        <a:ext cx="2271855" cy="24842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DFCA1-2977-47F4-9314-6024A7EDA2CA}">
      <dsp:nvSpPr>
        <dsp:cNvPr id="0" name=""/>
        <dsp:cNvSpPr/>
      </dsp:nvSpPr>
      <dsp:spPr>
        <a:xfrm>
          <a:off x="3568805" y="2011844"/>
          <a:ext cx="2478432" cy="214394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C0000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GraphicsCard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79516" y="2367126"/>
        <a:ext cx="1657010" cy="1433380"/>
      </dsp:txXfrm>
    </dsp:sp>
    <dsp:sp modelId="{6301C343-920B-4337-A1AE-02C4C940E18E}">
      <dsp:nvSpPr>
        <dsp:cNvPr id="0" name=""/>
        <dsp:cNvSpPr/>
      </dsp:nvSpPr>
      <dsp:spPr>
        <a:xfrm>
          <a:off x="5433929" y="1023690"/>
          <a:ext cx="935105" cy="805717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CD57D-3F51-4D6E-B0AE-B92D919C7291}">
      <dsp:nvSpPr>
        <dsp:cNvPr id="0" name=""/>
        <dsp:cNvSpPr/>
      </dsp:nvSpPr>
      <dsp:spPr>
        <a:xfrm>
          <a:off x="3659318" y="61924"/>
          <a:ext cx="2031058" cy="175710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FFC00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Video Card</a:t>
          </a: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5908" y="353113"/>
        <a:ext cx="1357878" cy="1174725"/>
      </dsp:txXfrm>
    </dsp:sp>
    <dsp:sp modelId="{EF3D9FD9-61A5-46A6-B1CD-EBE8B41A8C42}">
      <dsp:nvSpPr>
        <dsp:cNvPr id="0" name=""/>
        <dsp:cNvSpPr/>
      </dsp:nvSpPr>
      <dsp:spPr>
        <a:xfrm>
          <a:off x="6575372" y="2442266"/>
          <a:ext cx="935105" cy="805717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AB89A-E24A-462B-9697-3EC090516CC7}">
      <dsp:nvSpPr>
        <dsp:cNvPr id="0" name=""/>
        <dsp:cNvSpPr/>
      </dsp:nvSpPr>
      <dsp:spPr>
        <a:xfrm>
          <a:off x="5960438" y="1192774"/>
          <a:ext cx="2031058" cy="175710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Display Card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97028" y="1483963"/>
        <a:ext cx="1357878" cy="1174725"/>
      </dsp:txXfrm>
    </dsp:sp>
    <dsp:sp modelId="{F75DF511-4B57-40F5-A9CA-B818470BDCC9}">
      <dsp:nvSpPr>
        <dsp:cNvPr id="0" name=""/>
        <dsp:cNvSpPr/>
      </dsp:nvSpPr>
      <dsp:spPr>
        <a:xfrm>
          <a:off x="5454006" y="4192660"/>
          <a:ext cx="935105" cy="805717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D257C-34EB-428D-A0A3-B37956E12F0E}">
      <dsp:nvSpPr>
        <dsp:cNvPr id="0" name=""/>
        <dsp:cNvSpPr/>
      </dsp:nvSpPr>
      <dsp:spPr>
        <a:xfrm>
          <a:off x="5799599" y="3279792"/>
          <a:ext cx="2227502" cy="175710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lumMod val="75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Video Adapter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2559" y="3558215"/>
        <a:ext cx="1521582" cy="1200257"/>
      </dsp:txXfrm>
    </dsp:sp>
    <dsp:sp modelId="{AC8AAC33-69D7-4779-BE1C-A164521232D8}">
      <dsp:nvSpPr>
        <dsp:cNvPr id="0" name=""/>
        <dsp:cNvSpPr/>
      </dsp:nvSpPr>
      <dsp:spPr>
        <a:xfrm>
          <a:off x="3573418" y="4369156"/>
          <a:ext cx="935105" cy="805717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EC8F5-1B75-4F5B-B7B1-BB46AA1B4195}">
      <dsp:nvSpPr>
        <dsp:cNvPr id="0" name=""/>
        <dsp:cNvSpPr/>
      </dsp:nvSpPr>
      <dsp:spPr>
        <a:xfrm>
          <a:off x="3645385" y="4473059"/>
          <a:ext cx="2334498" cy="1509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FF0000"/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Display Adapter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3672" y="4691783"/>
        <a:ext cx="1657924" cy="1071956"/>
      </dsp:txXfrm>
    </dsp:sp>
    <dsp:sp modelId="{0EAEF290-2D9A-4BF3-A30E-08BA1A1236BD}">
      <dsp:nvSpPr>
        <dsp:cNvPr id="0" name=""/>
        <dsp:cNvSpPr/>
      </dsp:nvSpPr>
      <dsp:spPr>
        <a:xfrm>
          <a:off x="2254620" y="2771760"/>
          <a:ext cx="935105" cy="805717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6AAA7-2B57-4285-814E-6A1BBCEF2E98}">
      <dsp:nvSpPr>
        <dsp:cNvPr id="0" name=""/>
        <dsp:cNvSpPr/>
      </dsp:nvSpPr>
      <dsp:spPr>
        <a:xfrm>
          <a:off x="1310655" y="3282442"/>
          <a:ext cx="2702322" cy="175710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lumMod val="75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Graphics Board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3183" y="3537672"/>
        <a:ext cx="1917266" cy="1246643"/>
      </dsp:txXfrm>
    </dsp:sp>
    <dsp:sp modelId="{E0D7D07F-18D6-463E-AD6C-C259375EC291}">
      <dsp:nvSpPr>
        <dsp:cNvPr id="0" name=""/>
        <dsp:cNvSpPr/>
      </dsp:nvSpPr>
      <dsp:spPr>
        <a:xfrm>
          <a:off x="1332124" y="1098319"/>
          <a:ext cx="2659386" cy="175710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2">
                <a:lumMod val="25000"/>
              </a:schemeClr>
            </a:gs>
            <a:gs pos="40000">
              <a:srgbClr val="FFD5D5"/>
            </a:gs>
            <a:gs pos="60000">
              <a:schemeClr val="accent6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Graphics Adapter 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1074" y="1355305"/>
        <a:ext cx="1881486" cy="124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5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8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4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1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4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8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8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6BB5-BBCD-4337-B715-ADDC88EF1CE8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ED9D7-D46A-42FD-9209-9DFC9F73E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9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lkhusacisc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hope.com/jargon/d/dvi.htm" TargetMode="External"/><Relationship Id="rId2" Type="http://schemas.openxmlformats.org/officeDocument/2006/relationships/hyperlink" Target="https://en.wikipedia.org/wiki/Graphics_hardwar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4K_resolution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/>
          <a:stretch/>
        </p:blipFill>
        <p:spPr>
          <a:xfrm>
            <a:off x="99152" y="114300"/>
            <a:ext cx="4481101" cy="666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1263" y="45758"/>
            <a:ext cx="7080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5132" y="1369197"/>
            <a:ext cx="6969925" cy="3293209"/>
          </a:xfrm>
          <a:prstGeom prst="rect">
            <a:avLst/>
          </a:prstGeom>
          <a:gradFill>
            <a:gsLst>
              <a:gs pos="0">
                <a:srgbClr val="C00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দিলকুশা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চিটাগাং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আইডিয়্যাল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২৪/এ,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জামালখান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রোড,জামালখান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dilkhusacisc@gmail.com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dilkhusa@yahoo.com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2" y="1369197"/>
            <a:ext cx="1701612" cy="3293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11999" y="5622895"/>
            <a:ext cx="6659310" cy="707886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0164C-82C7-4246-869E-A8199950FCC4}"/>
              </a:ext>
            </a:extLst>
          </p:cNvPr>
          <p:cNvSpPr/>
          <p:nvPr/>
        </p:nvSpPr>
        <p:spPr>
          <a:xfrm>
            <a:off x="2334125" y="1737469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3914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3" y="760164"/>
            <a:ext cx="11262257" cy="59711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650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" y="723091"/>
            <a:ext cx="5816907" cy="2903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82" y="689429"/>
            <a:ext cx="5497417" cy="2739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9" y="3734718"/>
            <a:ext cx="5816906" cy="3042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82" y="3626170"/>
            <a:ext cx="5497417" cy="3201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7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4" y="686812"/>
            <a:ext cx="5214258" cy="2742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4" y="3756939"/>
            <a:ext cx="5214258" cy="2988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2152717"/>
              </p:ext>
            </p:extLst>
          </p:nvPr>
        </p:nvGraphicFramePr>
        <p:xfrm>
          <a:off x="6679651" y="963385"/>
          <a:ext cx="5372802" cy="558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92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0BA086-B634-428F-8572-5A6A63C0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A1DB61-02B7-4ED9-8BD2-063A03BA6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D5E75-81E3-4E51-88AD-D84CFAA2C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9FFC6D-59BA-4F33-B427-A008041E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A839B3-328D-4BCC-BA04-9A4A6BC95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3797358"/>
              </p:ext>
            </p:extLst>
          </p:nvPr>
        </p:nvGraphicFramePr>
        <p:xfrm>
          <a:off x="2031999" y="719666"/>
          <a:ext cx="92162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6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E13F2-E3F4-4E87-B379-E5B971F9D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C9FB3-FCBF-49BA-A028-99B22C66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949FB1-A964-4EDA-B70F-95D8AFB47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CC6FCD-09BE-4BB0-A65C-AFA8D0972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656925-162A-4F4D-839C-230B5DC63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6A922-0CE7-441A-ADFB-6F36AA5A2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B6AADF-921B-4C14-AFF1-13FE65171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7676C0-FF07-4D70-9773-C9EBC185F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0" y="126546"/>
            <a:ext cx="2501380" cy="3795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26F2D-BD02-4FDA-8E28-314C58D94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85" y="783577"/>
            <a:ext cx="4920159" cy="2481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F6A4ED-0779-4763-932C-624A13A6BE76}"/>
              </a:ext>
            </a:extLst>
          </p:cNvPr>
          <p:cNvSpPr txBox="1"/>
          <p:nvPr/>
        </p:nvSpPr>
        <p:spPr>
          <a:xfrm>
            <a:off x="5862180" y="46073"/>
            <a:ext cx="6198169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B46EA-4D31-4F26-B53E-27A84669B5DC}"/>
              </a:ext>
            </a:extLst>
          </p:cNvPr>
          <p:cNvSpPr txBox="1"/>
          <p:nvPr/>
        </p:nvSpPr>
        <p:spPr>
          <a:xfrm>
            <a:off x="9526010" y="774439"/>
            <a:ext cx="2534340" cy="2246769"/>
          </a:xfrm>
          <a:prstGeom prst="rect">
            <a:avLst/>
          </a:prstGeom>
          <a:gradFill>
            <a:gsLst>
              <a:gs pos="0">
                <a:srgbClr val="92D05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???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405B8-43BA-4D46-9F32-E76916D7CE4C}"/>
              </a:ext>
            </a:extLst>
          </p:cNvPr>
          <p:cNvGrpSpPr/>
          <p:nvPr/>
        </p:nvGrpSpPr>
        <p:grpSpPr>
          <a:xfrm>
            <a:off x="131651" y="4002250"/>
            <a:ext cx="4540558" cy="2260554"/>
            <a:chOff x="129178" y="4318612"/>
            <a:chExt cx="5966821" cy="22605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F608E2-A79D-4E50-9A9D-DB5E9F832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78" y="4318612"/>
              <a:ext cx="5966821" cy="22605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244582-737C-4822-8982-758FE269344A}"/>
                </a:ext>
              </a:extLst>
            </p:cNvPr>
            <p:cNvSpPr txBox="1"/>
            <p:nvPr/>
          </p:nvSpPr>
          <p:spPr>
            <a:xfrm>
              <a:off x="4327693" y="4409785"/>
              <a:ext cx="1654384" cy="52322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40000">
                  <a:srgbClr val="FFD5D5"/>
                </a:gs>
                <a:gs pos="60000">
                  <a:schemeClr val="accent6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গ্রাফিক্স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কার্ড</a:t>
              </a:r>
              <a:endPara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36BD09A-40AA-402A-A00D-41EE1539B863}"/>
              </a:ext>
            </a:extLst>
          </p:cNvPr>
          <p:cNvSpPr txBox="1"/>
          <p:nvPr/>
        </p:nvSpPr>
        <p:spPr>
          <a:xfrm>
            <a:off x="7441892" y="6581001"/>
            <a:ext cx="43859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https://iftitech.com/graphics-card-</a:t>
            </a:r>
            <a:r>
              <a:rPr lang="as-IN" sz="1200" dirty="0">
                <a:solidFill>
                  <a:srgbClr val="00B0F0"/>
                </a:solidFill>
              </a:rPr>
              <a:t>কি-</a:t>
            </a:r>
            <a:r>
              <a:rPr lang="en-US" sz="1200" dirty="0">
                <a:solidFill>
                  <a:srgbClr val="00B0F0"/>
                </a:solidFill>
              </a:rPr>
              <a:t>graphics-card-</a:t>
            </a:r>
            <a:r>
              <a:rPr lang="as-IN" sz="1200" dirty="0">
                <a:solidFill>
                  <a:srgbClr val="00B0F0"/>
                </a:solidFill>
              </a:rPr>
              <a:t>এর-ব্যবহার/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8D1DC-5A7D-4151-B2C2-7769361035E4}"/>
              </a:ext>
            </a:extLst>
          </p:cNvPr>
          <p:cNvSpPr txBox="1"/>
          <p:nvPr/>
        </p:nvSpPr>
        <p:spPr>
          <a:xfrm>
            <a:off x="4890773" y="3429000"/>
            <a:ext cx="693705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কার্ড হল মাদারবোর্ড এর সাথে সংযুক্ত এমন একটি ডিভাইস যেটা এক বা একাধিক মনিটরে দেখার জন্য ভিডিও আউটপুট তৈ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অন্যান্য ডিভাইস যেমন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ক্যাপচার কার্ড, টিভি, হোম থি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টার, মিউজিক সিস্টেম ইত্যাদি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ভিডিও দেখানোর কাজে সাহায্য করে। আজকাল গ্রাফিক্স কার্ড এর সাথে ইন্টিগ্রেটেড সাউন্ড ডিভাইস থাকে। ফলে ভিডিও এর পাশাপাশি অডিও আউটপুটও পাও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140206-16FA-4D6E-91D9-E93DF393B4B1}"/>
              </a:ext>
            </a:extLst>
          </p:cNvPr>
          <p:cNvSpPr txBox="1"/>
          <p:nvPr/>
        </p:nvSpPr>
        <p:spPr>
          <a:xfrm>
            <a:off x="4645521" y="6570596"/>
            <a:ext cx="2796371" cy="28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https://www.bissoy.com/q/11111172074</a:t>
            </a:r>
          </a:p>
        </p:txBody>
      </p:sp>
    </p:spTree>
    <p:extLst>
      <p:ext uri="{BB962C8B-B14F-4D97-AF65-F5344CB8AC3E}">
        <p14:creationId xmlns:p14="http://schemas.microsoft.com/office/powerpoint/2010/main" val="1440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3297B-46E4-4D1E-9062-3190B04E4C6D}"/>
              </a:ext>
            </a:extLst>
          </p:cNvPr>
          <p:cNvSpPr txBox="1"/>
          <p:nvPr/>
        </p:nvSpPr>
        <p:spPr>
          <a:xfrm>
            <a:off x="463138" y="798190"/>
            <a:ext cx="11728862" cy="538609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hlinkClick r:id="rId2"/>
              </a:rPr>
              <a:t>Graphics Card</a:t>
            </a:r>
            <a:r>
              <a:rPr lang="en-US" sz="3600" dirty="0"/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হল 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হার্ডওয়ারের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একটি অংশ যা মনিটরে সমস্ত গ্রাফিক্স প্রদর্শন করে । আমাদের কম্পিউটার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স্ক্রিনে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গ্রাফিক্স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চিত্র, ভিডিও, অ্যানিমেশন ইত্যাদি দেখি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কার্ড হল কম্পিউটারের এমন একটি কম্পোনেন্ট, যা কম্পিউটার ও মনিটরের মধ্যে সংযোগ স্থাপন করে।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VGA,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DVI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HDMI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পোর্ট থেকে ক্যাবলের মাধ্যমে মনিটরে লাইন যায়। গ্রাফিক্স কার্ড কম্পিউটারের বাইনারি কোডকে ডিজিটাল কোডে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গ্রাফি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 ডেটাগুলিকে সিগন্যালে রূপান্তর করে। তারপর, মনিটরকে নির্দেশ করে কি ধরণের ছবি বা ভিডিও দেখাবে।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কার্ড ইমেজ প্রসেসিং, থ্রিডি ইমেজ রেন্ডারিং এবং ভিডিও গেমের মত কাজে স্মুথ ছবি প্রদান করতে সক্ষম। আর এ-সব কাজ করার জন্য গ্রাফিক্স কার্ডের মধ্যে রয়েছে নিজস্ব প্রসেসর ও র‌্যাম।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পিসিতে বিল্ট ইন গ্রাফিক্স কার্ড রয়েছে। বিল্ট ইন গ্রাফিক্স কার্ড দিয়ে সাধারণ কাজগুলো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কিন্তু, হাই গ্রাফিক্সের গেম কিংবা ভিডিও এডিট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A2293-4989-464A-9E23-23310FAD4420}"/>
              </a:ext>
            </a:extLst>
          </p:cNvPr>
          <p:cNvSpPr txBox="1"/>
          <p:nvPr/>
        </p:nvSpPr>
        <p:spPr>
          <a:xfrm>
            <a:off x="7441892" y="6581001"/>
            <a:ext cx="43859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https://iftitech.com/graphics-card-</a:t>
            </a:r>
            <a:r>
              <a:rPr lang="as-IN" sz="1200" dirty="0">
                <a:solidFill>
                  <a:srgbClr val="00B0F0"/>
                </a:solidFill>
              </a:rPr>
              <a:t>কি-</a:t>
            </a:r>
            <a:r>
              <a:rPr lang="en-US" sz="1200" dirty="0">
                <a:solidFill>
                  <a:srgbClr val="00B0F0"/>
                </a:solidFill>
              </a:rPr>
              <a:t>graphics-card-</a:t>
            </a:r>
            <a:r>
              <a:rPr lang="as-IN" sz="1200" dirty="0">
                <a:solidFill>
                  <a:srgbClr val="00B0F0"/>
                </a:solidFill>
              </a:rPr>
              <a:t>এর-ব্যবহার/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CBAAE-4F85-40A6-BCD5-64C08DD65948}"/>
              </a:ext>
            </a:extLst>
          </p:cNvPr>
          <p:cNvSpPr txBox="1"/>
          <p:nvPr/>
        </p:nvSpPr>
        <p:spPr>
          <a:xfrm>
            <a:off x="2633030" y="0"/>
            <a:ext cx="7645707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BE4E7-4696-465D-A4C1-04CE86A9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2" y="1377107"/>
            <a:ext cx="4655952" cy="5277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9C0C94-8EA1-49AC-84AE-732FA4849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428653"/>
              </p:ext>
            </p:extLst>
          </p:nvPr>
        </p:nvGraphicFramePr>
        <p:xfrm>
          <a:off x="4418240" y="71545"/>
          <a:ext cx="7505205" cy="671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2E0962-9FEA-4F4C-B89A-EEE20598002F}"/>
              </a:ext>
            </a:extLst>
          </p:cNvPr>
          <p:cNvSpPr txBox="1"/>
          <p:nvPr/>
        </p:nvSpPr>
        <p:spPr>
          <a:xfrm>
            <a:off x="1" y="3405"/>
            <a:ext cx="3933021" cy="1200329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0BA086-B634-428F-8572-5A6A63C0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A1DB61-02B7-4ED9-8BD2-063A03BA6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0D5E75-81E3-4E51-88AD-D84CFAA2C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9FFC6D-59BA-4F33-B427-A008041E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A839B3-328D-4BCC-BA04-9A4A6BC95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162BCB-B396-41C2-B41F-1B4B3FD8D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5A02BE-F30C-47E4-A40A-EC10C177A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1E8E25-2128-434F-B7E4-BEB809ABF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53E76-F8D4-4537-93E0-6CB483D91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b="6811"/>
          <a:stretch/>
        </p:blipFill>
        <p:spPr>
          <a:xfrm>
            <a:off x="6096000" y="1024567"/>
            <a:ext cx="6096000" cy="5343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CB3B9-3592-4B31-A72E-E4CC1D2D4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69" y="1024567"/>
            <a:ext cx="5403096" cy="5343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266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>
          <a:xfrm>
            <a:off x="308472" y="1145754"/>
            <a:ext cx="5618603" cy="553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145755"/>
            <a:ext cx="5725099" cy="5537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8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D9CDD8-94FF-4039-84E1-AFD3E2620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050941"/>
              </p:ext>
            </p:extLst>
          </p:nvPr>
        </p:nvGraphicFramePr>
        <p:xfrm>
          <a:off x="163287" y="719666"/>
          <a:ext cx="11919856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8542EA-373C-426C-A5F5-EF3A53BADE33}"/>
              </a:ext>
            </a:extLst>
          </p:cNvPr>
          <p:cNvSpPr txBox="1"/>
          <p:nvPr/>
        </p:nvSpPr>
        <p:spPr>
          <a:xfrm>
            <a:off x="2633030" y="0"/>
            <a:ext cx="7645707" cy="584775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কার্ড কিভাবে কাজ করে ? </a:t>
            </a:r>
          </a:p>
        </p:txBody>
      </p:sp>
    </p:spTree>
    <p:extLst>
      <p:ext uri="{BB962C8B-B14F-4D97-AF65-F5344CB8AC3E}">
        <p14:creationId xmlns:p14="http://schemas.microsoft.com/office/powerpoint/2010/main" val="39906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B5EEF-FA21-4FF0-85A8-758C8C617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9D6729-D674-4423-BA29-1E73E13C3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0F1E87-40A0-48A2-974F-1C7612EC2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291010-5AB6-48C7-90AA-9E9D97FF1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518739-0094-4BF8-A034-5CC7DA57F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80B88-C5FF-4297-BAB3-CC8AC42B1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C41536-B8C9-448F-83E1-1A1C62869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AFF402-0B13-4F31-80D5-AE89B1EAC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9F081F-0EFA-4619-B201-C17944E0F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46050"/>
            <a:ext cx="5891408" cy="3058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65" y="646331"/>
            <a:ext cx="4839546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30" y="4426387"/>
            <a:ext cx="3246167" cy="222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9" y="646331"/>
            <a:ext cx="48768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56A62A-5EC7-4DC2-8722-C68DF81B3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353703"/>
              </p:ext>
            </p:extLst>
          </p:nvPr>
        </p:nvGraphicFramePr>
        <p:xfrm>
          <a:off x="3640462" y="928986"/>
          <a:ext cx="9379211" cy="604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F2C796-6AF1-457C-BAEE-B2D94F85925E}"/>
              </a:ext>
            </a:extLst>
          </p:cNvPr>
          <p:cNvSpPr txBox="1"/>
          <p:nvPr/>
        </p:nvSpPr>
        <p:spPr>
          <a:xfrm>
            <a:off x="3415229" y="93945"/>
            <a:ext cx="5971142" cy="584775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কার্ড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as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B31A9-19FB-4B1C-8E11-4FC5C1857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023">
            <a:off x="514411" y="1294114"/>
            <a:ext cx="4241016" cy="36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5DFCA1-2977-47F4-9314-6024A7EDA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55DFCA1-2977-47F4-9314-6024A7EDA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CFC4F-28D0-49EF-9A0D-8558D88FD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2FCFC4F-28D0-49EF-9A0D-8558D88FD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CD57D-3F51-4D6E-B0AE-B92D919C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34CD57D-3F51-4D6E-B0AE-B92D919C7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01C343-920B-4337-A1AE-02C4C940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6301C343-920B-4337-A1AE-02C4C940E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7AB89A-E24A-462B-9697-3EC090516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D7AB89A-E24A-462B-9697-3EC090516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3D9FD9-61A5-46A6-B1CD-EBE8B41A8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F3D9FD9-61A5-46A6-B1CD-EBE8B41A8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1D257C-34EB-428D-A0A3-B37956E12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41D257C-34EB-428D-A0A3-B37956E12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5DF511-4B57-40F5-A9CA-B818470BD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75DF511-4B57-40F5-A9CA-B818470BD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4EC8F5-1B75-4F5B-B7B1-BB46AA1B4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E4EC8F5-1B75-4F5B-B7B1-BB46AA1B4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AAC33-69D7-4779-BE1C-A16452123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AC8AAC33-69D7-4779-BE1C-A16452123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6AAA7-2B57-4285-814E-6A1BBCEF2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F366AAA7-2B57-4285-814E-6A1BBCEF2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EF290-2D9A-4BF3-A30E-08BA1A123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EAEF290-2D9A-4BF3-A30E-08BA1A123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D7D07F-18D6-463E-AD6C-C259375EC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0D7D07F-18D6-463E-AD6C-C259375EC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118">
            <a:off x="426436" y="1373350"/>
            <a:ext cx="4652959" cy="3562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3030" y="0"/>
            <a:ext cx="7645707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58C33-681A-4D28-95B7-60092140835F}"/>
              </a:ext>
            </a:extLst>
          </p:cNvPr>
          <p:cNvSpPr txBox="1"/>
          <p:nvPr/>
        </p:nvSpPr>
        <p:spPr>
          <a:xfrm>
            <a:off x="5538729" y="1121621"/>
            <a:ext cx="6591741" cy="495520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Graphics Card-</a:t>
            </a:r>
            <a:r>
              <a:rPr lang="as-IN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 সুবিধা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পিসির পারফরম্যান্স আরও ভাল হচ্ছে। কারণ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কার্ডটি আলাদাভাবে রাখার পরে গ্রাফিক্স সম্পর্কিত সমস্ত কাজ এতে আসে।</a:t>
            </a:r>
            <a:b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এটি আপনাকে আরও ভাল গেমিং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অভিজ্ঞতা দে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 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High Graphics -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কম্পিউটারের সমস্ত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Latest Video Games 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উপভোগ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গ্রাফিক্সগুলি কম্পিউটারের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Quality-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আরও উন্নত করে। যদি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Movies 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High Resolution Games 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খেলতে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তাহলে গ্রাফিক্স কার্ড ব্যবহার করা উচিত।</a:t>
            </a:r>
            <a:b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Dedicated Card-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 একটি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Integrated Graphics -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চে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ড্রাইভার সমর্থন এবং সামঞ্জস্য দে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গ্রাফিক্স কার্ড ব্যবহার করে, একটি সেটআপসহ অনেক মনিটর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4DACD7-D33D-4ACA-BB89-3DC25CD5F368}"/>
              </a:ext>
            </a:extLst>
          </p:cNvPr>
          <p:cNvSpPr txBox="1"/>
          <p:nvPr/>
        </p:nvSpPr>
        <p:spPr>
          <a:xfrm>
            <a:off x="0" y="64808"/>
            <a:ext cx="5298510" cy="1077218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B2295-AEC7-47C3-AC63-C1797DBDF8A6}"/>
              </a:ext>
            </a:extLst>
          </p:cNvPr>
          <p:cNvSpPr txBox="1"/>
          <p:nvPr/>
        </p:nvSpPr>
        <p:spPr>
          <a:xfrm>
            <a:off x="5492401" y="4076855"/>
            <a:ext cx="6586865" cy="2739211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Graphics Card-</a:t>
            </a:r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 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NikoshBAN" panose="02000000000000000000" pitchFamily="2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NikoshBAN" panose="02000000000000000000" pitchFamily="2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অ্যানিমেশন তৈরি করতে।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অ্যানিমেটেড সিনেমা তৈরি করতে।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NikoshBAN" panose="02000000000000000000" pitchFamily="2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 +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 Games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বিল্ডিং আর্কিটেকচার অঙ্কন করতে।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তথ্যের জন্য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3BBD2-4D92-43EF-B2C2-CC7637C8B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" y="1277656"/>
            <a:ext cx="5185776" cy="5323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8E51C1-20BA-4746-A5BF-A620C51CCA28}"/>
              </a:ext>
            </a:extLst>
          </p:cNvPr>
          <p:cNvSpPr txBox="1"/>
          <p:nvPr/>
        </p:nvSpPr>
        <p:spPr>
          <a:xfrm>
            <a:off x="5492401" y="41934"/>
            <a:ext cx="6586865" cy="403187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Graphics Card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কার্ডেই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দ্বিমাত্রিক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2D)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3D)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  <p:bldP spid="8" grpId="0" build="p" bldLvl="5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CD1277C-C24B-445A-B4BA-1E692BCBCB1D}"/>
              </a:ext>
            </a:extLst>
          </p:cNvPr>
          <p:cNvSpPr txBox="1"/>
          <p:nvPr/>
        </p:nvSpPr>
        <p:spPr>
          <a:xfrm>
            <a:off x="5260987" y="6629337"/>
            <a:ext cx="71025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 Narrow" panose="020B0606020202030204" pitchFamily="34" charset="0"/>
              </a:rPr>
              <a:t>https://bn.khanacademy.org/computing/computer-programming/programming-games-visualizations/programming-3d-shapes/a/what-are-3d-shapes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795A0-2B0A-45A3-897A-49CE90192224}"/>
              </a:ext>
            </a:extLst>
          </p:cNvPr>
          <p:cNvSpPr txBox="1"/>
          <p:nvPr/>
        </p:nvSpPr>
        <p:spPr>
          <a:xfrm>
            <a:off x="1654862" y="70868"/>
            <a:ext cx="8886035" cy="523220"/>
          </a:xfrm>
          <a:prstGeom prst="rect">
            <a:avLst/>
          </a:prstGeom>
          <a:gradFill>
            <a:gsLst>
              <a:gs pos="0">
                <a:srgbClr val="92D05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দ্বিমাত্রিক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)…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AEDA48-884B-460E-B2A0-3F43044FED89}"/>
              </a:ext>
            </a:extLst>
          </p:cNvPr>
          <p:cNvSpPr txBox="1"/>
          <p:nvPr/>
        </p:nvSpPr>
        <p:spPr>
          <a:xfrm>
            <a:off x="509524" y="2905780"/>
            <a:ext cx="1882735" cy="523220"/>
          </a:xfrm>
          <a:prstGeom prst="rect">
            <a:avLst/>
          </a:prstGeom>
          <a:gradFill>
            <a:gsLst>
              <a:gs pos="0">
                <a:srgbClr val="92D05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দ্বিমাত্রিক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B779C3-598F-4144-9D15-EF3F6927CA92}"/>
              </a:ext>
            </a:extLst>
          </p:cNvPr>
          <p:cNvSpPr txBox="1"/>
          <p:nvPr/>
        </p:nvSpPr>
        <p:spPr>
          <a:xfrm>
            <a:off x="4824361" y="3520264"/>
            <a:ext cx="5865649" cy="523220"/>
          </a:xfrm>
          <a:prstGeom prst="rect">
            <a:avLst/>
          </a:prstGeom>
          <a:gradFill>
            <a:gsLst>
              <a:gs pos="0">
                <a:srgbClr val="92D05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2C4654-5DDD-4D62-895C-1C235FF5D9B5}"/>
              </a:ext>
            </a:extLst>
          </p:cNvPr>
          <p:cNvGrpSpPr/>
          <p:nvPr/>
        </p:nvGrpSpPr>
        <p:grpSpPr>
          <a:xfrm>
            <a:off x="682863" y="971668"/>
            <a:ext cx="1839183" cy="1768934"/>
            <a:chOff x="682863" y="971668"/>
            <a:chExt cx="1839183" cy="176893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C92059D-5F72-448E-BC17-41040865DA5E}"/>
                </a:ext>
              </a:extLst>
            </p:cNvPr>
            <p:cNvGrpSpPr/>
            <p:nvPr/>
          </p:nvGrpSpPr>
          <p:grpSpPr>
            <a:xfrm>
              <a:off x="826554" y="971668"/>
              <a:ext cx="1695492" cy="1655665"/>
              <a:chOff x="676894" y="4061851"/>
              <a:chExt cx="1695492" cy="1655665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AFE6C60-0C54-47F5-94D7-23D02BB36D2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608516" y="4925291"/>
                <a:ext cx="13716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7A9216E-B30C-40A9-91C7-8B2963BAD263}"/>
                  </a:ext>
                </a:extLst>
              </p:cNvPr>
              <p:cNvGrpSpPr/>
              <p:nvPr/>
            </p:nvGrpSpPr>
            <p:grpSpPr>
              <a:xfrm>
                <a:off x="676894" y="4061851"/>
                <a:ext cx="1695492" cy="182880"/>
                <a:chOff x="676894" y="4061851"/>
                <a:chExt cx="1695492" cy="182880"/>
              </a:xfrm>
            </p:grpSpPr>
            <p:sp>
              <p:nvSpPr>
                <p:cNvPr id="32" name="Flowchart: Connector 31">
                  <a:extLst>
                    <a:ext uri="{FF2B5EF4-FFF2-40B4-BE49-F238E27FC236}">
                      <a16:creationId xmlns:a16="http://schemas.microsoft.com/office/drawing/2014/main" id="{01A95AE6-B60F-4DF9-B30D-9EC3EC099560}"/>
                    </a:ext>
                  </a:extLst>
                </p:cNvPr>
                <p:cNvSpPr/>
                <p:nvPr/>
              </p:nvSpPr>
              <p:spPr>
                <a:xfrm>
                  <a:off x="676894" y="4061851"/>
                  <a:ext cx="182880" cy="18288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AE88E64-F4DE-4478-A9EB-76F8791DE615}"/>
                    </a:ext>
                  </a:extLst>
                </p:cNvPr>
                <p:cNvCxnSpPr/>
                <p:nvPr/>
              </p:nvCxnSpPr>
              <p:spPr>
                <a:xfrm>
                  <a:off x="855027" y="4153291"/>
                  <a:ext cx="1371600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Flowchart: Connector 34">
                  <a:extLst>
                    <a:ext uri="{FF2B5EF4-FFF2-40B4-BE49-F238E27FC236}">
                      <a16:creationId xmlns:a16="http://schemas.microsoft.com/office/drawing/2014/main" id="{11019553-A3F2-4790-940B-2A27AAE78CCB}"/>
                    </a:ext>
                  </a:extLst>
                </p:cNvPr>
                <p:cNvSpPr/>
                <p:nvPr/>
              </p:nvSpPr>
              <p:spPr>
                <a:xfrm>
                  <a:off x="2189506" y="4061851"/>
                  <a:ext cx="182880" cy="18288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E60C12C-277F-4F46-AF71-871E3CD30D2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2534" y="4925291"/>
                <a:ext cx="13716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CFA8499-DC9A-4B11-A773-A6DDBF3E4BC3}"/>
                  </a:ext>
                </a:extLst>
              </p:cNvPr>
              <p:cNvGrpSpPr/>
              <p:nvPr/>
            </p:nvGrpSpPr>
            <p:grpSpPr>
              <a:xfrm>
                <a:off x="676894" y="5534636"/>
                <a:ext cx="1695492" cy="182880"/>
                <a:chOff x="676894" y="4061851"/>
                <a:chExt cx="1695492" cy="182880"/>
              </a:xfrm>
            </p:grpSpPr>
            <p:sp>
              <p:nvSpPr>
                <p:cNvPr id="39" name="Flowchart: Connector 38">
                  <a:extLst>
                    <a:ext uri="{FF2B5EF4-FFF2-40B4-BE49-F238E27FC236}">
                      <a16:creationId xmlns:a16="http://schemas.microsoft.com/office/drawing/2014/main" id="{21CEFB9A-D11A-4E59-9896-A2985BE8B047}"/>
                    </a:ext>
                  </a:extLst>
                </p:cNvPr>
                <p:cNvSpPr/>
                <p:nvPr/>
              </p:nvSpPr>
              <p:spPr>
                <a:xfrm>
                  <a:off x="676894" y="4061851"/>
                  <a:ext cx="182880" cy="18288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BF3991F-A01B-47DE-85CB-2432F93ECE0B}"/>
                    </a:ext>
                  </a:extLst>
                </p:cNvPr>
                <p:cNvCxnSpPr/>
                <p:nvPr/>
              </p:nvCxnSpPr>
              <p:spPr>
                <a:xfrm>
                  <a:off x="855027" y="4153291"/>
                  <a:ext cx="1371600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lowchart: Connector 40">
                  <a:extLst>
                    <a:ext uri="{FF2B5EF4-FFF2-40B4-BE49-F238E27FC236}">
                      <a16:creationId xmlns:a16="http://schemas.microsoft.com/office/drawing/2014/main" id="{F8C00819-B1A3-4B82-9A2B-A1AFFFAE1A4A}"/>
                    </a:ext>
                  </a:extLst>
                </p:cNvPr>
                <p:cNvSpPr/>
                <p:nvPr/>
              </p:nvSpPr>
              <p:spPr>
                <a:xfrm>
                  <a:off x="2189506" y="4061851"/>
                  <a:ext cx="182880" cy="18288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DAF43EC-EB9D-4EDB-9484-7FB234D53C5B}"/>
                </a:ext>
              </a:extLst>
            </p:cNvPr>
            <p:cNvCxnSpPr/>
            <p:nvPr/>
          </p:nvCxnSpPr>
          <p:spPr>
            <a:xfrm>
              <a:off x="917994" y="2740602"/>
              <a:ext cx="92627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84838B2-CA0E-400D-B6BA-75C7697408B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9727" y="2016123"/>
              <a:ext cx="92627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2B073D8-4E66-4008-AE79-7A3971E83624}"/>
              </a:ext>
            </a:extLst>
          </p:cNvPr>
          <p:cNvGrpSpPr/>
          <p:nvPr/>
        </p:nvGrpSpPr>
        <p:grpSpPr>
          <a:xfrm>
            <a:off x="6642911" y="1149308"/>
            <a:ext cx="2267648" cy="1543794"/>
            <a:chOff x="6642911" y="1149308"/>
            <a:chExt cx="2267648" cy="154379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C8BFE63-2377-4E7A-859B-FD0254F06B49}"/>
                </a:ext>
              </a:extLst>
            </p:cNvPr>
            <p:cNvGrpSpPr/>
            <p:nvPr/>
          </p:nvGrpSpPr>
          <p:grpSpPr>
            <a:xfrm>
              <a:off x="6701224" y="1149308"/>
              <a:ext cx="2209335" cy="1451805"/>
              <a:chOff x="6211751" y="3680135"/>
              <a:chExt cx="2209335" cy="14518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EB108AA-86F7-44D0-A9C8-638E78FA1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9646" y="4231690"/>
                <a:ext cx="0" cy="822960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7A35955-2609-4AFB-A24D-186519851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4325" y="4231690"/>
                <a:ext cx="0" cy="822960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B0DC9A4-CEF2-4B52-A56A-807A8A2D58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5803" y="3804934"/>
                <a:ext cx="0" cy="822960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12DF5F-611A-4420-9F00-DB8E14D27B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0482" y="3804934"/>
                <a:ext cx="0" cy="822960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913256C-7BA4-40A4-8452-71EC386CA905}"/>
                  </a:ext>
                </a:extLst>
              </p:cNvPr>
              <p:cNvGrpSpPr/>
              <p:nvPr/>
            </p:nvGrpSpPr>
            <p:grpSpPr>
              <a:xfrm>
                <a:off x="6211751" y="3680135"/>
                <a:ext cx="2209335" cy="627719"/>
                <a:chOff x="6211751" y="3680135"/>
                <a:chExt cx="2209335" cy="627719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EAD9154-B5E2-4490-9CEE-B9873571C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00482" y="3794471"/>
                  <a:ext cx="493621" cy="381716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E06B86F-F527-4EA1-AD23-09D5AB23C8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9173" y="3794471"/>
                  <a:ext cx="493621" cy="381716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09F873F7-A7BB-4F51-89D5-8253FB6330EC}"/>
                    </a:ext>
                  </a:extLst>
                </p:cNvPr>
                <p:cNvGrpSpPr/>
                <p:nvPr/>
              </p:nvGrpSpPr>
              <p:grpSpPr>
                <a:xfrm>
                  <a:off x="6211751" y="3680135"/>
                  <a:ext cx="1695492" cy="182880"/>
                  <a:chOff x="676894" y="4061851"/>
                  <a:chExt cx="1695492" cy="182880"/>
                </a:xfrm>
              </p:grpSpPr>
              <p:sp>
                <p:nvSpPr>
                  <p:cNvPr id="55" name="Flowchart: Connector 54">
                    <a:extLst>
                      <a:ext uri="{FF2B5EF4-FFF2-40B4-BE49-F238E27FC236}">
                        <a16:creationId xmlns:a16="http://schemas.microsoft.com/office/drawing/2014/main" id="{E52FAEAB-5A78-4E0B-9A9E-46D07B884ECC}"/>
                      </a:ext>
                    </a:extLst>
                  </p:cNvPr>
                  <p:cNvSpPr/>
                  <p:nvPr/>
                </p:nvSpPr>
                <p:spPr>
                  <a:xfrm>
                    <a:off x="676894" y="4061851"/>
                    <a:ext cx="182880" cy="18288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967DFBF5-BE25-48BF-A77B-51425981504E}"/>
                      </a:ext>
                    </a:extLst>
                  </p:cNvPr>
                  <p:cNvCxnSpPr/>
                  <p:nvPr/>
                </p:nvCxnSpPr>
                <p:spPr>
                  <a:xfrm>
                    <a:off x="855027" y="4153291"/>
                    <a:ext cx="1371600" cy="0"/>
                  </a:xfrm>
                  <a:prstGeom prst="line">
                    <a:avLst/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Flowchart: Connector 56">
                    <a:extLst>
                      <a:ext uri="{FF2B5EF4-FFF2-40B4-BE49-F238E27FC236}">
                        <a16:creationId xmlns:a16="http://schemas.microsoft.com/office/drawing/2014/main" id="{62FB29C5-9E72-4403-9D58-8E0FA9DCBD93}"/>
                      </a:ext>
                    </a:extLst>
                  </p:cNvPr>
                  <p:cNvSpPr/>
                  <p:nvPr/>
                </p:nvSpPr>
                <p:spPr>
                  <a:xfrm>
                    <a:off x="2189506" y="4061851"/>
                    <a:ext cx="182880" cy="18288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5540D9B-C266-4519-943A-808ED3447114}"/>
                    </a:ext>
                  </a:extLst>
                </p:cNvPr>
                <p:cNvGrpSpPr/>
                <p:nvPr/>
              </p:nvGrpSpPr>
              <p:grpSpPr>
                <a:xfrm>
                  <a:off x="6725594" y="4124974"/>
                  <a:ext cx="1695492" cy="182880"/>
                  <a:chOff x="676894" y="4061851"/>
                  <a:chExt cx="1695492" cy="182880"/>
                </a:xfrm>
              </p:grpSpPr>
              <p:sp>
                <p:nvSpPr>
                  <p:cNvPr id="52" name="Flowchart: Connector 51">
                    <a:extLst>
                      <a:ext uri="{FF2B5EF4-FFF2-40B4-BE49-F238E27FC236}">
                        <a16:creationId xmlns:a16="http://schemas.microsoft.com/office/drawing/2014/main" id="{3C1FBF74-E315-48C6-A6A2-FC1D61EAE022}"/>
                      </a:ext>
                    </a:extLst>
                  </p:cNvPr>
                  <p:cNvSpPr/>
                  <p:nvPr/>
                </p:nvSpPr>
                <p:spPr>
                  <a:xfrm>
                    <a:off x="676894" y="4061851"/>
                    <a:ext cx="182880" cy="18288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081B0FBE-B2EF-4E8B-8D33-6EEBC669FEC0}"/>
                      </a:ext>
                    </a:extLst>
                  </p:cNvPr>
                  <p:cNvCxnSpPr/>
                  <p:nvPr/>
                </p:nvCxnSpPr>
                <p:spPr>
                  <a:xfrm>
                    <a:off x="855027" y="4153291"/>
                    <a:ext cx="1371600" cy="0"/>
                  </a:xfrm>
                  <a:prstGeom prst="line">
                    <a:avLst/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Flowchart: Connector 53">
                    <a:extLst>
                      <a:ext uri="{FF2B5EF4-FFF2-40B4-BE49-F238E27FC236}">
                        <a16:creationId xmlns:a16="http://schemas.microsoft.com/office/drawing/2014/main" id="{33CF1722-0E19-4878-9DC3-DA38D840DD9B}"/>
                      </a:ext>
                    </a:extLst>
                  </p:cNvPr>
                  <p:cNvSpPr/>
                  <p:nvPr/>
                </p:nvSpPr>
                <p:spPr>
                  <a:xfrm>
                    <a:off x="2189506" y="4061851"/>
                    <a:ext cx="182880" cy="18288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2EBDBE3B-4AD8-42C6-A612-9901EF333AC9}"/>
                  </a:ext>
                </a:extLst>
              </p:cNvPr>
              <p:cNvGrpSpPr/>
              <p:nvPr/>
            </p:nvGrpSpPr>
            <p:grpSpPr>
              <a:xfrm>
                <a:off x="6211751" y="4504221"/>
                <a:ext cx="2209335" cy="627719"/>
                <a:chOff x="6211751" y="3680135"/>
                <a:chExt cx="2209335" cy="627719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7AF96FDE-AA38-4D1E-A2AA-0381268846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00482" y="3794471"/>
                  <a:ext cx="493621" cy="381716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14BD981C-A28C-459A-B192-5395AD3040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9173" y="3794471"/>
                  <a:ext cx="493621" cy="381716"/>
                </a:xfrm>
                <a:prstGeom prst="line">
                  <a:avLst/>
                </a:prstGeom>
                <a:ln w="571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1185905D-349A-42EF-B880-19B70198E6E6}"/>
                    </a:ext>
                  </a:extLst>
                </p:cNvPr>
                <p:cNvGrpSpPr/>
                <p:nvPr/>
              </p:nvGrpSpPr>
              <p:grpSpPr>
                <a:xfrm>
                  <a:off x="6211751" y="3680135"/>
                  <a:ext cx="1695492" cy="182880"/>
                  <a:chOff x="676894" y="4061851"/>
                  <a:chExt cx="1695492" cy="182880"/>
                </a:xfrm>
              </p:grpSpPr>
              <p:sp>
                <p:nvSpPr>
                  <p:cNvPr id="83" name="Flowchart: Connector 82">
                    <a:extLst>
                      <a:ext uri="{FF2B5EF4-FFF2-40B4-BE49-F238E27FC236}">
                        <a16:creationId xmlns:a16="http://schemas.microsoft.com/office/drawing/2014/main" id="{CE328BA6-D5FF-4DA2-89B3-275731F36C7C}"/>
                      </a:ext>
                    </a:extLst>
                  </p:cNvPr>
                  <p:cNvSpPr/>
                  <p:nvPr/>
                </p:nvSpPr>
                <p:spPr>
                  <a:xfrm>
                    <a:off x="676894" y="4061851"/>
                    <a:ext cx="182880" cy="18288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9F998521-01BE-4713-8A9C-C0F0794A17D1}"/>
                      </a:ext>
                    </a:extLst>
                  </p:cNvPr>
                  <p:cNvCxnSpPr/>
                  <p:nvPr/>
                </p:nvCxnSpPr>
                <p:spPr>
                  <a:xfrm>
                    <a:off x="855027" y="4153291"/>
                    <a:ext cx="1371600" cy="0"/>
                  </a:xfrm>
                  <a:prstGeom prst="line">
                    <a:avLst/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Flowchart: Connector 84">
                    <a:extLst>
                      <a:ext uri="{FF2B5EF4-FFF2-40B4-BE49-F238E27FC236}">
                        <a16:creationId xmlns:a16="http://schemas.microsoft.com/office/drawing/2014/main" id="{6FFDFEA6-3CE7-4667-A26F-40AEBF9EC9DF}"/>
                      </a:ext>
                    </a:extLst>
                  </p:cNvPr>
                  <p:cNvSpPr/>
                  <p:nvPr/>
                </p:nvSpPr>
                <p:spPr>
                  <a:xfrm>
                    <a:off x="2189506" y="4061851"/>
                    <a:ext cx="182880" cy="18288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F17CEABE-BFB2-482E-8771-A04147664D3E}"/>
                    </a:ext>
                  </a:extLst>
                </p:cNvPr>
                <p:cNvGrpSpPr/>
                <p:nvPr/>
              </p:nvGrpSpPr>
              <p:grpSpPr>
                <a:xfrm>
                  <a:off x="6725594" y="4124974"/>
                  <a:ext cx="1695492" cy="182880"/>
                  <a:chOff x="676894" y="4061851"/>
                  <a:chExt cx="1695492" cy="182880"/>
                </a:xfrm>
              </p:grpSpPr>
              <p:sp>
                <p:nvSpPr>
                  <p:cNvPr id="80" name="Flowchart: Connector 79">
                    <a:extLst>
                      <a:ext uri="{FF2B5EF4-FFF2-40B4-BE49-F238E27FC236}">
                        <a16:creationId xmlns:a16="http://schemas.microsoft.com/office/drawing/2014/main" id="{5E41E6E7-055E-4681-9A80-97C4DDDA9D20}"/>
                      </a:ext>
                    </a:extLst>
                  </p:cNvPr>
                  <p:cNvSpPr/>
                  <p:nvPr/>
                </p:nvSpPr>
                <p:spPr>
                  <a:xfrm>
                    <a:off x="676894" y="4061851"/>
                    <a:ext cx="182880" cy="18288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4F6637D7-D265-4C82-B1D7-A453D4D1287C}"/>
                      </a:ext>
                    </a:extLst>
                  </p:cNvPr>
                  <p:cNvCxnSpPr/>
                  <p:nvPr/>
                </p:nvCxnSpPr>
                <p:spPr>
                  <a:xfrm>
                    <a:off x="855027" y="4153291"/>
                    <a:ext cx="1371600" cy="0"/>
                  </a:xfrm>
                  <a:prstGeom prst="line">
                    <a:avLst/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Flowchart: Connector 81">
                    <a:extLst>
                      <a:ext uri="{FF2B5EF4-FFF2-40B4-BE49-F238E27FC236}">
                        <a16:creationId xmlns:a16="http://schemas.microsoft.com/office/drawing/2014/main" id="{9F544116-3A89-44B9-85AC-CB81533BD33C}"/>
                      </a:ext>
                    </a:extLst>
                  </p:cNvPr>
                  <p:cNvSpPr/>
                  <p:nvPr/>
                </p:nvSpPr>
                <p:spPr>
                  <a:xfrm>
                    <a:off x="2189506" y="4061851"/>
                    <a:ext cx="182880" cy="18288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96A641D-000D-4EF6-BACD-4F7F600A5748}"/>
                </a:ext>
              </a:extLst>
            </p:cNvPr>
            <p:cNvCxnSpPr/>
            <p:nvPr/>
          </p:nvCxnSpPr>
          <p:spPr>
            <a:xfrm>
              <a:off x="7379004" y="2693102"/>
              <a:ext cx="92627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CCDB225-A3E9-4DAF-B9C4-142BEEBAB07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22871" y="1637649"/>
              <a:ext cx="64008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431A727-A532-4D2F-A097-3774AC2A95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42911" y="2243221"/>
              <a:ext cx="463741" cy="3225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F7DB3FC6-42C8-48A1-9DEF-D68A49E5F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3" t="6819" r="9102" b="2101"/>
          <a:stretch/>
        </p:blipFill>
        <p:spPr>
          <a:xfrm>
            <a:off x="416671" y="4426350"/>
            <a:ext cx="1793436" cy="18288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6BF4946-E329-49EB-B029-64D3C93B4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0" t="12019" r="8756" b="11733"/>
          <a:stretch/>
        </p:blipFill>
        <p:spPr>
          <a:xfrm>
            <a:off x="2846442" y="4698623"/>
            <a:ext cx="1828800" cy="119240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CA0A2EB-DAB5-4DB4-B3A0-99500B08C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29"/>
          <a:stretch/>
        </p:blipFill>
        <p:spPr>
          <a:xfrm>
            <a:off x="7626186" y="4562251"/>
            <a:ext cx="1003496" cy="194769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44CEC66-9AB8-4FAF-9951-23A28C7E6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253" y="4562251"/>
            <a:ext cx="1717158" cy="18288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88C45EF-3C27-4688-B06E-44800FEC6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1862" y="4581381"/>
            <a:ext cx="2076296" cy="1947694"/>
          </a:xfrm>
          <a:prstGeom prst="rect">
            <a:avLst/>
          </a:prstGeom>
        </p:spPr>
      </p:pic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DF90EF2-103E-409B-B215-49573BF47567}"/>
              </a:ext>
            </a:extLst>
          </p:cNvPr>
          <p:cNvCxnSpPr>
            <a:cxnSpLocks/>
          </p:cNvCxnSpPr>
          <p:nvPr/>
        </p:nvCxnSpPr>
        <p:spPr>
          <a:xfrm>
            <a:off x="2267883" y="5360421"/>
            <a:ext cx="548640" cy="0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B6526EE-3DC8-4CAF-AF6C-10F9728562DB}"/>
              </a:ext>
            </a:extLst>
          </p:cNvPr>
          <p:cNvCxnSpPr>
            <a:cxnSpLocks/>
          </p:cNvCxnSpPr>
          <p:nvPr/>
        </p:nvCxnSpPr>
        <p:spPr>
          <a:xfrm>
            <a:off x="4675242" y="5375928"/>
            <a:ext cx="548640" cy="0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F165BB5-F0F8-467A-89A2-24C71BEDE482}"/>
              </a:ext>
            </a:extLst>
          </p:cNvPr>
          <p:cNvCxnSpPr>
            <a:cxnSpLocks/>
          </p:cNvCxnSpPr>
          <p:nvPr/>
        </p:nvCxnSpPr>
        <p:spPr>
          <a:xfrm>
            <a:off x="7148362" y="5360421"/>
            <a:ext cx="548640" cy="0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E7BDC70-B535-498A-803D-F7DBBBAF7A4C}"/>
              </a:ext>
            </a:extLst>
          </p:cNvPr>
          <p:cNvCxnSpPr>
            <a:cxnSpLocks/>
          </p:cNvCxnSpPr>
          <p:nvPr/>
        </p:nvCxnSpPr>
        <p:spPr>
          <a:xfrm>
            <a:off x="8747836" y="5375928"/>
            <a:ext cx="548640" cy="0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5" name="Picture 104">
            <a:extLst>
              <a:ext uri="{FF2B5EF4-FFF2-40B4-BE49-F238E27FC236}">
                <a16:creationId xmlns:a16="http://schemas.microsoft.com/office/drawing/2014/main" id="{C6A069F6-7B30-41E9-83F3-2BBE76D33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2966" y="742988"/>
            <a:ext cx="2247911" cy="2011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637241C6-2D28-4FAD-8BF8-4F59F3A84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112" y="2367319"/>
            <a:ext cx="3111141" cy="108435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E1513D13-462C-490D-93F0-D3178745DB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0777" y="790129"/>
            <a:ext cx="3446171" cy="14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7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9" y="523220"/>
            <a:ext cx="5518827" cy="3205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4" y="523221"/>
            <a:ext cx="5518826" cy="3205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8385B-511E-403F-88AA-7E2609735051}"/>
              </a:ext>
            </a:extLst>
          </p:cNvPr>
          <p:cNvSpPr txBox="1"/>
          <p:nvPr/>
        </p:nvSpPr>
        <p:spPr>
          <a:xfrm>
            <a:off x="2633030" y="0"/>
            <a:ext cx="8886035" cy="523220"/>
          </a:xfrm>
          <a:prstGeom prst="rect">
            <a:avLst/>
          </a:prstGeom>
          <a:gradFill>
            <a:gsLst>
              <a:gs pos="0">
                <a:srgbClr val="92D05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দ্বিমাত্রিক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)…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3E439-E5B1-44E2-BD1B-7C6C81002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3961829"/>
            <a:ext cx="5518826" cy="2896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961E33-AD34-484B-85DF-1D2D7DF2B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4" y="3961828"/>
            <a:ext cx="5518826" cy="2896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697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A39CDF-7E46-451C-A96E-91994D1E163B}"/>
              </a:ext>
            </a:extLst>
          </p:cNvPr>
          <p:cNvSpPr txBox="1"/>
          <p:nvPr/>
        </p:nvSpPr>
        <p:spPr>
          <a:xfrm>
            <a:off x="2633031" y="0"/>
            <a:ext cx="5596570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D19EC-4A65-4F0F-9C0A-D957F53B1583}"/>
              </a:ext>
            </a:extLst>
          </p:cNvPr>
          <p:cNvSpPr txBox="1"/>
          <p:nvPr/>
        </p:nvSpPr>
        <p:spPr>
          <a:xfrm>
            <a:off x="841170" y="1444374"/>
            <a:ext cx="10262260" cy="446276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bn-I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8504"/>
            <a:ext cx="12192001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১: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২: </a:t>
            </a:r>
            <a:endParaRPr lang="en-US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৩: </a:t>
            </a:r>
          </a:p>
          <a:p>
            <a:pPr algn="ctr"/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৪:</a:t>
            </a:r>
            <a:endParaRPr lang="bn-IN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রমের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1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170" y="1444374"/>
            <a:ext cx="10262260" cy="3785652"/>
          </a:xfrm>
          <a:prstGeom prst="rect">
            <a:avLst/>
          </a:prstGeom>
          <a:noFill/>
          <a:ln w="28575">
            <a:solidFill>
              <a:srgbClr val="0033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দিয়ে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bn-I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0382"/>
            <a:ext cx="12192000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8007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367" y="2866874"/>
            <a:ext cx="9327332" cy="923330"/>
          </a:xfrm>
          <a:prstGeom prst="rect">
            <a:avLst/>
          </a:prstGeom>
          <a:gradFill>
            <a:gsLst>
              <a:gs pos="0">
                <a:srgbClr val="FF66FF"/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</a:gra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041" y="242371"/>
            <a:ext cx="8031297" cy="923330"/>
          </a:xfrm>
          <a:prstGeom prst="rect">
            <a:avLst/>
          </a:prstGeom>
          <a:gradFill>
            <a:gsLst>
              <a:gs pos="0">
                <a:srgbClr val="FF66FF"/>
              </a:gs>
              <a:gs pos="24000">
                <a:schemeClr val="accent1">
                  <a:lumMod val="20000"/>
                  <a:lumOff val="80000"/>
                </a:scheme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</a:gradFill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9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246" y="1540747"/>
            <a:ext cx="11582399" cy="4616648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57150"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B63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solidFill>
                  <a:srgbClr val="B63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১৫: </a:t>
            </a:r>
            <a:r>
              <a:rPr lang="en-US" sz="6600" b="1" dirty="0" err="1">
                <a:solidFill>
                  <a:srgbClr val="B63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600" b="1" dirty="0">
                <a:solidFill>
                  <a:srgbClr val="B63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>
                <a:solidFill>
                  <a:srgbClr val="B63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6600" b="1" dirty="0">
                <a:solidFill>
                  <a:srgbClr val="B63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B63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bn-IN" sz="6600" b="1" dirty="0">
              <a:solidFill>
                <a:srgbClr val="B63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২</a:t>
            </a:r>
          </a:p>
          <a:p>
            <a:pPr algn="ctr"/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পৃষ্ঠাঃ 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৩০- ৩১</a:t>
            </a:r>
            <a:endParaRPr lang="bn-BD" sz="5400" b="1" dirty="0">
              <a:solidFill>
                <a:srgbClr val="0070C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5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6543" y="148532"/>
            <a:ext cx="8610600" cy="830997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128" y="1614522"/>
            <a:ext cx="9579429" cy="4031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7525" indent="-517525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621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1" y="765152"/>
            <a:ext cx="6096000" cy="2960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70" y="3844887"/>
            <a:ext cx="3222171" cy="2951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7" y="3844887"/>
            <a:ext cx="2692172" cy="2951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527632815"/>
              </p:ext>
            </p:extLst>
          </p:nvPr>
        </p:nvGraphicFramePr>
        <p:xfrm>
          <a:off x="6679651" y="963385"/>
          <a:ext cx="4926012" cy="558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641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F0BA086-B634-428F-8572-5A6A63C0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7A1DB61-02B7-4ED9-8BD2-063A03BA6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B0D5E75-81E3-4E51-88AD-D84CFAA2C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69FFC6D-59BA-4F33-B427-A008041E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CA839B3-328D-4BCC-BA04-9A4A6BC95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4124439-C373-415B-A9FF-69C376205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D88CE63-4F39-474F-80D2-A129B0E39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34396674"/>
              </p:ext>
            </p:extLst>
          </p:nvPr>
        </p:nvGraphicFramePr>
        <p:xfrm>
          <a:off x="313872" y="1001486"/>
          <a:ext cx="11319940" cy="52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0BA086-B634-428F-8572-5A6A63C0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E77098-CD38-466F-BB2F-E1B2A6DA3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A1DB61-02B7-4ED9-8BD2-063A03BA6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0D5E75-81E3-4E51-88AD-D84CFAA2C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9FFC6D-59BA-4F33-B427-A008041E6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A839B3-328D-4BCC-BA04-9A4A6BC95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A34A4B-3CDF-4744-9364-CFF88C7E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51EE53-7803-445E-810D-22F7E3C52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91EFE9-6438-4AD0-9EFE-028E6F54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CB118E-FF56-42E4-9409-5ABE5DBA7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75" y="1092495"/>
            <a:ext cx="5894025" cy="5370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0" y="1230280"/>
            <a:ext cx="5701196" cy="5370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9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19076809"/>
              </p:ext>
            </p:extLst>
          </p:nvPr>
        </p:nvGraphicFramePr>
        <p:xfrm>
          <a:off x="163287" y="719666"/>
          <a:ext cx="119198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A3ABD7-E444-42CE-BDC6-2002A68C170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B5EEF-FA21-4FF0-85A8-758C8C617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9D6729-D674-4423-BA29-1E73E13C3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C9199-C971-4B04-B231-75D85C575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130D67-1C59-47CF-8F1A-692591896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0F1E87-40A0-48A2-974F-1C7612EC2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291010-5AB6-48C7-90AA-9E9D97FF1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518739-0094-4BF8-A034-5CC7DA57F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80B88-C5FF-4297-BAB3-CC8AC42B1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C41536-B8C9-448F-83E1-1A1C62869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AFF402-0B13-4F31-80D5-AE89B1EAC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9F081F-0EFA-4619-B201-C17944E0F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1" y="4199259"/>
            <a:ext cx="5591175" cy="20136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93" y="4193628"/>
            <a:ext cx="5362575" cy="20136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54539-03A5-4A8D-BC86-D0CFCD41D408}"/>
              </a:ext>
            </a:extLst>
          </p:cNvPr>
          <p:cNvSpPr txBox="1"/>
          <p:nvPr/>
        </p:nvSpPr>
        <p:spPr>
          <a:xfrm>
            <a:off x="194955" y="1001499"/>
            <a:ext cx="11495313" cy="2308324"/>
          </a:xfrm>
          <a:prstGeom prst="rect">
            <a:avLst/>
          </a:prstGeom>
          <a:gradFill>
            <a:gsLst>
              <a:gs pos="0">
                <a:srgbClr val="92D05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Amplifier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বিবর্ধক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Amplifier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input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output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টার্মিনাল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input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ঢোকালে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output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1382</Words>
  <Application>Microsoft Office PowerPoint</Application>
  <PresentationFormat>Widescreen</PresentationFormat>
  <Paragraphs>134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Esfaque Ahmed</dc:creator>
  <cp:lastModifiedBy>DILKHUSA KHANAM</cp:lastModifiedBy>
  <cp:revision>113</cp:revision>
  <dcterms:created xsi:type="dcterms:W3CDTF">2020-06-01T03:18:44Z</dcterms:created>
  <dcterms:modified xsi:type="dcterms:W3CDTF">2020-08-07T07:41:17Z</dcterms:modified>
</cp:coreProperties>
</file>