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8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8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5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3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1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9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768AE-34B1-415D-BD4C-CD0AE3E2D2C3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4488-DF68-48A7-B5D0-18588D4C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0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307265" y="893136"/>
            <a:ext cx="7272669" cy="4221124"/>
          </a:xfrm>
          <a:prstGeom prst="cloudCallout">
            <a:avLst>
              <a:gd name="adj1" fmla="val 65217"/>
              <a:gd name="adj2" fmla="val 64918"/>
            </a:avLst>
          </a:prstGeom>
          <a:solidFill>
            <a:schemeClr val="tx1"/>
          </a:solidFill>
          <a:effectLst>
            <a:outerShdw blurRad="317500" dist="533400" dir="14400000" sx="111000" sy="111000" algn="ctr" rotWithShape="0">
              <a:srgbClr val="00B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3981" y="1169581"/>
            <a:ext cx="7389628" cy="15842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 জাতীয় খাদ্য দুভাগে বিভক্ত যথা- উদ্ভিজ স্নেহ পদার্থ ও প্রাণিজ স্নেহ পদার্থ।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1839" y="3327991"/>
            <a:ext cx="8506046" cy="18606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সয়াবিন, সরিষা, তিল, বাদাম, ভুট্রার তেল ইত্যাদি হচ্ছে উদ্ভিজ স্নেহ জাতীয় খাদ্য।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চর্বি, ঘি, ডালডা,ইত্যাদি হচ্ছে প্রাণিজ স্নেহ জাতীয় খাদ্য।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33378" y="776177"/>
            <a:ext cx="2838892" cy="7230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499190" y="2105246"/>
            <a:ext cx="9048307" cy="2679404"/>
          </a:xfrm>
          <a:prstGeom prst="round2Diag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হচ্ছে একটি গুরুত্বপূর্ণ খাদ্য উপাদান। দেহের বৃদ্ধির জন্য ও সুস্থ্য থাকার জন্য ভিটামিন আবশ্যক। ভিটামিনের অভাব হলে মৃত্যু পর্যন্ত হতে পারে।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হচ্ছে ২ প্রকার- পানিতে দ্রনীয় ভিটামিন এবং চর্বিতে দ্রবনীয় ভিটামিন।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914400" y="361507"/>
            <a:ext cx="3689498" cy="552893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চর্বিতে দ্রবণিয় ভিটামিন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999460" y="1350336"/>
            <a:ext cx="10345479" cy="5103628"/>
          </a:xfrm>
          <a:prstGeom prst="round1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এ-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দুধ, মাখন, চর্বি, ডিম, আম, কাঠাল, রঙ্গিন শাক-সবজি, মলা মাছ ইত্যাদিতে ভিটামিন এ পাওয়া যায়।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ডি-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দুধ, ডিম, কলিজা, মাছের তেল, ভোজ্য তেল ইত্যাদিতে ভিটামিন ডি পাওয়া যায়।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ই এবং কে-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সব খাবারেই ভিটামিন এ এবং কে পাওয়া যায়।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637954" y="637953"/>
            <a:ext cx="4497572" cy="71238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দ্রবণীয় ভিটামিন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637954" y="1669310"/>
            <a:ext cx="10940902" cy="4306187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effectLst>
            <a:outerShdw blurRad="50800" dist="50800" dir="5400000" sx="104000" sy="104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বি-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ইস্ট, ঢেকিছাটা চাল, লাল আটা, মুগডাল, মটর, ফুলকপি, চিনাবাদাম, শিমের বিচি, কলিজা, দুধ, ডিম, মাংস ইত্যাদিতে ভিটামিন বি পাওয়া যায়।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সি-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পেয়ারা, বাতাবি লেবু, কমলা, আমড়া, বাধাকপি, টমেটো, আনারস, কাচামরিচ, তাজা শাকসবজি ইত্যাদিতে ভিটামিন সি পাওয়া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765544" y="382772"/>
            <a:ext cx="3625702" cy="18288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2328530" y="2934586"/>
            <a:ext cx="9250326" cy="1562986"/>
          </a:xfrm>
          <a:prstGeom prst="round1Rect">
            <a:avLst/>
          </a:prstGeom>
          <a:solidFill>
            <a:schemeClr val="tx1"/>
          </a:solidFill>
          <a:effectLst>
            <a:outerShdw blurRad="50800" dist="50800" dir="5400000" sx="109000" sy="109000" algn="ctr" rotWithShape="0">
              <a:srgbClr val="00B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খাবার তালিকায় থাকা ভিটামিন সি সমৃদ্ধ খাবারের একটি তালিকা তৈরি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7144" y="1998921"/>
            <a:ext cx="8250865" cy="2158409"/>
          </a:xfrm>
          <a:prstGeom prst="ellipse">
            <a:avLst/>
          </a:prstGeom>
          <a:solidFill>
            <a:schemeClr val="tx1"/>
          </a:solidFill>
          <a:effectLst>
            <a:outerShdw blurRad="50800" dist="50800" dir="5400000" sx="119000" sy="119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3386" y="1669311"/>
            <a:ext cx="5986130" cy="3604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89000" dist="635000" sx="120000" sy="120000" algn="ctr" rotWithShape="0">
              <a:srgbClr val="00B050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ফেরদৌস ওয়াহিদ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শিক্ষক(বিজ্ঞান)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পাইলট উচ্চ বিদ্যালয়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হবিগঞ্জ।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মোবাইল-০১৭১০১৯৬৪০২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7" y="283875"/>
            <a:ext cx="4424901" cy="59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04974" y="861235"/>
            <a:ext cx="7354273" cy="4746351"/>
          </a:xfrm>
          <a:prstGeom prst="cloud">
            <a:avLst/>
          </a:prstGeom>
          <a:noFill/>
          <a:effectLst>
            <a:outerShdw blurRad="50800" dist="50800" dir="5400000" sx="116000" sy="116000" algn="ctr" rotWithShape="0">
              <a:srgbClr val="00B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শ্রেণি-নবম/দশম</a:t>
            </a:r>
          </a:p>
          <a:p>
            <a:pPr algn="ctr"/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বিষয়-জীব বিজ্ঞান</a:t>
            </a:r>
          </a:p>
          <a:p>
            <a:pPr algn="ctr"/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অধ্যায়-৫</a:t>
            </a:r>
          </a:p>
          <a:p>
            <a:pPr algn="ctr"/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খাদ্য, পুষ্টি এবং পরিপাক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0615" cy="1987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7314"/>
            <a:ext cx="3371740" cy="2030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382" y="247880"/>
            <a:ext cx="4635475" cy="2721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548" y="3189628"/>
            <a:ext cx="3517996" cy="234106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3881929" y="3285701"/>
            <a:ext cx="3547430" cy="2763314"/>
          </a:xfrm>
          <a:prstGeom prst="cloud">
            <a:avLst/>
          </a:prstGeom>
          <a:noFill/>
          <a:effectLst>
            <a:outerShdw blurRad="50800" dist="50800" dir="5400000" sx="116000" sy="116000" algn="ctr" rotWithShape="0">
              <a:srgbClr val="00B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7330" y="871870"/>
            <a:ext cx="269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জাতীয় খাদ্য?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77926" y="443909"/>
            <a:ext cx="7931888" cy="7974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9850" y="1626781"/>
            <a:ext cx="9229061" cy="7974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 ব্যাখ্যা করতে পারবে,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9850" y="3035595"/>
            <a:ext cx="9346019" cy="79744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 জাতীয় খাদ্য ব্যাখ্যা করতে পারবে,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9850" y="4603897"/>
            <a:ext cx="9750055" cy="7974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বা খাদ্যপ্রাণ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0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22"/>
            <a:ext cx="3561907" cy="2038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508" y="152622"/>
            <a:ext cx="2854323" cy="2038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407" y="152622"/>
            <a:ext cx="3595047" cy="2038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67848"/>
            <a:ext cx="3561907" cy="1976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330" y="2367848"/>
            <a:ext cx="3528943" cy="1976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5153" y="4944140"/>
            <a:ext cx="3785191" cy="5954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5441" y="3748633"/>
            <a:ext cx="3785191" cy="5954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কী?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3937" y="5699051"/>
            <a:ext cx="7104100" cy="11589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হচ্ছে কার্বন, হাইড্রোজেন ও অক্সিজেনের সমন্বয়ে গঠিত একটি যৌগ।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4036" y="1275906"/>
            <a:ext cx="11344940" cy="329609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মূল, কান্ড, পাতা, ফুল,ফল ও বীজে শর্করা জমা থাকে। ফলের রসে, দুধে, গম, আলু, চালে শর্করা জমা থাকে।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৩ ধরণের হয়ে থাকে-ক) এক শর্করা,খ) দ্বি-শর্করা, গ) বহু শর্করা।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11220"/>
              </p:ext>
            </p:extLst>
          </p:nvPr>
        </p:nvGraphicFramePr>
        <p:xfrm>
          <a:off x="116958" y="10637"/>
          <a:ext cx="11940364" cy="681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091">
                  <a:extLst>
                    <a:ext uri="{9D8B030D-6E8A-4147-A177-3AD203B41FA5}">
                      <a16:colId xmlns:a16="http://schemas.microsoft.com/office/drawing/2014/main" val="112408747"/>
                    </a:ext>
                  </a:extLst>
                </a:gridCol>
                <a:gridCol w="2985091">
                  <a:extLst>
                    <a:ext uri="{9D8B030D-6E8A-4147-A177-3AD203B41FA5}">
                      <a16:colId xmlns:a16="http://schemas.microsoft.com/office/drawing/2014/main" val="210277690"/>
                    </a:ext>
                  </a:extLst>
                </a:gridCol>
                <a:gridCol w="2985091">
                  <a:extLst>
                    <a:ext uri="{9D8B030D-6E8A-4147-A177-3AD203B41FA5}">
                      <a16:colId xmlns:a16="http://schemas.microsoft.com/office/drawing/2014/main" val="1364871979"/>
                    </a:ext>
                  </a:extLst>
                </a:gridCol>
                <a:gridCol w="2985091">
                  <a:extLst>
                    <a:ext uri="{9D8B030D-6E8A-4147-A177-3AD203B41FA5}">
                      <a16:colId xmlns:a16="http://schemas.microsoft.com/office/drawing/2014/main" val="3667138642"/>
                    </a:ext>
                  </a:extLst>
                </a:gridCol>
              </a:tblGrid>
              <a:tr h="696598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শ্রেণি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উদাহরণ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461"/>
                  </a:ext>
                </a:extLst>
              </a:tr>
              <a:tr h="1890768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 শর্করা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(Mono-saccharide)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 মনোমার বিশিষ্ট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শর্করা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গ্লোকোজ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মধু,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ফলের রস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368070"/>
                  </a:ext>
                </a:extLst>
              </a:tr>
              <a:tr h="1293683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দ্বি-শর্করা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(Disaccharide)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 মনোমার বিশিষ্ট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শর্করা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সুক্রোজ,ল্যাকটোজ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চিনি,দুধ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429610"/>
                  </a:ext>
                </a:extLst>
              </a:tr>
              <a:tr h="2487853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বহু শর্করা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(Poly saccharide)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বহু মনোমার বিশিষ্ট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শর্করা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শ্বেতসার,গ্লাইকোজেন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চাল, আটা,আলু,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সবুজ শাক-সবজি।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06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8" y="342567"/>
            <a:ext cx="3369192" cy="2099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35" y="342567"/>
            <a:ext cx="3155457" cy="2099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657" y="342566"/>
            <a:ext cx="3749666" cy="2099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78" y="2623030"/>
            <a:ext cx="3369192" cy="186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4288" y="3391786"/>
            <a:ext cx="609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6781" y="5018566"/>
            <a:ext cx="7899991" cy="12759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407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2020-07-21T17:55:49Z</dcterms:created>
  <dcterms:modified xsi:type="dcterms:W3CDTF">2020-07-22T16:35:02Z</dcterms:modified>
</cp:coreProperties>
</file>