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64" r:id="rId5"/>
    <p:sldId id="271" r:id="rId6"/>
    <p:sldId id="263" r:id="rId7"/>
    <p:sldId id="265" r:id="rId8"/>
    <p:sldId id="269" r:id="rId9"/>
    <p:sldId id="259" r:id="rId10"/>
    <p:sldId id="260" r:id="rId11"/>
    <p:sldId id="261" r:id="rId12"/>
    <p:sldId id="262" r:id="rId13"/>
    <p:sldId id="270" r:id="rId14"/>
    <p:sldId id="266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60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2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0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0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DAA7E9-F737-44A8-85BF-9080E16C9EE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570431-EF46-4EE0-9A92-D7109FFBD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21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462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CE1890-2EBA-42FF-8135-9EA7D7DEB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r="5297"/>
          <a:stretch/>
        </p:blipFill>
        <p:spPr>
          <a:xfrm>
            <a:off x="176981" y="147484"/>
            <a:ext cx="11857703" cy="65777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9DA83E-379B-4634-9CC8-B452BCBBD82B}"/>
              </a:ext>
            </a:extLst>
          </p:cNvPr>
          <p:cNvSpPr txBox="1"/>
          <p:nvPr/>
        </p:nvSpPr>
        <p:spPr>
          <a:xfrm>
            <a:off x="-746252" y="4087927"/>
            <a:ext cx="9685941" cy="26468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CCCBC-736A-4814-9723-CD888AEF3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r="5297"/>
          <a:stretch/>
        </p:blipFill>
        <p:spPr>
          <a:xfrm>
            <a:off x="176981" y="123195"/>
            <a:ext cx="11857703" cy="65777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239C7F-A7AD-46B0-9F1D-0CEB85A0A6D3}"/>
              </a:ext>
            </a:extLst>
          </p:cNvPr>
          <p:cNvSpPr txBox="1"/>
          <p:nvPr/>
        </p:nvSpPr>
        <p:spPr>
          <a:xfrm>
            <a:off x="915628" y="836823"/>
            <a:ext cx="10380407" cy="26468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5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E613AE-DE08-40DF-92AD-E6595FFA1EF8}"/>
              </a:ext>
            </a:extLst>
          </p:cNvPr>
          <p:cNvSpPr/>
          <p:nvPr/>
        </p:nvSpPr>
        <p:spPr>
          <a:xfrm>
            <a:off x="406910" y="5080198"/>
            <a:ext cx="11324095" cy="157083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শহিদদের স্মরণে সাভারে একটি স্মৃতিসৌধ নির্মাণ করা হয়েছে।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দিনটিতে আমরা সেখানে ফুল দিয়ে শ্রদ্ধা নিবেদন করি।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82358-6DE9-4804-BFFE-B2745EF5F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302216"/>
            <a:ext cx="10073149" cy="45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9C7388-C75F-4EA9-85F3-2DD1798E377D}"/>
              </a:ext>
            </a:extLst>
          </p:cNvPr>
          <p:cNvSpPr/>
          <p:nvPr/>
        </p:nvSpPr>
        <p:spPr>
          <a:xfrm>
            <a:off x="139485" y="4967457"/>
            <a:ext cx="11913030" cy="168931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আরও জেনেছি ১৯৭১ সালে স্বাধীনতার জন্য প্রায় ৯ মাস পাকিস্তানি বাহিনীর সাথে আমাদের যুদ্ধ চলে।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অবশেষে পাকিস্তানি বাহিনী পরাজিত হয়ে ১৬ই ডিসেম্বর আত্নসমর্পণ করে।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00165-B29C-4ADC-97FB-27298510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37" y="348710"/>
            <a:ext cx="4100052" cy="4471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A6B5A-5A22-4B51-9A73-E5DE4D082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" y="348710"/>
            <a:ext cx="3696783" cy="44712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A97639-23B3-44F0-A694-A0E82C50EF45}"/>
              </a:ext>
            </a:extLst>
          </p:cNvPr>
          <p:cNvSpPr/>
          <p:nvPr/>
        </p:nvSpPr>
        <p:spPr>
          <a:xfrm>
            <a:off x="7973964" y="348710"/>
            <a:ext cx="3911254" cy="44712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9B376-A5F1-4CB1-BA65-E82CBA37A5B4}"/>
              </a:ext>
            </a:extLst>
          </p:cNvPr>
          <p:cNvSpPr/>
          <p:nvPr/>
        </p:nvSpPr>
        <p:spPr>
          <a:xfrm>
            <a:off x="191729" y="4866469"/>
            <a:ext cx="11798709" cy="185879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 আমাদের বিজয়  দিবস।প্রতিবছর জাতীয় স্মৃতিসৌধে ফুল দিয়ে ও বিভিন্ন অনুষ্ঠানের মাধ্যমে আমরা এ দিনটি পালন করি।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এইদিনে বিভিন্ন জায়গায় বিজয় মেলা বসে।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A5FE3-1984-4DC1-B5BD-2CF46C511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4" y="249071"/>
            <a:ext cx="5653856" cy="4411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6D2F2-C54C-420A-B211-1E5A1EBFD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3" y="249071"/>
            <a:ext cx="5653856" cy="44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D681B7-97F6-40DF-A028-D24B28BE3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8" y="2261517"/>
            <a:ext cx="3038168" cy="37824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BB00C-8084-4AAD-B0D9-CF588EE21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33" y="2261516"/>
            <a:ext cx="3190569" cy="394101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23F1033-9C4D-4772-8026-EBFA3B3BB76A}"/>
              </a:ext>
            </a:extLst>
          </p:cNvPr>
          <p:cNvSpPr/>
          <p:nvPr/>
        </p:nvSpPr>
        <p:spPr>
          <a:xfrm>
            <a:off x="3726427" y="1096395"/>
            <a:ext cx="4739145" cy="2782431"/>
          </a:xfrm>
          <a:prstGeom prst="wedgeRoundRectCallou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৬৪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518">
              <a:srgbClr val="002060"/>
            </a:gs>
            <a:gs pos="94000">
              <a:srgbClr val="002060"/>
            </a:gs>
            <a:gs pos="100000">
              <a:srgbClr val="0070C0"/>
            </a:gs>
            <a:gs pos="73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B38F48-5AAF-493B-8B4B-6082CF2D8AA0}"/>
              </a:ext>
            </a:extLst>
          </p:cNvPr>
          <p:cNvSpPr/>
          <p:nvPr/>
        </p:nvSpPr>
        <p:spPr>
          <a:xfrm>
            <a:off x="3323303" y="176980"/>
            <a:ext cx="5545394" cy="17698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015E33A-2B96-4E1E-9F4A-58F1F651EEBD}"/>
              </a:ext>
            </a:extLst>
          </p:cNvPr>
          <p:cNvSpPr/>
          <p:nvPr/>
        </p:nvSpPr>
        <p:spPr>
          <a:xfrm>
            <a:off x="383463" y="1946787"/>
            <a:ext cx="2831690" cy="1769807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দিবস</a:t>
            </a:r>
            <a:endParaRPr lang="en-US" sz="36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123D00-8135-450A-B548-D8F9E132AFA2}"/>
              </a:ext>
            </a:extLst>
          </p:cNvPr>
          <p:cNvSpPr/>
          <p:nvPr/>
        </p:nvSpPr>
        <p:spPr>
          <a:xfrm>
            <a:off x="383458" y="4601497"/>
            <a:ext cx="2831691" cy="176980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বিজয়</a:t>
            </a:r>
            <a:r>
              <a:rPr lang="bn-IN" sz="4000" b="1" dirty="0">
                <a:solidFill>
                  <a:schemeClr val="bg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দিবস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A2AFE-F1DA-4D67-861E-36D786C43554}"/>
              </a:ext>
            </a:extLst>
          </p:cNvPr>
          <p:cNvSpPr txBox="1"/>
          <p:nvPr/>
        </p:nvSpPr>
        <p:spPr>
          <a:xfrm>
            <a:off x="3834581" y="2118709"/>
            <a:ext cx="79739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স্বাধীনতা দিবস কখন পালন করা হয়?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কারা পরাজিত হয়েছে?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D0DB4-29F6-44B4-A06B-F2ED16E36E9E}"/>
              </a:ext>
            </a:extLst>
          </p:cNvPr>
          <p:cNvSpPr txBox="1"/>
          <p:nvPr/>
        </p:nvSpPr>
        <p:spPr>
          <a:xfrm>
            <a:off x="3834581" y="4755338"/>
            <a:ext cx="7197213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বিজয় দিবস কখন পালন করা হয়?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 কোথায়?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E55D945-6A22-4743-A868-2279BFC8DAC7}"/>
              </a:ext>
            </a:extLst>
          </p:cNvPr>
          <p:cNvSpPr/>
          <p:nvPr/>
        </p:nvSpPr>
        <p:spPr>
          <a:xfrm>
            <a:off x="3196046" y="628281"/>
            <a:ext cx="5799908" cy="1306286"/>
          </a:xfrm>
          <a:prstGeom prst="ellipse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E730C-6A61-41BC-9952-1B9C9D8A7871}"/>
              </a:ext>
            </a:extLst>
          </p:cNvPr>
          <p:cNvSpPr txBox="1"/>
          <p:nvPr/>
        </p:nvSpPr>
        <p:spPr>
          <a:xfrm>
            <a:off x="570271" y="2395165"/>
            <a:ext cx="6848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কখন বাংলাদেশের </a:t>
            </a:r>
          </a:p>
          <a:p>
            <a:r>
              <a:rPr lang="bn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স্বাধীনতা ঘোষণা করেন?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 কবে</a:t>
            </a:r>
          </a:p>
          <a:p>
            <a:r>
              <a:rPr lang="bn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পরাজিত হয়?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03D7A9-90D7-4904-992F-02033A9D63B3}"/>
              </a:ext>
            </a:extLst>
          </p:cNvPr>
          <p:cNvSpPr/>
          <p:nvPr/>
        </p:nvSpPr>
        <p:spPr>
          <a:xfrm>
            <a:off x="7565922" y="2168012"/>
            <a:ext cx="3908323" cy="340687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57A5C4C-464A-45DD-B642-13DFB43CEE82}"/>
              </a:ext>
            </a:extLst>
          </p:cNvPr>
          <p:cNvSpPr/>
          <p:nvPr/>
        </p:nvSpPr>
        <p:spPr>
          <a:xfrm>
            <a:off x="3587931" y="320993"/>
            <a:ext cx="5016137" cy="12312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3E476-9DE6-49D4-858E-6CA59D817B69}"/>
              </a:ext>
            </a:extLst>
          </p:cNvPr>
          <p:cNvSpPr txBox="1"/>
          <p:nvPr/>
        </p:nvSpPr>
        <p:spPr>
          <a:xfrm>
            <a:off x="465464" y="2560393"/>
            <a:ext cx="1140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ও বিজয় দিবস সম্পর্কে ৩টি করে বাক্য লিখে আনবে।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61CA1-F80C-4A3B-852A-242BE16CB6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1223" y="3589722"/>
            <a:ext cx="3533416" cy="259392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0910E-8A46-40A3-81A4-18AF795BE0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77" y="3689383"/>
            <a:ext cx="3261900" cy="23946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934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D4270C-1E21-43A2-B9F4-83FF3A94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3" y="202054"/>
            <a:ext cx="11845414" cy="6453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D9C05-2FEA-41E8-B757-F171CAEEFBB7}"/>
              </a:ext>
            </a:extLst>
          </p:cNvPr>
          <p:cNvSpPr txBox="1"/>
          <p:nvPr/>
        </p:nvSpPr>
        <p:spPr>
          <a:xfrm>
            <a:off x="0" y="855094"/>
            <a:ext cx="609845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1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13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A7B7C4-B071-47C8-86E8-12E6AC28F38E}"/>
              </a:ext>
            </a:extLst>
          </p:cNvPr>
          <p:cNvSpPr/>
          <p:nvPr/>
        </p:nvSpPr>
        <p:spPr>
          <a:xfrm>
            <a:off x="1171621" y="3282487"/>
            <a:ext cx="6943315" cy="26011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শাহজাহান আলম খান বিপ্লব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কাজিয়াটি পালেহা সরঃ প্রাঃ বিদ্যালয়                 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মোহনগঞ্জ,নেত্রকোনা।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397FFD-6225-4BD9-AFD5-D9308572D02E}"/>
              </a:ext>
            </a:extLst>
          </p:cNvPr>
          <p:cNvSpPr/>
          <p:nvPr/>
        </p:nvSpPr>
        <p:spPr>
          <a:xfrm>
            <a:off x="222565" y="513646"/>
            <a:ext cx="182972" cy="616147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5A008-805B-4E08-A0E8-8D4037AA67D6}"/>
              </a:ext>
            </a:extLst>
          </p:cNvPr>
          <p:cNvSpPr/>
          <p:nvPr/>
        </p:nvSpPr>
        <p:spPr>
          <a:xfrm>
            <a:off x="215258" y="241332"/>
            <a:ext cx="11728213" cy="2723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F906F578-9A4A-46DA-8FEE-A5047B9C214F}"/>
              </a:ext>
            </a:extLst>
          </p:cNvPr>
          <p:cNvSpPr/>
          <p:nvPr/>
        </p:nvSpPr>
        <p:spPr>
          <a:xfrm>
            <a:off x="284640" y="1048955"/>
            <a:ext cx="312553" cy="5628757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40936EA-3B18-4817-A97B-5A6272E58333}"/>
              </a:ext>
            </a:extLst>
          </p:cNvPr>
          <p:cNvSpPr/>
          <p:nvPr/>
        </p:nvSpPr>
        <p:spPr>
          <a:xfrm rot="16200000">
            <a:off x="8867319" y="-2282473"/>
            <a:ext cx="272310" cy="5892682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7223A32E-4A0A-4210-9A3C-A72F5090FF3B}"/>
              </a:ext>
            </a:extLst>
          </p:cNvPr>
          <p:cNvSpPr/>
          <p:nvPr/>
        </p:nvSpPr>
        <p:spPr>
          <a:xfrm rot="5927089">
            <a:off x="4697038" y="-714655"/>
            <a:ext cx="1967539" cy="5251073"/>
          </a:xfrm>
          <a:prstGeom prst="chord">
            <a:avLst>
              <a:gd name="adj1" fmla="val 2700000"/>
              <a:gd name="adj2" fmla="val 1619999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0D24B-F98E-46E3-9A8F-E1B002B2C210}"/>
              </a:ext>
            </a:extLst>
          </p:cNvPr>
          <p:cNvSpPr txBox="1"/>
          <p:nvPr/>
        </p:nvSpPr>
        <p:spPr>
          <a:xfrm>
            <a:off x="3590842" y="1294353"/>
            <a:ext cx="4283512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13DA185-28E0-4028-A1BE-C3E76511901E}"/>
              </a:ext>
            </a:extLst>
          </p:cNvPr>
          <p:cNvSpPr/>
          <p:nvPr/>
        </p:nvSpPr>
        <p:spPr>
          <a:xfrm>
            <a:off x="11558480" y="1086401"/>
            <a:ext cx="205231" cy="5628757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D8D935-A1F0-4CF1-BA24-012E327DEDAC}"/>
              </a:ext>
            </a:extLst>
          </p:cNvPr>
          <p:cNvSpPr/>
          <p:nvPr/>
        </p:nvSpPr>
        <p:spPr>
          <a:xfrm>
            <a:off x="11750136" y="800023"/>
            <a:ext cx="205231" cy="58750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D46374-7394-4C8C-9FD6-228AC8B00273}"/>
              </a:ext>
            </a:extLst>
          </p:cNvPr>
          <p:cNvSpPr/>
          <p:nvPr/>
        </p:nvSpPr>
        <p:spPr>
          <a:xfrm>
            <a:off x="8500922" y="1092316"/>
            <a:ext cx="3029441" cy="34452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646BC78-4330-4237-8C18-321E52D954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F24A70-A8E6-4926-8603-75DD2E5F663D}"/>
              </a:ext>
            </a:extLst>
          </p:cNvPr>
          <p:cNvSpPr/>
          <p:nvPr/>
        </p:nvSpPr>
        <p:spPr>
          <a:xfrm>
            <a:off x="3625645" y="270221"/>
            <a:ext cx="4940710" cy="11651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9D4DEE-4B11-4166-8987-F7E2F6BD26A9}"/>
              </a:ext>
            </a:extLst>
          </p:cNvPr>
          <p:cNvSpPr/>
          <p:nvPr/>
        </p:nvSpPr>
        <p:spPr>
          <a:xfrm>
            <a:off x="517612" y="1997905"/>
            <a:ext cx="7309032" cy="43212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spcBef>
                <a:spcPts val="0"/>
              </a:spcBef>
              <a:buNone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তৃতীয় শ্রেণী।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 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ইতিহাস ও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সংস্কৃতি।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দিবস ও </a:t>
            </a:r>
            <a:r>
              <a:rPr lang="en-US" sz="3600" b="1" dirty="0" err="1">
                <a:solidFill>
                  <a:schemeClr val="bg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বিজয়</a:t>
            </a:r>
            <a:r>
              <a:rPr lang="bn-IN" sz="3600" b="1" dirty="0">
                <a:solidFill>
                  <a:schemeClr val="bg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দিবস ।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7E677-5DEC-4AA2-8BF9-D546965C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63" y="2318123"/>
            <a:ext cx="3124636" cy="4001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5234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2F6ED8-000F-4B2C-8DF5-76280814DD1D}"/>
              </a:ext>
            </a:extLst>
          </p:cNvPr>
          <p:cNvSpPr/>
          <p:nvPr/>
        </p:nvSpPr>
        <p:spPr>
          <a:xfrm>
            <a:off x="2451919" y="250931"/>
            <a:ext cx="7288161" cy="1400889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37D90-14E8-4B14-AD62-DEDDE2E9057C}"/>
              </a:ext>
            </a:extLst>
          </p:cNvPr>
          <p:cNvSpPr txBox="1"/>
          <p:nvPr/>
        </p:nvSpPr>
        <p:spPr>
          <a:xfrm>
            <a:off x="457200" y="2094272"/>
            <a:ext cx="11503740" cy="40703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১৫.</a:t>
            </a:r>
            <a:r>
              <a:rPr lang="en-US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৩.১-</a:t>
            </a:r>
            <a:r>
              <a:rPr lang="bn-IN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জাতীয়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দিন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গুলোর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তারিখ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ও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ঘটনা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বলতে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১৫</a:t>
            </a:r>
            <a:r>
              <a:rPr lang="en-US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.৩</a:t>
            </a:r>
            <a:r>
              <a:rPr lang="bn-IN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.</a:t>
            </a:r>
            <a:r>
              <a:rPr lang="en-US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২-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জাতীয়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দিন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গুলো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সর্ম্পকে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বলতে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  <a:endParaRPr lang="bn-IN" sz="4400" dirty="0"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১৫.৩.</a:t>
            </a:r>
            <a:r>
              <a:rPr lang="bn-IN" sz="4400" dirty="0">
                <a:solidFill>
                  <a:srgbClr val="FFFF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৩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-</a:t>
            </a: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 জাতীয় দিন গুলোর গুরুত্ব উপলদ্ধি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করতে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ও 		      			 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দিবসের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নানা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আয়োজনে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অংশগ্রহণ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কারতে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132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6D5BA5-FC57-40B1-A2E1-0F14D1811664}"/>
              </a:ext>
            </a:extLst>
          </p:cNvPr>
          <p:cNvSpPr txBox="1"/>
          <p:nvPr/>
        </p:nvSpPr>
        <p:spPr>
          <a:xfrm>
            <a:off x="2362814" y="1017327"/>
            <a:ext cx="7466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F507938D-DEC9-4B58-A1FA-920F34E8B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13598"/>
              </p:ext>
            </p:extLst>
          </p:nvPr>
        </p:nvGraphicFramePr>
        <p:xfrm>
          <a:off x="5859463" y="2943225"/>
          <a:ext cx="7556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342000" imgH="437760" progId="Package">
                  <p:embed/>
                </p:oleObj>
              </mc:Choice>
              <mc:Fallback>
                <p:oleObj name="Packager Shell Object" showAsIcon="1" r:id="rId3" imgW="3420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9463" y="2943225"/>
                        <a:ext cx="755650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22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28511C-213F-4212-95EF-818B406A38BA}"/>
              </a:ext>
            </a:extLst>
          </p:cNvPr>
          <p:cNvSpPr/>
          <p:nvPr/>
        </p:nvSpPr>
        <p:spPr>
          <a:xfrm>
            <a:off x="781665" y="1373443"/>
            <a:ext cx="5132438" cy="467155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2A299-B01E-4002-A0F9-410D31AB419C}"/>
              </a:ext>
            </a:extLst>
          </p:cNvPr>
          <p:cNvSpPr/>
          <p:nvPr/>
        </p:nvSpPr>
        <p:spPr>
          <a:xfrm>
            <a:off x="6095999" y="1373443"/>
            <a:ext cx="5442155" cy="467155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487F5C-9F6D-4870-86ED-B74ABFA7ABCA}"/>
              </a:ext>
            </a:extLst>
          </p:cNvPr>
          <p:cNvSpPr/>
          <p:nvPr/>
        </p:nvSpPr>
        <p:spPr>
          <a:xfrm>
            <a:off x="2283533" y="191727"/>
            <a:ext cx="7229172" cy="98814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কিছু ছবি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260997-3DBA-4611-ABE5-FCB742F60D26}"/>
              </a:ext>
            </a:extLst>
          </p:cNvPr>
          <p:cNvSpPr/>
          <p:nvPr/>
        </p:nvSpPr>
        <p:spPr>
          <a:xfrm>
            <a:off x="604684" y="1135624"/>
            <a:ext cx="5073445" cy="52504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8956A1-D48F-4A52-A312-13863C13BF14}"/>
              </a:ext>
            </a:extLst>
          </p:cNvPr>
          <p:cNvSpPr/>
          <p:nvPr/>
        </p:nvSpPr>
        <p:spPr>
          <a:xfrm>
            <a:off x="6096000" y="1135624"/>
            <a:ext cx="5338916" cy="525042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44E7AD-822C-4953-8F09-82BB0C478B68}"/>
              </a:ext>
            </a:extLst>
          </p:cNvPr>
          <p:cNvSpPr txBox="1"/>
          <p:nvPr/>
        </p:nvSpPr>
        <p:spPr>
          <a:xfrm>
            <a:off x="394532" y="2557349"/>
            <a:ext cx="500852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অধ্যায়--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ইতিহাস ও সংস্কৃতি</a:t>
            </a:r>
          </a:p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পাঠ্যাংশ--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Light" panose="02000000000000000000" pitchFamily="2" charset="0"/>
                <a:cs typeface="NikoshLight" panose="02000000000000000000" pitchFamily="2" charset="0"/>
              </a:rPr>
              <a:t>দিবস   </a:t>
            </a:r>
            <a:r>
              <a:rPr lang="bn-IN" sz="4400" b="1" dirty="0">
                <a:solidFill>
                  <a:schemeClr val="bg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				</a:t>
            </a:r>
            <a:r>
              <a:rPr lang="bn-IN" sz="4400" b="1" dirty="0">
                <a:latin typeface="NikoshLight" panose="02000000000000000000" pitchFamily="2" charset="0"/>
                <a:cs typeface="NikoshLight" panose="02000000000000000000" pitchFamily="2" charset="0"/>
              </a:rPr>
              <a:t>ও </a:t>
            </a:r>
            <a:r>
              <a:rPr lang="en-US" sz="4400" b="1" dirty="0" err="1">
                <a:latin typeface="NikoshLight" panose="02000000000000000000" pitchFamily="2" charset="0"/>
                <a:cs typeface="NikoshLight" panose="02000000000000000000" pitchFamily="2" charset="0"/>
              </a:rPr>
              <a:t>বিজয়</a:t>
            </a:r>
            <a:r>
              <a:rPr lang="bn-IN" sz="4400" b="1" dirty="0">
                <a:latin typeface="NikoshLight" panose="02000000000000000000" pitchFamily="2" charset="0"/>
                <a:cs typeface="NikoshLight" panose="02000000000000000000" pitchFamily="2" charset="0"/>
              </a:rPr>
              <a:t> দিবস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5FFB5-4FC7-41D7-8C35-DA52E8F7019B}"/>
              </a:ext>
            </a:extLst>
          </p:cNvPr>
          <p:cNvSpPr txBox="1"/>
          <p:nvPr/>
        </p:nvSpPr>
        <p:spPr>
          <a:xfrm>
            <a:off x="3377383" y="520767"/>
            <a:ext cx="5751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681B7-97F6-40DF-A028-D24B28BE3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21" y="2418160"/>
            <a:ext cx="2717609" cy="37824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BB00C-8084-4AAD-B0D9-CF588EE21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64" y="2418160"/>
            <a:ext cx="3062204" cy="37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64000"/>
                <a:lumMod val="88000"/>
              </a:schemeClr>
            </a:gs>
            <a:gs pos="100000">
              <a:srgbClr val="0070C0"/>
            </a:gs>
            <a:gs pos="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6711CB-94A4-47D4-B61E-F180F13F4028}"/>
              </a:ext>
            </a:extLst>
          </p:cNvPr>
          <p:cNvSpPr/>
          <p:nvPr/>
        </p:nvSpPr>
        <p:spPr>
          <a:xfrm>
            <a:off x="183397" y="4719484"/>
            <a:ext cx="11825206" cy="20193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১০ এ আমরা জানতে পেরেছি বঙ্গবন্ধু ১৯৭১ সালের ২৬শে মার্চ স্বাধীনতা ঘোষণা করেন।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4FDD7-A9AB-41DC-82C0-8CE0BF608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1" y="163459"/>
            <a:ext cx="10899058" cy="44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219</TotalTime>
  <Words>325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NikoshBAN</vt:lpstr>
      <vt:lpstr>NikoshLight</vt:lpstr>
      <vt:lpstr>Tw Cen MT</vt:lpstr>
      <vt:lpstr>Wingdings</vt:lpstr>
      <vt:lpstr>Droplet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</cp:revision>
  <dcterms:created xsi:type="dcterms:W3CDTF">2020-07-25T17:46:13Z</dcterms:created>
  <dcterms:modified xsi:type="dcterms:W3CDTF">2020-08-06T18:22:31Z</dcterms:modified>
</cp:coreProperties>
</file>