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3"/>
  </p:notesMasterIdLst>
  <p:sldIdLst>
    <p:sldId id="260" r:id="rId2"/>
    <p:sldId id="261" r:id="rId3"/>
    <p:sldId id="262" r:id="rId4"/>
    <p:sldId id="268" r:id="rId5"/>
    <p:sldId id="266" r:id="rId6"/>
    <p:sldId id="283" r:id="rId7"/>
    <p:sldId id="263" r:id="rId8"/>
    <p:sldId id="264" r:id="rId9"/>
    <p:sldId id="269" r:id="rId10"/>
    <p:sldId id="267" r:id="rId11"/>
    <p:sldId id="258" r:id="rId12"/>
    <p:sldId id="277" r:id="rId13"/>
    <p:sldId id="271" r:id="rId14"/>
    <p:sldId id="270" r:id="rId15"/>
    <p:sldId id="265" r:id="rId16"/>
    <p:sldId id="275" r:id="rId17"/>
    <p:sldId id="276" r:id="rId18"/>
    <p:sldId id="278" r:id="rId19"/>
    <p:sldId id="279" r:id="rId20"/>
    <p:sldId id="282" r:id="rId21"/>
    <p:sldId id="280" r:id="rId22"/>
  </p:sldIdLst>
  <p:sldSz cx="9144000" cy="6858000" type="screen4x3"/>
  <p:notesSz cx="6858000" cy="9144000"/>
  <p:defaultTextStyle>
    <a:defPPr>
      <a:defRPr lang="en-US"/>
    </a:defPPr>
    <a:lvl1pPr marL="0" algn="l" defTabSz="91421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06" algn="l" defTabSz="91421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12" algn="l" defTabSz="91421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17" algn="l" defTabSz="91421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23" algn="l" defTabSz="91421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29" algn="l" defTabSz="91421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635" algn="l" defTabSz="91421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741" algn="l" defTabSz="91421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847" algn="l" defTabSz="91421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B147F2-3BAA-4B44-BB86-F02ACBA87F91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11D46E6-6FF9-4B7D-8A6C-6900716EB928}">
      <dgm:prSet phldrT="[Text]" custT="1"/>
      <dgm:spPr/>
      <dgm:t>
        <a:bodyPr/>
        <a:lstStyle/>
        <a:p>
          <a:endParaRPr lang="en-US" sz="2400" b="1" dirty="0">
            <a:solidFill>
              <a:schemeClr val="accent2"/>
            </a:solidFill>
            <a:latin typeface="NikoshBAN" pitchFamily="2" charset="0"/>
            <a:cs typeface="NikoshBAN" pitchFamily="2" charset="0"/>
          </a:endParaRPr>
        </a:p>
      </dgm:t>
    </dgm:pt>
    <dgm:pt modelId="{4FA75C14-4309-416C-B53D-645F25F7B421}" type="parTrans" cxnId="{D6E841A4-E476-4DB2-90F7-29834CECA194}">
      <dgm:prSet/>
      <dgm:spPr/>
      <dgm:t>
        <a:bodyPr/>
        <a:lstStyle/>
        <a:p>
          <a:endParaRPr lang="en-US" b="1">
            <a:latin typeface="NikoshBAN" pitchFamily="2" charset="0"/>
            <a:cs typeface="NikoshBAN" pitchFamily="2" charset="0"/>
          </a:endParaRPr>
        </a:p>
      </dgm:t>
    </dgm:pt>
    <dgm:pt modelId="{FF934D60-7A28-429C-94B0-5DF4D5E8A195}" type="sibTrans" cxnId="{D6E841A4-E476-4DB2-90F7-29834CECA194}">
      <dgm:prSet/>
      <dgm:spPr/>
      <dgm:t>
        <a:bodyPr/>
        <a:lstStyle/>
        <a:p>
          <a:endParaRPr lang="en-US" b="1">
            <a:latin typeface="NikoshBAN" pitchFamily="2" charset="0"/>
            <a:cs typeface="NikoshBAN" pitchFamily="2" charset="0"/>
          </a:endParaRPr>
        </a:p>
      </dgm:t>
    </dgm:pt>
    <dgm:pt modelId="{DD11AF06-CDA2-4AE6-847F-FED38F776993}">
      <dgm:prSet phldrT="[Text]"/>
      <dgm:spPr/>
      <dgm:t>
        <a:bodyPr/>
        <a:lstStyle/>
        <a:p>
          <a:endParaRPr lang="en-US" b="1" dirty="0">
            <a:latin typeface="NikoshBAN" pitchFamily="2" charset="0"/>
            <a:cs typeface="NikoshBAN" pitchFamily="2" charset="0"/>
          </a:endParaRPr>
        </a:p>
      </dgm:t>
    </dgm:pt>
    <dgm:pt modelId="{902FB7F8-900E-43A0-92CA-6C7C97B4EE5A}" type="parTrans" cxnId="{310EDC63-6E28-4CF1-A9C5-D691A727E81C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b="1">
            <a:latin typeface="NikoshBAN" pitchFamily="2" charset="0"/>
            <a:cs typeface="NikoshBAN" pitchFamily="2" charset="0"/>
          </a:endParaRPr>
        </a:p>
      </dgm:t>
    </dgm:pt>
    <dgm:pt modelId="{F3855BC5-E307-43D5-A833-66FA644C2688}" type="sibTrans" cxnId="{310EDC63-6E28-4CF1-A9C5-D691A727E81C}">
      <dgm:prSet/>
      <dgm:spPr/>
      <dgm:t>
        <a:bodyPr/>
        <a:lstStyle/>
        <a:p>
          <a:endParaRPr lang="en-US" b="1">
            <a:latin typeface="NikoshBAN" pitchFamily="2" charset="0"/>
            <a:cs typeface="NikoshBAN" pitchFamily="2" charset="0"/>
          </a:endParaRPr>
        </a:p>
      </dgm:t>
    </dgm:pt>
    <dgm:pt modelId="{275D1E37-6702-4AFE-98D5-E30965E6FE98}">
      <dgm:prSet phldrT="[Text]"/>
      <dgm:spPr/>
      <dgm:t>
        <a:bodyPr/>
        <a:lstStyle/>
        <a:p>
          <a:endParaRPr lang="en-US" b="1" dirty="0">
            <a:latin typeface="NikoshBAN" pitchFamily="2" charset="0"/>
            <a:cs typeface="NikoshBAN" pitchFamily="2" charset="0"/>
          </a:endParaRPr>
        </a:p>
      </dgm:t>
    </dgm:pt>
    <dgm:pt modelId="{34EA777F-C639-4FC9-A311-92EEF83A3DF9}" type="parTrans" cxnId="{78EBF5F3-CF02-495F-81B4-DBA5B6B081D6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b="1">
            <a:latin typeface="NikoshBAN" pitchFamily="2" charset="0"/>
            <a:cs typeface="NikoshBAN" pitchFamily="2" charset="0"/>
          </a:endParaRPr>
        </a:p>
      </dgm:t>
    </dgm:pt>
    <dgm:pt modelId="{93123B16-E6A0-4222-9538-5F98325EFF12}" type="sibTrans" cxnId="{78EBF5F3-CF02-495F-81B4-DBA5B6B081D6}">
      <dgm:prSet/>
      <dgm:spPr/>
      <dgm:t>
        <a:bodyPr/>
        <a:lstStyle/>
        <a:p>
          <a:endParaRPr lang="en-US" b="1">
            <a:latin typeface="NikoshBAN" pitchFamily="2" charset="0"/>
            <a:cs typeface="NikoshBAN" pitchFamily="2" charset="0"/>
          </a:endParaRPr>
        </a:p>
      </dgm:t>
    </dgm:pt>
    <dgm:pt modelId="{6354CFB9-AFCA-427A-84E4-286DF10C5496}">
      <dgm:prSet phldrT="[Text]"/>
      <dgm:spPr/>
      <dgm:t>
        <a:bodyPr/>
        <a:lstStyle/>
        <a:p>
          <a:endParaRPr lang="en-US" b="1" dirty="0">
            <a:latin typeface="NikoshBAN" pitchFamily="2" charset="0"/>
            <a:cs typeface="NikoshBAN" pitchFamily="2" charset="0"/>
          </a:endParaRPr>
        </a:p>
      </dgm:t>
    </dgm:pt>
    <dgm:pt modelId="{FE40B921-CC2C-4990-A0A1-3449F69E6394}" type="parTrans" cxnId="{4DBCD088-744E-4AD9-8F82-D259615CA815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b="1">
            <a:latin typeface="NikoshBAN" pitchFamily="2" charset="0"/>
            <a:cs typeface="NikoshBAN" pitchFamily="2" charset="0"/>
          </a:endParaRPr>
        </a:p>
      </dgm:t>
    </dgm:pt>
    <dgm:pt modelId="{48B1745B-55F9-42CB-8DC3-D96A5BD3323D}" type="sibTrans" cxnId="{4DBCD088-744E-4AD9-8F82-D259615CA815}">
      <dgm:prSet/>
      <dgm:spPr/>
      <dgm:t>
        <a:bodyPr/>
        <a:lstStyle/>
        <a:p>
          <a:endParaRPr lang="en-US" b="1">
            <a:latin typeface="NikoshBAN" pitchFamily="2" charset="0"/>
            <a:cs typeface="NikoshBAN" pitchFamily="2" charset="0"/>
          </a:endParaRPr>
        </a:p>
      </dgm:t>
    </dgm:pt>
    <dgm:pt modelId="{3555897A-570C-4809-B180-4F5294068795}">
      <dgm:prSet phldrT="[Text]" phldr="1"/>
      <dgm:spPr/>
      <dgm:t>
        <a:bodyPr/>
        <a:lstStyle/>
        <a:p>
          <a:endParaRPr lang="en-US" b="1">
            <a:latin typeface="NikoshBAN" pitchFamily="2" charset="0"/>
            <a:cs typeface="NikoshBAN" pitchFamily="2" charset="0"/>
          </a:endParaRPr>
        </a:p>
      </dgm:t>
    </dgm:pt>
    <dgm:pt modelId="{C1418D86-F368-4E5B-863F-F685DC00AE33}" type="parTrans" cxnId="{EA783BE5-5E93-4DE8-8940-578ECFF9C3DB}">
      <dgm:prSet/>
      <dgm:spPr/>
      <dgm:t>
        <a:bodyPr/>
        <a:lstStyle/>
        <a:p>
          <a:endParaRPr lang="en-US" b="1">
            <a:latin typeface="NikoshBAN" pitchFamily="2" charset="0"/>
            <a:cs typeface="NikoshBAN" pitchFamily="2" charset="0"/>
          </a:endParaRPr>
        </a:p>
      </dgm:t>
    </dgm:pt>
    <dgm:pt modelId="{202E7D44-4DC3-4AEC-A0CB-AA2F58D9D4A0}" type="sibTrans" cxnId="{EA783BE5-5E93-4DE8-8940-578ECFF9C3DB}">
      <dgm:prSet/>
      <dgm:spPr/>
      <dgm:t>
        <a:bodyPr/>
        <a:lstStyle/>
        <a:p>
          <a:endParaRPr lang="en-US" b="1">
            <a:latin typeface="NikoshBAN" pitchFamily="2" charset="0"/>
            <a:cs typeface="NikoshBAN" pitchFamily="2" charset="0"/>
          </a:endParaRPr>
        </a:p>
      </dgm:t>
    </dgm:pt>
    <dgm:pt modelId="{A0826D66-9C5C-4EF1-A146-38E817317C6C}">
      <dgm:prSet phldrT="[Text]"/>
      <dgm:spPr/>
      <dgm:t>
        <a:bodyPr/>
        <a:lstStyle/>
        <a:p>
          <a:endParaRPr lang="en-US" b="1" dirty="0">
            <a:latin typeface="NikoshBAN" pitchFamily="2" charset="0"/>
            <a:cs typeface="NikoshBAN" pitchFamily="2" charset="0"/>
          </a:endParaRPr>
        </a:p>
      </dgm:t>
    </dgm:pt>
    <dgm:pt modelId="{E6182602-FF12-4A9B-AA01-442213C9D47E}" type="parTrans" cxnId="{E5CE87BC-8720-45FD-97E0-E3C5D838BE11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b="1">
            <a:latin typeface="NikoshBAN" pitchFamily="2" charset="0"/>
            <a:cs typeface="NikoshBAN" pitchFamily="2" charset="0"/>
          </a:endParaRPr>
        </a:p>
      </dgm:t>
    </dgm:pt>
    <dgm:pt modelId="{D1136146-2502-4BF0-B49A-4502FD231F41}" type="sibTrans" cxnId="{E5CE87BC-8720-45FD-97E0-E3C5D838BE11}">
      <dgm:prSet/>
      <dgm:spPr/>
      <dgm:t>
        <a:bodyPr/>
        <a:lstStyle/>
        <a:p>
          <a:endParaRPr lang="en-US" b="1">
            <a:latin typeface="NikoshBAN" pitchFamily="2" charset="0"/>
            <a:cs typeface="NikoshBAN" pitchFamily="2" charset="0"/>
          </a:endParaRPr>
        </a:p>
      </dgm:t>
    </dgm:pt>
    <dgm:pt modelId="{12953002-7E44-4121-AD80-6430183BE3A4}">
      <dgm:prSet phldrT="[Text]"/>
      <dgm:spPr/>
      <dgm:t>
        <a:bodyPr/>
        <a:lstStyle/>
        <a:p>
          <a:endParaRPr lang="en-US" b="1" dirty="0">
            <a:latin typeface="NikoshBAN" pitchFamily="2" charset="0"/>
            <a:cs typeface="NikoshBAN" pitchFamily="2" charset="0"/>
          </a:endParaRPr>
        </a:p>
      </dgm:t>
    </dgm:pt>
    <dgm:pt modelId="{5E9DBD48-1BB0-4DF6-BE30-51AC568B7FCF}" type="parTrans" cxnId="{EAABAA04-D2BE-4FC5-9804-5D49681DD73E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b="1">
            <a:latin typeface="NikoshBAN" pitchFamily="2" charset="0"/>
            <a:cs typeface="NikoshBAN" pitchFamily="2" charset="0"/>
          </a:endParaRPr>
        </a:p>
      </dgm:t>
    </dgm:pt>
    <dgm:pt modelId="{924DB926-32B1-437D-95B4-FA286D884F45}" type="sibTrans" cxnId="{EAABAA04-D2BE-4FC5-9804-5D49681DD73E}">
      <dgm:prSet/>
      <dgm:spPr/>
      <dgm:t>
        <a:bodyPr/>
        <a:lstStyle/>
        <a:p>
          <a:endParaRPr lang="en-US" b="1">
            <a:latin typeface="NikoshBAN" pitchFamily="2" charset="0"/>
            <a:cs typeface="NikoshBAN" pitchFamily="2" charset="0"/>
          </a:endParaRPr>
        </a:p>
      </dgm:t>
    </dgm:pt>
    <dgm:pt modelId="{256F5164-91EE-4FDD-8D26-4F095CEA478C}">
      <dgm:prSet/>
      <dgm:spPr/>
      <dgm:t>
        <a:bodyPr/>
        <a:lstStyle/>
        <a:p>
          <a:endParaRPr lang="en-US"/>
        </a:p>
      </dgm:t>
    </dgm:pt>
    <dgm:pt modelId="{70DABF1E-E1AE-4DA8-8C5E-0C57C9AD16A2}" type="parTrans" cxnId="{60CED29D-6011-490B-B900-A2FBDCBAEA4E}">
      <dgm:prSet/>
      <dgm:spPr/>
      <dgm:t>
        <a:bodyPr/>
        <a:lstStyle/>
        <a:p>
          <a:endParaRPr lang="en-US" b="1">
            <a:latin typeface="NikoshBAN" pitchFamily="2" charset="0"/>
            <a:cs typeface="NikoshBAN" pitchFamily="2" charset="0"/>
          </a:endParaRPr>
        </a:p>
      </dgm:t>
    </dgm:pt>
    <dgm:pt modelId="{F5B21B9B-88BB-4667-8EB1-B22CDB97915F}" type="sibTrans" cxnId="{60CED29D-6011-490B-B900-A2FBDCBAEA4E}">
      <dgm:prSet/>
      <dgm:spPr/>
      <dgm:t>
        <a:bodyPr/>
        <a:lstStyle/>
        <a:p>
          <a:endParaRPr lang="en-US" b="1">
            <a:latin typeface="NikoshBAN" pitchFamily="2" charset="0"/>
            <a:cs typeface="NikoshBAN" pitchFamily="2" charset="0"/>
          </a:endParaRPr>
        </a:p>
      </dgm:t>
    </dgm:pt>
    <dgm:pt modelId="{9C2A0A46-1801-43FD-BF73-920E745C8969}">
      <dgm:prSet/>
      <dgm:spPr/>
      <dgm:t>
        <a:bodyPr/>
        <a:lstStyle/>
        <a:p>
          <a:endParaRPr lang="en-US"/>
        </a:p>
      </dgm:t>
    </dgm:pt>
    <dgm:pt modelId="{74764500-E9C6-4FB4-B0AA-C31BAE5294AD}" type="parTrans" cxnId="{14072841-E514-427F-86DB-B8D971739AFC}">
      <dgm:prSet/>
      <dgm:spPr/>
      <dgm:t>
        <a:bodyPr/>
        <a:lstStyle/>
        <a:p>
          <a:endParaRPr lang="en-US" b="1">
            <a:latin typeface="NikoshBAN" pitchFamily="2" charset="0"/>
            <a:cs typeface="NikoshBAN" pitchFamily="2" charset="0"/>
          </a:endParaRPr>
        </a:p>
      </dgm:t>
    </dgm:pt>
    <dgm:pt modelId="{11D64C8C-B709-4A57-B9E9-13476E4272CA}" type="sibTrans" cxnId="{14072841-E514-427F-86DB-B8D971739AFC}">
      <dgm:prSet/>
      <dgm:spPr/>
      <dgm:t>
        <a:bodyPr/>
        <a:lstStyle/>
        <a:p>
          <a:endParaRPr lang="en-US" b="1">
            <a:latin typeface="NikoshBAN" pitchFamily="2" charset="0"/>
            <a:cs typeface="NikoshBAN" pitchFamily="2" charset="0"/>
          </a:endParaRPr>
        </a:p>
      </dgm:t>
    </dgm:pt>
    <dgm:pt modelId="{CFAC919E-315B-44AC-9856-02B60CFC4CAE}">
      <dgm:prSet phldrT="[Text]"/>
      <dgm:spPr/>
      <dgm:t>
        <a:bodyPr/>
        <a:lstStyle/>
        <a:p>
          <a:endParaRPr lang="en-US" b="1" dirty="0">
            <a:latin typeface="NikoshBAN" pitchFamily="2" charset="0"/>
            <a:cs typeface="NikoshBAN" pitchFamily="2" charset="0"/>
          </a:endParaRPr>
        </a:p>
      </dgm:t>
    </dgm:pt>
    <dgm:pt modelId="{B446C2CF-C0E7-4DD4-B6C9-12FB57AAE7B8}" type="sibTrans" cxnId="{9675BF64-98CE-437C-A81E-B79A407A243D}">
      <dgm:prSet/>
      <dgm:spPr/>
      <dgm:t>
        <a:bodyPr/>
        <a:lstStyle/>
        <a:p>
          <a:endParaRPr lang="en-US" b="1">
            <a:latin typeface="NikoshBAN" pitchFamily="2" charset="0"/>
            <a:cs typeface="NikoshBAN" pitchFamily="2" charset="0"/>
          </a:endParaRPr>
        </a:p>
      </dgm:t>
    </dgm:pt>
    <dgm:pt modelId="{9C477777-CCF5-46FB-894E-0BCDC685A44C}" type="parTrans" cxnId="{9675BF64-98CE-437C-A81E-B79A407A243D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b="1">
            <a:latin typeface="NikoshBAN" pitchFamily="2" charset="0"/>
            <a:cs typeface="NikoshBAN" pitchFamily="2" charset="0"/>
          </a:endParaRPr>
        </a:p>
      </dgm:t>
    </dgm:pt>
    <dgm:pt modelId="{FA32D1B5-6073-4890-B11C-4BD82C879D6A}" type="pres">
      <dgm:prSet presAssocID="{55B147F2-3BAA-4B44-BB86-F02ACBA87F9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7F4417B-0600-43F3-A97F-0BB7D0B9F3F6}" type="pres">
      <dgm:prSet presAssocID="{C11D46E6-6FF9-4B7D-8A6C-6900716EB928}" presName="centerShape" presStyleLbl="node0" presStyleIdx="0" presStyleCnt="1" custScaleX="97108" custLinFactNeighborX="6111" custLinFactNeighborY="6287"/>
      <dgm:spPr/>
      <dgm:t>
        <a:bodyPr/>
        <a:lstStyle/>
        <a:p>
          <a:endParaRPr lang="en-US"/>
        </a:p>
      </dgm:t>
    </dgm:pt>
    <dgm:pt modelId="{65D95E1B-82FE-4B29-9FF1-7893F04F1D99}" type="pres">
      <dgm:prSet presAssocID="{9C477777-CCF5-46FB-894E-0BCDC685A44C}" presName="parTrans" presStyleLbl="sibTrans2D1" presStyleIdx="0" presStyleCnt="6"/>
      <dgm:spPr/>
      <dgm:t>
        <a:bodyPr/>
        <a:lstStyle/>
        <a:p>
          <a:endParaRPr lang="en-US"/>
        </a:p>
      </dgm:t>
    </dgm:pt>
    <dgm:pt modelId="{F05D5363-8278-4B4F-B899-0DFB72E42195}" type="pres">
      <dgm:prSet presAssocID="{9C477777-CCF5-46FB-894E-0BCDC685A44C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099BBC3E-6193-40A0-B5D6-2120A39134AB}" type="pres">
      <dgm:prSet presAssocID="{CFAC919E-315B-44AC-9856-02B60CFC4CAE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B577D1-AC2A-4B03-8DAC-1B45615F852B}" type="pres">
      <dgm:prSet presAssocID="{902FB7F8-900E-43A0-92CA-6C7C97B4EE5A}" presName="parTrans" presStyleLbl="sibTrans2D1" presStyleIdx="1" presStyleCnt="6" custLinFactNeighborX="-21256" custLinFactNeighborY="-4117"/>
      <dgm:spPr/>
      <dgm:t>
        <a:bodyPr/>
        <a:lstStyle/>
        <a:p>
          <a:endParaRPr lang="en-US"/>
        </a:p>
      </dgm:t>
    </dgm:pt>
    <dgm:pt modelId="{CC2140B3-FD2C-4597-855C-474E346940C3}" type="pres">
      <dgm:prSet presAssocID="{902FB7F8-900E-43A0-92CA-6C7C97B4EE5A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AD56FFEF-10C1-4284-B125-3E9BB3D8CAE8}" type="pres">
      <dgm:prSet presAssocID="{DD11AF06-CDA2-4AE6-847F-FED38F776993}" presName="node" presStyleLbl="node1" presStyleIdx="1" presStyleCnt="6" custScaleX="88576" custScaleY="65726" custRadScaleRad="132850" custRadScaleInc="269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9F7677-8C23-4EE9-802D-C6A843ECD514}" type="pres">
      <dgm:prSet presAssocID="{34EA777F-C639-4FC9-A311-92EEF83A3DF9}" presName="parTrans" presStyleLbl="sibTrans2D1" presStyleIdx="2" presStyleCnt="6" custScaleX="150829" custLinFactNeighborX="-708" custLinFactNeighborY="-1208"/>
      <dgm:spPr/>
      <dgm:t>
        <a:bodyPr/>
        <a:lstStyle/>
        <a:p>
          <a:endParaRPr lang="en-US"/>
        </a:p>
      </dgm:t>
    </dgm:pt>
    <dgm:pt modelId="{3777B8EC-1019-42CB-9DB5-574055A20138}" type="pres">
      <dgm:prSet presAssocID="{34EA777F-C639-4FC9-A311-92EEF83A3DF9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5B561177-902C-46E4-A0D9-16E2F5CAAF4E}" type="pres">
      <dgm:prSet presAssocID="{275D1E37-6702-4AFE-98D5-E30965E6FE98}" presName="node" presStyleLbl="node1" presStyleIdx="2" presStyleCnt="6" custScaleX="94286" custScaleY="77151" custRadScaleRad="132835" custRadScaleInc="-31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DD8A8D-D1C5-4A68-A56F-22ECE74E296D}" type="pres">
      <dgm:prSet presAssocID="{5E9DBD48-1BB0-4DF6-BE30-51AC568B7FCF}" presName="parTrans" presStyleLbl="sibTrans2D1" presStyleIdx="3" presStyleCnt="6" custScaleX="193185" custLinFactNeighborX="12120" custLinFactNeighborY="7817"/>
      <dgm:spPr/>
      <dgm:t>
        <a:bodyPr/>
        <a:lstStyle/>
        <a:p>
          <a:endParaRPr lang="en-US"/>
        </a:p>
      </dgm:t>
    </dgm:pt>
    <dgm:pt modelId="{A1A13F11-A81D-45E3-8413-6173E9DD6A1C}" type="pres">
      <dgm:prSet presAssocID="{5E9DBD48-1BB0-4DF6-BE30-51AC568B7FCF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A3A8250F-05F3-4EED-A7F4-EC4C867AFC70}" type="pres">
      <dgm:prSet presAssocID="{12953002-7E44-4121-AD80-6430183BE3A4}" presName="node" presStyleLbl="node1" presStyleIdx="3" presStyleCnt="6" custRadScaleRad="110356" custRadScaleInc="-17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E43563-BEB5-481F-85D3-F423F81CBD48}" type="pres">
      <dgm:prSet presAssocID="{E6182602-FF12-4A9B-AA01-442213C9D47E}" presName="parTrans" presStyleLbl="sibTrans2D1" presStyleIdx="4" presStyleCnt="6" custScaleX="107534" custScaleY="102903" custLinFactNeighborX="-4577" custLinFactNeighborY="-8945"/>
      <dgm:spPr/>
      <dgm:t>
        <a:bodyPr/>
        <a:lstStyle/>
        <a:p>
          <a:endParaRPr lang="en-US"/>
        </a:p>
      </dgm:t>
    </dgm:pt>
    <dgm:pt modelId="{0D54AFDA-9703-40DD-8052-B5D2DF69A0C9}" type="pres">
      <dgm:prSet presAssocID="{E6182602-FF12-4A9B-AA01-442213C9D47E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1B5DE711-C2E7-4FE9-9A39-B1F5B23928FA}" type="pres">
      <dgm:prSet presAssocID="{A0826D66-9C5C-4EF1-A146-38E817317C6C}" presName="node" presStyleLbl="node1" presStyleIdx="4" presStyleCnt="6" custScaleY="90705" custRadScaleRad="118572" custRadScaleInc="16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F3006A-4E64-4D19-B02C-ECC8157A73EC}" type="pres">
      <dgm:prSet presAssocID="{FE40B921-CC2C-4990-A0A1-3449F69E6394}" presName="parTrans" presStyleLbl="sibTrans2D1" presStyleIdx="5" presStyleCnt="6" custLinFactNeighborX="-34999" custLinFactNeighborY="-6941"/>
      <dgm:spPr/>
      <dgm:t>
        <a:bodyPr/>
        <a:lstStyle/>
        <a:p>
          <a:endParaRPr lang="en-US"/>
        </a:p>
      </dgm:t>
    </dgm:pt>
    <dgm:pt modelId="{3F453012-91CF-49DC-AACB-3A83B6B258A6}" type="pres">
      <dgm:prSet presAssocID="{FE40B921-CC2C-4990-A0A1-3449F69E6394}" presName="connectorText" presStyleLbl="sibTrans2D1" presStyleIdx="5" presStyleCnt="6"/>
      <dgm:spPr/>
      <dgm:t>
        <a:bodyPr/>
        <a:lstStyle/>
        <a:p>
          <a:endParaRPr lang="en-US"/>
        </a:p>
      </dgm:t>
    </dgm:pt>
    <dgm:pt modelId="{74D3DE9E-5AF5-4CAC-9DEF-A272DC4361EE}" type="pres">
      <dgm:prSet presAssocID="{6354CFB9-AFCA-427A-84E4-286DF10C5496}" presName="node" presStyleLbl="node1" presStyleIdx="5" presStyleCnt="6" custScaleY="958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6981774-0731-42C4-B19D-801DB3DE330C}" type="presOf" srcId="{FE40B921-CC2C-4990-A0A1-3449F69E6394}" destId="{A2F3006A-4E64-4D19-B02C-ECC8157A73EC}" srcOrd="0" destOrd="0" presId="urn:microsoft.com/office/officeart/2005/8/layout/radial5"/>
    <dgm:cxn modelId="{B17FBBD0-17F2-423B-92A4-EBE5D4E59218}" type="presOf" srcId="{A0826D66-9C5C-4EF1-A146-38E817317C6C}" destId="{1B5DE711-C2E7-4FE9-9A39-B1F5B23928FA}" srcOrd="0" destOrd="0" presId="urn:microsoft.com/office/officeart/2005/8/layout/radial5"/>
    <dgm:cxn modelId="{EA783BE5-5E93-4DE8-8940-578ECFF9C3DB}" srcId="{55B147F2-3BAA-4B44-BB86-F02ACBA87F91}" destId="{3555897A-570C-4809-B180-4F5294068795}" srcOrd="1" destOrd="0" parTransId="{C1418D86-F368-4E5B-863F-F685DC00AE33}" sibTransId="{202E7D44-4DC3-4AEC-A0CB-AA2F58D9D4A0}"/>
    <dgm:cxn modelId="{E5CE87BC-8720-45FD-97E0-E3C5D838BE11}" srcId="{C11D46E6-6FF9-4B7D-8A6C-6900716EB928}" destId="{A0826D66-9C5C-4EF1-A146-38E817317C6C}" srcOrd="4" destOrd="0" parTransId="{E6182602-FF12-4A9B-AA01-442213C9D47E}" sibTransId="{D1136146-2502-4BF0-B49A-4502FD231F41}"/>
    <dgm:cxn modelId="{310EDC63-6E28-4CF1-A9C5-D691A727E81C}" srcId="{C11D46E6-6FF9-4B7D-8A6C-6900716EB928}" destId="{DD11AF06-CDA2-4AE6-847F-FED38F776993}" srcOrd="1" destOrd="0" parTransId="{902FB7F8-900E-43A0-92CA-6C7C97B4EE5A}" sibTransId="{F3855BC5-E307-43D5-A833-66FA644C2688}"/>
    <dgm:cxn modelId="{D6E841A4-E476-4DB2-90F7-29834CECA194}" srcId="{55B147F2-3BAA-4B44-BB86-F02ACBA87F91}" destId="{C11D46E6-6FF9-4B7D-8A6C-6900716EB928}" srcOrd="0" destOrd="0" parTransId="{4FA75C14-4309-416C-B53D-645F25F7B421}" sibTransId="{FF934D60-7A28-429C-94B0-5DF4D5E8A195}"/>
    <dgm:cxn modelId="{8179404B-FD7B-458C-A7BE-94F581B7FB48}" type="presOf" srcId="{CFAC919E-315B-44AC-9856-02B60CFC4CAE}" destId="{099BBC3E-6193-40A0-B5D6-2120A39134AB}" srcOrd="0" destOrd="0" presId="urn:microsoft.com/office/officeart/2005/8/layout/radial5"/>
    <dgm:cxn modelId="{EAABAA04-D2BE-4FC5-9804-5D49681DD73E}" srcId="{C11D46E6-6FF9-4B7D-8A6C-6900716EB928}" destId="{12953002-7E44-4121-AD80-6430183BE3A4}" srcOrd="3" destOrd="0" parTransId="{5E9DBD48-1BB0-4DF6-BE30-51AC568B7FCF}" sibTransId="{924DB926-32B1-437D-95B4-FA286D884F45}"/>
    <dgm:cxn modelId="{A5085B0D-0C3B-4A4B-82CE-9C81CE48AD81}" type="presOf" srcId="{902FB7F8-900E-43A0-92CA-6C7C97B4EE5A}" destId="{CC2140B3-FD2C-4597-855C-474E346940C3}" srcOrd="1" destOrd="0" presId="urn:microsoft.com/office/officeart/2005/8/layout/radial5"/>
    <dgm:cxn modelId="{EA9D03CB-F344-4609-82CA-EA94C78BBF60}" type="presOf" srcId="{9C477777-CCF5-46FB-894E-0BCDC685A44C}" destId="{65D95E1B-82FE-4B29-9FF1-7893F04F1D99}" srcOrd="0" destOrd="0" presId="urn:microsoft.com/office/officeart/2005/8/layout/radial5"/>
    <dgm:cxn modelId="{700C49E8-3B1E-4712-A651-8DA2BF7FAF12}" type="presOf" srcId="{9C477777-CCF5-46FB-894E-0BCDC685A44C}" destId="{F05D5363-8278-4B4F-B899-0DFB72E42195}" srcOrd="1" destOrd="0" presId="urn:microsoft.com/office/officeart/2005/8/layout/radial5"/>
    <dgm:cxn modelId="{60CED29D-6011-490B-B900-A2FBDCBAEA4E}" srcId="{55B147F2-3BAA-4B44-BB86-F02ACBA87F91}" destId="{256F5164-91EE-4FDD-8D26-4F095CEA478C}" srcOrd="2" destOrd="0" parTransId="{70DABF1E-E1AE-4DA8-8C5E-0C57C9AD16A2}" sibTransId="{F5B21B9B-88BB-4667-8EB1-B22CDB97915F}"/>
    <dgm:cxn modelId="{7A037423-2C2E-4F45-953F-25C1D03C2C09}" type="presOf" srcId="{E6182602-FF12-4A9B-AA01-442213C9D47E}" destId="{0D54AFDA-9703-40DD-8052-B5D2DF69A0C9}" srcOrd="1" destOrd="0" presId="urn:microsoft.com/office/officeart/2005/8/layout/radial5"/>
    <dgm:cxn modelId="{A0726892-B29C-44D6-ABD2-AF98CCB33773}" type="presOf" srcId="{902FB7F8-900E-43A0-92CA-6C7C97B4EE5A}" destId="{99B577D1-AC2A-4B03-8DAC-1B45615F852B}" srcOrd="0" destOrd="0" presId="urn:microsoft.com/office/officeart/2005/8/layout/radial5"/>
    <dgm:cxn modelId="{9675BF64-98CE-437C-A81E-B79A407A243D}" srcId="{C11D46E6-6FF9-4B7D-8A6C-6900716EB928}" destId="{CFAC919E-315B-44AC-9856-02B60CFC4CAE}" srcOrd="0" destOrd="0" parTransId="{9C477777-CCF5-46FB-894E-0BCDC685A44C}" sibTransId="{B446C2CF-C0E7-4DD4-B6C9-12FB57AAE7B8}"/>
    <dgm:cxn modelId="{94BC4661-D3BF-402F-A424-1205AB5BE683}" type="presOf" srcId="{FE40B921-CC2C-4990-A0A1-3449F69E6394}" destId="{3F453012-91CF-49DC-AACB-3A83B6B258A6}" srcOrd="1" destOrd="0" presId="urn:microsoft.com/office/officeart/2005/8/layout/radial5"/>
    <dgm:cxn modelId="{6A646E56-DF6A-4949-93D5-5772C072309E}" type="presOf" srcId="{E6182602-FF12-4A9B-AA01-442213C9D47E}" destId="{07E43563-BEB5-481F-85D3-F423F81CBD48}" srcOrd="0" destOrd="0" presId="urn:microsoft.com/office/officeart/2005/8/layout/radial5"/>
    <dgm:cxn modelId="{9D9CC8BF-2799-457C-AA48-12E88EF2F6F9}" type="presOf" srcId="{C11D46E6-6FF9-4B7D-8A6C-6900716EB928}" destId="{97F4417B-0600-43F3-A97F-0BB7D0B9F3F6}" srcOrd="0" destOrd="0" presId="urn:microsoft.com/office/officeart/2005/8/layout/radial5"/>
    <dgm:cxn modelId="{75349605-4AB6-40BD-A9D6-45D1CADC0A19}" type="presOf" srcId="{55B147F2-3BAA-4B44-BB86-F02ACBA87F91}" destId="{FA32D1B5-6073-4890-B11C-4BD82C879D6A}" srcOrd="0" destOrd="0" presId="urn:microsoft.com/office/officeart/2005/8/layout/radial5"/>
    <dgm:cxn modelId="{4DBCD088-744E-4AD9-8F82-D259615CA815}" srcId="{C11D46E6-6FF9-4B7D-8A6C-6900716EB928}" destId="{6354CFB9-AFCA-427A-84E4-286DF10C5496}" srcOrd="5" destOrd="0" parTransId="{FE40B921-CC2C-4990-A0A1-3449F69E6394}" sibTransId="{48B1745B-55F9-42CB-8DC3-D96A5BD3323D}"/>
    <dgm:cxn modelId="{AD33C9FB-5849-457F-9B1C-F5B2D2688F64}" type="presOf" srcId="{5E9DBD48-1BB0-4DF6-BE30-51AC568B7FCF}" destId="{A1A13F11-A81D-45E3-8413-6173E9DD6A1C}" srcOrd="1" destOrd="0" presId="urn:microsoft.com/office/officeart/2005/8/layout/radial5"/>
    <dgm:cxn modelId="{78EBF5F3-CF02-495F-81B4-DBA5B6B081D6}" srcId="{C11D46E6-6FF9-4B7D-8A6C-6900716EB928}" destId="{275D1E37-6702-4AFE-98D5-E30965E6FE98}" srcOrd="2" destOrd="0" parTransId="{34EA777F-C639-4FC9-A311-92EEF83A3DF9}" sibTransId="{93123B16-E6A0-4222-9538-5F98325EFF12}"/>
    <dgm:cxn modelId="{5EC2477F-105C-4E31-AC12-F6366A983CAC}" type="presOf" srcId="{DD11AF06-CDA2-4AE6-847F-FED38F776993}" destId="{AD56FFEF-10C1-4284-B125-3E9BB3D8CAE8}" srcOrd="0" destOrd="0" presId="urn:microsoft.com/office/officeart/2005/8/layout/radial5"/>
    <dgm:cxn modelId="{14072841-E514-427F-86DB-B8D971739AFC}" srcId="{55B147F2-3BAA-4B44-BB86-F02ACBA87F91}" destId="{9C2A0A46-1801-43FD-BF73-920E745C8969}" srcOrd="3" destOrd="0" parTransId="{74764500-E9C6-4FB4-B0AA-C31BAE5294AD}" sibTransId="{11D64C8C-B709-4A57-B9E9-13476E4272CA}"/>
    <dgm:cxn modelId="{C8B1CD37-F8A6-4561-83CE-77D3984ADD84}" type="presOf" srcId="{34EA777F-C639-4FC9-A311-92EEF83A3DF9}" destId="{3777B8EC-1019-42CB-9DB5-574055A20138}" srcOrd="1" destOrd="0" presId="urn:microsoft.com/office/officeart/2005/8/layout/radial5"/>
    <dgm:cxn modelId="{6B211516-46A9-4F5C-A804-B7F0B1B983F5}" type="presOf" srcId="{275D1E37-6702-4AFE-98D5-E30965E6FE98}" destId="{5B561177-902C-46E4-A0D9-16E2F5CAAF4E}" srcOrd="0" destOrd="0" presId="urn:microsoft.com/office/officeart/2005/8/layout/radial5"/>
    <dgm:cxn modelId="{FD81BBB2-AF51-4FB8-9780-364D5774C0D6}" type="presOf" srcId="{5E9DBD48-1BB0-4DF6-BE30-51AC568B7FCF}" destId="{01DD8A8D-D1C5-4A68-A56F-22ECE74E296D}" srcOrd="0" destOrd="0" presId="urn:microsoft.com/office/officeart/2005/8/layout/radial5"/>
    <dgm:cxn modelId="{880A5541-2B33-45AC-9FB3-A5822118A9F6}" type="presOf" srcId="{12953002-7E44-4121-AD80-6430183BE3A4}" destId="{A3A8250F-05F3-4EED-A7F4-EC4C867AFC70}" srcOrd="0" destOrd="0" presId="urn:microsoft.com/office/officeart/2005/8/layout/radial5"/>
    <dgm:cxn modelId="{0492DA23-749D-47CC-8D4A-C3EEAF536662}" type="presOf" srcId="{34EA777F-C639-4FC9-A311-92EEF83A3DF9}" destId="{8A9F7677-8C23-4EE9-802D-C6A843ECD514}" srcOrd="0" destOrd="0" presId="urn:microsoft.com/office/officeart/2005/8/layout/radial5"/>
    <dgm:cxn modelId="{1B982668-4FDA-4704-9787-B2FC39178567}" type="presOf" srcId="{6354CFB9-AFCA-427A-84E4-286DF10C5496}" destId="{74D3DE9E-5AF5-4CAC-9DEF-A272DC4361EE}" srcOrd="0" destOrd="0" presId="urn:microsoft.com/office/officeart/2005/8/layout/radial5"/>
    <dgm:cxn modelId="{877C5874-79F5-4CF4-9155-10EC2AC5DB27}" type="presParOf" srcId="{FA32D1B5-6073-4890-B11C-4BD82C879D6A}" destId="{97F4417B-0600-43F3-A97F-0BB7D0B9F3F6}" srcOrd="0" destOrd="0" presId="urn:microsoft.com/office/officeart/2005/8/layout/radial5"/>
    <dgm:cxn modelId="{363084FD-2D87-4132-83FB-C7C5766A35A5}" type="presParOf" srcId="{FA32D1B5-6073-4890-B11C-4BD82C879D6A}" destId="{65D95E1B-82FE-4B29-9FF1-7893F04F1D99}" srcOrd="1" destOrd="0" presId="urn:microsoft.com/office/officeart/2005/8/layout/radial5"/>
    <dgm:cxn modelId="{43934C52-2A34-42DB-A004-0E83EFF313B0}" type="presParOf" srcId="{65D95E1B-82FE-4B29-9FF1-7893F04F1D99}" destId="{F05D5363-8278-4B4F-B899-0DFB72E42195}" srcOrd="0" destOrd="0" presId="urn:microsoft.com/office/officeart/2005/8/layout/radial5"/>
    <dgm:cxn modelId="{9AF614FE-5210-441E-948A-55D03C4A1C8C}" type="presParOf" srcId="{FA32D1B5-6073-4890-B11C-4BD82C879D6A}" destId="{099BBC3E-6193-40A0-B5D6-2120A39134AB}" srcOrd="2" destOrd="0" presId="urn:microsoft.com/office/officeart/2005/8/layout/radial5"/>
    <dgm:cxn modelId="{B1DDB6CD-9CC7-4624-966C-56AADC562B95}" type="presParOf" srcId="{FA32D1B5-6073-4890-B11C-4BD82C879D6A}" destId="{99B577D1-AC2A-4B03-8DAC-1B45615F852B}" srcOrd="3" destOrd="0" presId="urn:microsoft.com/office/officeart/2005/8/layout/radial5"/>
    <dgm:cxn modelId="{51BDAAEC-F463-4EF2-96AB-024AA4AB2057}" type="presParOf" srcId="{99B577D1-AC2A-4B03-8DAC-1B45615F852B}" destId="{CC2140B3-FD2C-4597-855C-474E346940C3}" srcOrd="0" destOrd="0" presId="urn:microsoft.com/office/officeart/2005/8/layout/radial5"/>
    <dgm:cxn modelId="{7359F9FA-D79E-4BE7-9815-659D2D3821B3}" type="presParOf" srcId="{FA32D1B5-6073-4890-B11C-4BD82C879D6A}" destId="{AD56FFEF-10C1-4284-B125-3E9BB3D8CAE8}" srcOrd="4" destOrd="0" presId="urn:microsoft.com/office/officeart/2005/8/layout/radial5"/>
    <dgm:cxn modelId="{F17A486A-C5F4-409C-B038-381EF4724720}" type="presParOf" srcId="{FA32D1B5-6073-4890-B11C-4BD82C879D6A}" destId="{8A9F7677-8C23-4EE9-802D-C6A843ECD514}" srcOrd="5" destOrd="0" presId="urn:microsoft.com/office/officeart/2005/8/layout/radial5"/>
    <dgm:cxn modelId="{162E17F9-C1D3-4E74-8FFD-3C4649CF30CC}" type="presParOf" srcId="{8A9F7677-8C23-4EE9-802D-C6A843ECD514}" destId="{3777B8EC-1019-42CB-9DB5-574055A20138}" srcOrd="0" destOrd="0" presId="urn:microsoft.com/office/officeart/2005/8/layout/radial5"/>
    <dgm:cxn modelId="{38F565F1-DD5B-48AD-AC99-39DDBAE8F5B4}" type="presParOf" srcId="{FA32D1B5-6073-4890-B11C-4BD82C879D6A}" destId="{5B561177-902C-46E4-A0D9-16E2F5CAAF4E}" srcOrd="6" destOrd="0" presId="urn:microsoft.com/office/officeart/2005/8/layout/radial5"/>
    <dgm:cxn modelId="{51FE7056-5EA8-4818-9F98-F2C305355476}" type="presParOf" srcId="{FA32D1B5-6073-4890-B11C-4BD82C879D6A}" destId="{01DD8A8D-D1C5-4A68-A56F-22ECE74E296D}" srcOrd="7" destOrd="0" presId="urn:microsoft.com/office/officeart/2005/8/layout/radial5"/>
    <dgm:cxn modelId="{52FA8759-BADE-4BE9-8D1A-71BF840708EA}" type="presParOf" srcId="{01DD8A8D-D1C5-4A68-A56F-22ECE74E296D}" destId="{A1A13F11-A81D-45E3-8413-6173E9DD6A1C}" srcOrd="0" destOrd="0" presId="urn:microsoft.com/office/officeart/2005/8/layout/radial5"/>
    <dgm:cxn modelId="{8F8AF1B4-2F06-44A0-ACF8-E77F1560D302}" type="presParOf" srcId="{FA32D1B5-6073-4890-B11C-4BD82C879D6A}" destId="{A3A8250F-05F3-4EED-A7F4-EC4C867AFC70}" srcOrd="8" destOrd="0" presId="urn:microsoft.com/office/officeart/2005/8/layout/radial5"/>
    <dgm:cxn modelId="{C66D8F28-D9A0-4B33-A3C9-733B0081CEF7}" type="presParOf" srcId="{FA32D1B5-6073-4890-B11C-4BD82C879D6A}" destId="{07E43563-BEB5-481F-85D3-F423F81CBD48}" srcOrd="9" destOrd="0" presId="urn:microsoft.com/office/officeart/2005/8/layout/radial5"/>
    <dgm:cxn modelId="{1F7C4F3C-5F78-444B-8B04-AFFD4D6F3B20}" type="presParOf" srcId="{07E43563-BEB5-481F-85D3-F423F81CBD48}" destId="{0D54AFDA-9703-40DD-8052-B5D2DF69A0C9}" srcOrd="0" destOrd="0" presId="urn:microsoft.com/office/officeart/2005/8/layout/radial5"/>
    <dgm:cxn modelId="{DF3AF98D-5D9A-46B0-B31D-1C6E8F5F9CF8}" type="presParOf" srcId="{FA32D1B5-6073-4890-B11C-4BD82C879D6A}" destId="{1B5DE711-C2E7-4FE9-9A39-B1F5B23928FA}" srcOrd="10" destOrd="0" presId="urn:microsoft.com/office/officeart/2005/8/layout/radial5"/>
    <dgm:cxn modelId="{BD19866A-73F1-41B7-AAEA-DBD9FF51DF00}" type="presParOf" srcId="{FA32D1B5-6073-4890-B11C-4BD82C879D6A}" destId="{A2F3006A-4E64-4D19-B02C-ECC8157A73EC}" srcOrd="11" destOrd="0" presId="urn:microsoft.com/office/officeart/2005/8/layout/radial5"/>
    <dgm:cxn modelId="{06EE5CB9-9CD3-49DD-9F28-37EBB5459A0A}" type="presParOf" srcId="{A2F3006A-4E64-4D19-B02C-ECC8157A73EC}" destId="{3F453012-91CF-49DC-AACB-3A83B6B258A6}" srcOrd="0" destOrd="0" presId="urn:microsoft.com/office/officeart/2005/8/layout/radial5"/>
    <dgm:cxn modelId="{0C90FE79-72A6-4FA4-B1F4-60A9CE27D95F}" type="presParOf" srcId="{FA32D1B5-6073-4890-B11C-4BD82C879D6A}" destId="{74D3DE9E-5AF5-4CAC-9DEF-A272DC4361EE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F4417B-0600-43F3-A97F-0BB7D0B9F3F6}">
      <dsp:nvSpPr>
        <dsp:cNvPr id="0" name=""/>
        <dsp:cNvSpPr/>
      </dsp:nvSpPr>
      <dsp:spPr>
        <a:xfrm>
          <a:off x="3829053" y="2108191"/>
          <a:ext cx="1295404" cy="13339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 dirty="0">
            <a:solidFill>
              <a:schemeClr val="accent2"/>
            </a:solidFill>
            <a:latin typeface="NikoshBAN" pitchFamily="2" charset="0"/>
            <a:cs typeface="NikoshBAN" pitchFamily="2" charset="0"/>
          </a:endParaRPr>
        </a:p>
      </dsp:txBody>
      <dsp:txXfrm>
        <a:off x="4018761" y="2303548"/>
        <a:ext cx="915988" cy="943269"/>
      </dsp:txXfrm>
    </dsp:sp>
    <dsp:sp modelId="{65D95E1B-82FE-4B29-9FF1-7893F04F1D99}">
      <dsp:nvSpPr>
        <dsp:cNvPr id="0" name=""/>
        <dsp:cNvSpPr/>
      </dsp:nvSpPr>
      <dsp:spPr>
        <a:xfrm rot="15828225">
          <a:off x="4155924" y="1507428"/>
          <a:ext cx="415626" cy="4535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/>
        </a:solidFill>
        <a:ln w="15875" cap="flat" cmpd="sng" algn="ctr">
          <a:solidFill>
            <a:schemeClr val="accent2">
              <a:shade val="50000"/>
              <a:shade val="75000"/>
              <a:satMod val="125000"/>
              <a:lumMod val="75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b="1" kern="1200">
            <a:latin typeface="NikoshBAN" pitchFamily="2" charset="0"/>
            <a:cs typeface="NikoshBAN" pitchFamily="2" charset="0"/>
          </a:endParaRPr>
        </a:p>
      </dsp:txBody>
      <dsp:txXfrm rot="10800000">
        <a:off x="4224997" y="1660119"/>
        <a:ext cx="290938" cy="272132"/>
      </dsp:txXfrm>
    </dsp:sp>
    <dsp:sp modelId="{099BBC3E-6193-40A0-B5D6-2120A39134AB}">
      <dsp:nvSpPr>
        <dsp:cNvPr id="0" name=""/>
        <dsp:cNvSpPr/>
      </dsp:nvSpPr>
      <dsp:spPr>
        <a:xfrm>
          <a:off x="3581164" y="2614"/>
          <a:ext cx="1333983" cy="13339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800" b="1" kern="1200" dirty="0">
            <a:latin typeface="NikoshBAN" pitchFamily="2" charset="0"/>
            <a:cs typeface="NikoshBAN" pitchFamily="2" charset="0"/>
          </a:endParaRPr>
        </a:p>
      </dsp:txBody>
      <dsp:txXfrm>
        <a:off x="3776521" y="197971"/>
        <a:ext cx="943269" cy="943269"/>
      </dsp:txXfrm>
    </dsp:sp>
    <dsp:sp modelId="{99B577D1-AC2A-4B03-8DAC-1B45615F852B}">
      <dsp:nvSpPr>
        <dsp:cNvPr id="0" name=""/>
        <dsp:cNvSpPr/>
      </dsp:nvSpPr>
      <dsp:spPr>
        <a:xfrm rot="19845607">
          <a:off x="5099887" y="1929903"/>
          <a:ext cx="629258" cy="4535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/>
        </a:solidFill>
        <a:ln w="15875" cap="flat" cmpd="sng" algn="ctr">
          <a:solidFill>
            <a:schemeClr val="accent2">
              <a:shade val="50000"/>
              <a:shade val="75000"/>
              <a:satMod val="125000"/>
              <a:lumMod val="75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b="1" kern="1200">
            <a:latin typeface="NikoshBAN" pitchFamily="2" charset="0"/>
            <a:cs typeface="NikoshBAN" pitchFamily="2" charset="0"/>
          </a:endParaRPr>
        </a:p>
      </dsp:txBody>
      <dsp:txXfrm>
        <a:off x="5108556" y="2053846"/>
        <a:ext cx="493192" cy="272132"/>
      </dsp:txXfrm>
    </dsp:sp>
    <dsp:sp modelId="{AD56FFEF-10C1-4284-B125-3E9BB3D8CAE8}">
      <dsp:nvSpPr>
        <dsp:cNvPr id="0" name=""/>
        <dsp:cNvSpPr/>
      </dsp:nvSpPr>
      <dsp:spPr>
        <a:xfrm>
          <a:off x="5962652" y="1174274"/>
          <a:ext cx="1181589" cy="8767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800" b="1" kern="1200" dirty="0">
            <a:latin typeface="NikoshBAN" pitchFamily="2" charset="0"/>
            <a:cs typeface="NikoshBAN" pitchFamily="2" charset="0"/>
          </a:endParaRPr>
        </a:p>
      </dsp:txBody>
      <dsp:txXfrm>
        <a:off x="6135692" y="1302675"/>
        <a:ext cx="835509" cy="619972"/>
      </dsp:txXfrm>
    </dsp:sp>
    <dsp:sp modelId="{8A9F7677-8C23-4EE9-802D-C6A843ECD514}">
      <dsp:nvSpPr>
        <dsp:cNvPr id="0" name=""/>
        <dsp:cNvSpPr/>
      </dsp:nvSpPr>
      <dsp:spPr>
        <a:xfrm rot="1593408">
          <a:off x="5087432" y="3033907"/>
          <a:ext cx="736359" cy="4535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/>
        </a:solidFill>
        <a:ln w="15875" cap="flat" cmpd="sng" algn="ctr">
          <a:solidFill>
            <a:schemeClr val="accent2">
              <a:shade val="50000"/>
              <a:shade val="75000"/>
              <a:satMod val="125000"/>
              <a:lumMod val="75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b="1" kern="1200">
            <a:latin typeface="NikoshBAN" pitchFamily="2" charset="0"/>
            <a:cs typeface="NikoshBAN" pitchFamily="2" charset="0"/>
          </a:endParaRPr>
        </a:p>
      </dsp:txBody>
      <dsp:txXfrm>
        <a:off x="5094610" y="3094201"/>
        <a:ext cx="600293" cy="272132"/>
      </dsp:txXfrm>
    </dsp:sp>
    <dsp:sp modelId="{5B561177-902C-46E4-A0D9-16E2F5CAAF4E}">
      <dsp:nvSpPr>
        <dsp:cNvPr id="0" name=""/>
        <dsp:cNvSpPr/>
      </dsp:nvSpPr>
      <dsp:spPr>
        <a:xfrm>
          <a:off x="5791207" y="3231908"/>
          <a:ext cx="1257759" cy="10291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400" b="1" kern="1200" dirty="0">
            <a:latin typeface="NikoshBAN" pitchFamily="2" charset="0"/>
            <a:cs typeface="NikoshBAN" pitchFamily="2" charset="0"/>
          </a:endParaRPr>
        </a:p>
      </dsp:txBody>
      <dsp:txXfrm>
        <a:off x="5975402" y="3382628"/>
        <a:ext cx="889369" cy="727741"/>
      </dsp:txXfrm>
    </dsp:sp>
    <dsp:sp modelId="{01DD8A8D-D1C5-4A68-A56F-22ECE74E296D}">
      <dsp:nvSpPr>
        <dsp:cNvPr id="0" name=""/>
        <dsp:cNvSpPr/>
      </dsp:nvSpPr>
      <dsp:spPr>
        <a:xfrm rot="5836964">
          <a:off x="4230586" y="3397888"/>
          <a:ext cx="325066" cy="4535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/>
        </a:solidFill>
        <a:ln w="15875" cap="flat" cmpd="sng" algn="ctr">
          <a:solidFill>
            <a:schemeClr val="accent2">
              <a:shade val="50000"/>
              <a:shade val="75000"/>
              <a:satMod val="125000"/>
              <a:lumMod val="75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b="1" kern="1200">
            <a:latin typeface="NikoshBAN" pitchFamily="2" charset="0"/>
            <a:cs typeface="NikoshBAN" pitchFamily="2" charset="0"/>
          </a:endParaRPr>
        </a:p>
      </dsp:txBody>
      <dsp:txXfrm rot="10800000">
        <a:off x="4285527" y="3440232"/>
        <a:ext cx="227546" cy="272132"/>
      </dsp:txXfrm>
    </dsp:sp>
    <dsp:sp modelId="{A3A8250F-05F3-4EED-A7F4-EC4C867AFC70}">
      <dsp:nvSpPr>
        <dsp:cNvPr id="0" name=""/>
        <dsp:cNvSpPr/>
      </dsp:nvSpPr>
      <dsp:spPr>
        <a:xfrm>
          <a:off x="3600455" y="3746016"/>
          <a:ext cx="1333983" cy="13339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800" b="1" kern="1200" dirty="0">
            <a:latin typeface="NikoshBAN" pitchFamily="2" charset="0"/>
            <a:cs typeface="NikoshBAN" pitchFamily="2" charset="0"/>
          </a:endParaRPr>
        </a:p>
      </dsp:txBody>
      <dsp:txXfrm>
        <a:off x="3795812" y="3941373"/>
        <a:ext cx="943269" cy="943269"/>
      </dsp:txXfrm>
    </dsp:sp>
    <dsp:sp modelId="{07E43563-BEB5-481F-85D3-F423F81CBD48}">
      <dsp:nvSpPr>
        <dsp:cNvPr id="0" name=""/>
        <dsp:cNvSpPr/>
      </dsp:nvSpPr>
      <dsp:spPr>
        <a:xfrm rot="9500826">
          <a:off x="3100995" y="2922819"/>
          <a:ext cx="578488" cy="4667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/>
        </a:solidFill>
        <a:ln w="15875" cap="flat" cmpd="sng" algn="ctr">
          <a:solidFill>
            <a:schemeClr val="accent2">
              <a:shade val="50000"/>
              <a:shade val="75000"/>
              <a:satMod val="125000"/>
              <a:lumMod val="75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>
            <a:latin typeface="NikoshBAN" pitchFamily="2" charset="0"/>
            <a:cs typeface="NikoshBAN" pitchFamily="2" charset="0"/>
          </a:endParaRPr>
        </a:p>
      </dsp:txBody>
      <dsp:txXfrm rot="10800000">
        <a:off x="3236071" y="2990331"/>
        <a:ext cx="438472" cy="280033"/>
      </dsp:txXfrm>
    </dsp:sp>
    <dsp:sp modelId="{1B5DE711-C2E7-4FE9-9A39-B1F5B23928FA}">
      <dsp:nvSpPr>
        <dsp:cNvPr id="0" name=""/>
        <dsp:cNvSpPr/>
      </dsp:nvSpPr>
      <dsp:spPr>
        <a:xfrm>
          <a:off x="1650993" y="3027211"/>
          <a:ext cx="1333983" cy="12099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200" b="1" kern="1200" dirty="0">
            <a:latin typeface="NikoshBAN" pitchFamily="2" charset="0"/>
            <a:cs typeface="NikoshBAN" pitchFamily="2" charset="0"/>
          </a:endParaRPr>
        </a:p>
      </dsp:txBody>
      <dsp:txXfrm>
        <a:off x="1846350" y="3204410"/>
        <a:ext cx="943269" cy="855591"/>
      </dsp:txXfrm>
    </dsp:sp>
    <dsp:sp modelId="{A2F3006A-4E64-4D19-B02C-ECC8157A73EC}">
      <dsp:nvSpPr>
        <dsp:cNvPr id="0" name=""/>
        <dsp:cNvSpPr/>
      </dsp:nvSpPr>
      <dsp:spPr>
        <a:xfrm rot="12740477">
          <a:off x="3171474" y="1940300"/>
          <a:ext cx="464246" cy="4535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/>
        </a:solidFill>
        <a:ln w="15875" cap="flat" cmpd="sng" algn="ctr">
          <a:solidFill>
            <a:schemeClr val="accent2">
              <a:shade val="50000"/>
              <a:shade val="75000"/>
              <a:satMod val="125000"/>
              <a:lumMod val="75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b="1" kern="1200">
            <a:latin typeface="NikoshBAN" pitchFamily="2" charset="0"/>
            <a:cs typeface="NikoshBAN" pitchFamily="2" charset="0"/>
          </a:endParaRPr>
        </a:p>
      </dsp:txBody>
      <dsp:txXfrm rot="10800000">
        <a:off x="3296986" y="2067406"/>
        <a:ext cx="328180" cy="272132"/>
      </dsp:txXfrm>
    </dsp:sp>
    <dsp:sp modelId="{74D3DE9E-5AF5-4CAC-9DEF-A272DC4361EE}">
      <dsp:nvSpPr>
        <dsp:cNvPr id="0" name=""/>
        <dsp:cNvSpPr/>
      </dsp:nvSpPr>
      <dsp:spPr>
        <a:xfrm>
          <a:off x="1961355" y="965197"/>
          <a:ext cx="1333983" cy="12792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0" tIns="69850" rIns="69850" bIns="698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500" b="1" kern="1200" dirty="0">
            <a:latin typeface="NikoshBAN" pitchFamily="2" charset="0"/>
            <a:cs typeface="NikoshBAN" pitchFamily="2" charset="0"/>
          </a:endParaRPr>
        </a:p>
      </dsp:txBody>
      <dsp:txXfrm>
        <a:off x="2156712" y="1152533"/>
        <a:ext cx="943269" cy="9045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10" Type="http://schemas.openxmlformats.org/officeDocument/2006/relationships/image" Target="../media/image28.wmf"/><Relationship Id="rId4" Type="http://schemas.openxmlformats.org/officeDocument/2006/relationships/image" Target="../media/image22.wmf"/><Relationship Id="rId9" Type="http://schemas.openxmlformats.org/officeDocument/2006/relationships/image" Target="../media/image2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13" Type="http://schemas.openxmlformats.org/officeDocument/2006/relationships/image" Target="../media/image44.wmf"/><Relationship Id="rId3" Type="http://schemas.openxmlformats.org/officeDocument/2006/relationships/image" Target="../media/image34.wmf"/><Relationship Id="rId7" Type="http://schemas.openxmlformats.org/officeDocument/2006/relationships/image" Target="../media/image38.wmf"/><Relationship Id="rId12" Type="http://schemas.openxmlformats.org/officeDocument/2006/relationships/image" Target="../media/image43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11" Type="http://schemas.openxmlformats.org/officeDocument/2006/relationships/image" Target="../media/image42.wmf"/><Relationship Id="rId5" Type="http://schemas.openxmlformats.org/officeDocument/2006/relationships/image" Target="../media/image36.wmf"/><Relationship Id="rId10" Type="http://schemas.openxmlformats.org/officeDocument/2006/relationships/image" Target="../media/image41.wmf"/><Relationship Id="rId4" Type="http://schemas.openxmlformats.org/officeDocument/2006/relationships/image" Target="../media/image35.wmf"/><Relationship Id="rId9" Type="http://schemas.openxmlformats.org/officeDocument/2006/relationships/image" Target="../media/image4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16935D-7D9E-443E-95BD-2C0530F69243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C2232C-C698-4556-B481-89DEBA390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662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DA1E6-0C9F-492B-9F39-4FD5CEE736D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477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DA1E6-0C9F-492B-9F39-4FD5CEE736D7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850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5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7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6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23.wmf"/><Relationship Id="rId18" Type="http://schemas.openxmlformats.org/officeDocument/2006/relationships/oleObject" Target="../embeddings/oleObject16.bin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27.wmf"/><Relationship Id="rId7" Type="http://schemas.openxmlformats.org/officeDocument/2006/relationships/image" Target="../media/image20.wmf"/><Relationship Id="rId12" Type="http://schemas.openxmlformats.org/officeDocument/2006/relationships/oleObject" Target="../embeddings/oleObject13.bin"/><Relationship Id="rId17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5.bin"/><Relationship Id="rId20" Type="http://schemas.openxmlformats.org/officeDocument/2006/relationships/oleObject" Target="../embeddings/oleObject17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22.wmf"/><Relationship Id="rId5" Type="http://schemas.openxmlformats.org/officeDocument/2006/relationships/image" Target="../media/image19.wmf"/><Relationship Id="rId15" Type="http://schemas.openxmlformats.org/officeDocument/2006/relationships/image" Target="../media/image24.wmf"/><Relationship Id="rId23" Type="http://schemas.openxmlformats.org/officeDocument/2006/relationships/image" Target="../media/image28.wmf"/><Relationship Id="rId10" Type="http://schemas.openxmlformats.org/officeDocument/2006/relationships/oleObject" Target="../embeddings/oleObject12.bin"/><Relationship Id="rId19" Type="http://schemas.openxmlformats.org/officeDocument/2006/relationships/image" Target="../media/image26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21.wmf"/><Relationship Id="rId14" Type="http://schemas.openxmlformats.org/officeDocument/2006/relationships/oleObject" Target="../embeddings/oleObject14.bin"/><Relationship Id="rId22" Type="http://schemas.openxmlformats.org/officeDocument/2006/relationships/oleObject" Target="../embeddings/oleObject18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9" Type="http://schemas.openxmlformats.org/officeDocument/2006/relationships/image" Target="../media/image29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9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image" Target="../media/image36.wmf"/><Relationship Id="rId18" Type="http://schemas.openxmlformats.org/officeDocument/2006/relationships/oleObject" Target="../embeddings/oleObject29.bin"/><Relationship Id="rId26" Type="http://schemas.openxmlformats.org/officeDocument/2006/relationships/oleObject" Target="../embeddings/oleObject33.bin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40.wmf"/><Relationship Id="rId7" Type="http://schemas.openxmlformats.org/officeDocument/2006/relationships/image" Target="../media/image33.wmf"/><Relationship Id="rId12" Type="http://schemas.openxmlformats.org/officeDocument/2006/relationships/oleObject" Target="../embeddings/oleObject26.bin"/><Relationship Id="rId17" Type="http://schemas.openxmlformats.org/officeDocument/2006/relationships/image" Target="../media/image38.wmf"/><Relationship Id="rId25" Type="http://schemas.openxmlformats.org/officeDocument/2006/relationships/image" Target="../media/image4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8.bin"/><Relationship Id="rId20" Type="http://schemas.openxmlformats.org/officeDocument/2006/relationships/oleObject" Target="../embeddings/oleObject30.bin"/><Relationship Id="rId29" Type="http://schemas.openxmlformats.org/officeDocument/2006/relationships/image" Target="../media/image44.wmf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35.wmf"/><Relationship Id="rId24" Type="http://schemas.openxmlformats.org/officeDocument/2006/relationships/oleObject" Target="../embeddings/oleObject32.bin"/><Relationship Id="rId5" Type="http://schemas.openxmlformats.org/officeDocument/2006/relationships/image" Target="../media/image32.wmf"/><Relationship Id="rId15" Type="http://schemas.openxmlformats.org/officeDocument/2006/relationships/image" Target="../media/image37.wmf"/><Relationship Id="rId23" Type="http://schemas.openxmlformats.org/officeDocument/2006/relationships/image" Target="../media/image41.wmf"/><Relationship Id="rId28" Type="http://schemas.openxmlformats.org/officeDocument/2006/relationships/oleObject" Target="../embeddings/oleObject34.bin"/><Relationship Id="rId10" Type="http://schemas.openxmlformats.org/officeDocument/2006/relationships/oleObject" Target="../embeddings/oleObject25.bin"/><Relationship Id="rId19" Type="http://schemas.openxmlformats.org/officeDocument/2006/relationships/image" Target="../media/image39.wmf"/><Relationship Id="rId4" Type="http://schemas.openxmlformats.org/officeDocument/2006/relationships/oleObject" Target="../embeddings/oleObject22.bin"/><Relationship Id="rId9" Type="http://schemas.openxmlformats.org/officeDocument/2006/relationships/image" Target="../media/image34.wmf"/><Relationship Id="rId14" Type="http://schemas.openxmlformats.org/officeDocument/2006/relationships/oleObject" Target="../embeddings/oleObject27.bin"/><Relationship Id="rId22" Type="http://schemas.openxmlformats.org/officeDocument/2006/relationships/oleObject" Target="../embeddings/oleObject31.bin"/><Relationship Id="rId27" Type="http://schemas.openxmlformats.org/officeDocument/2006/relationships/image" Target="../media/image43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45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46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jpg"/><Relationship Id="rId7" Type="http://schemas.openxmlformats.org/officeDocument/2006/relationships/image" Target="../media/image4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8.bin"/><Relationship Id="rId5" Type="http://schemas.openxmlformats.org/officeDocument/2006/relationships/image" Target="../media/image47.wmf"/><Relationship Id="rId4" Type="http://schemas.openxmlformats.org/officeDocument/2006/relationships/oleObject" Target="../embeddings/oleObject37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xagon 1"/>
          <p:cNvSpPr/>
          <p:nvPr/>
        </p:nvSpPr>
        <p:spPr>
          <a:xfrm>
            <a:off x="1447801" y="4063702"/>
            <a:ext cx="6934199" cy="2627038"/>
          </a:xfrm>
          <a:prstGeom prst="hexag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73364" tIns="36682" rIns="73364" bIns="36682" spcCol="0" rtlCol="0" anchor="ctr"/>
          <a:lstStyle/>
          <a:p>
            <a:pPr algn="ctr"/>
            <a:r>
              <a:rPr lang="bn-BD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 শুভেচ্ছা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7" name="Picture 3" descr="E:\ca84fdca17a328df32a31a62d6bb54f5--green-rose-ho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5984" y="29688"/>
            <a:ext cx="5864016" cy="4034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7877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own Arrow Callout 5"/>
          <p:cNvSpPr/>
          <p:nvPr/>
        </p:nvSpPr>
        <p:spPr>
          <a:xfrm>
            <a:off x="457200" y="152400"/>
            <a:ext cx="8382000" cy="1447800"/>
          </a:xfrm>
          <a:prstGeom prst="downArrow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ত্রিকোণমিতিতে ৬টি শব্দ ব্যবহৃত হয়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834628859"/>
              </p:ext>
            </p:extLst>
          </p:nvPr>
        </p:nvGraphicFramePr>
        <p:xfrm>
          <a:off x="228600" y="1828800"/>
          <a:ext cx="8458200" cy="50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Donut 8"/>
          <p:cNvSpPr/>
          <p:nvPr/>
        </p:nvSpPr>
        <p:spPr>
          <a:xfrm>
            <a:off x="3797300" y="3657600"/>
            <a:ext cx="1752600" cy="1600200"/>
          </a:xfrm>
          <a:prstGeom prst="donut">
            <a:avLst>
              <a:gd name="adj" fmla="val 29215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ত্রিকোণমিতি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Donut 9"/>
          <p:cNvSpPr/>
          <p:nvPr/>
        </p:nvSpPr>
        <p:spPr>
          <a:xfrm>
            <a:off x="3733800" y="1676400"/>
            <a:ext cx="1828800" cy="1638300"/>
          </a:xfrm>
          <a:prstGeom prst="donut">
            <a:avLst>
              <a:gd name="adj" fmla="val 31976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>
              <a:solidFill>
                <a:schemeClr val="accent3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lvl="0" algn="ctr"/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sin</a:t>
            </a:r>
            <a:r>
              <a:rPr lang="az-Cyrl-AZ" dirty="0">
                <a:solidFill>
                  <a:schemeClr val="tx1"/>
                </a:solidFill>
                <a:latin typeface="Times New Roman"/>
                <a:cs typeface="NikoshBAN" pitchFamily="2" charset="0"/>
              </a:rPr>
              <a:t>Ө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Donut 11"/>
          <p:cNvSpPr/>
          <p:nvPr/>
        </p:nvSpPr>
        <p:spPr>
          <a:xfrm>
            <a:off x="1773382" y="2421948"/>
            <a:ext cx="1828800" cy="1771650"/>
          </a:xfrm>
          <a:prstGeom prst="don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>
              <a:solidFill>
                <a:schemeClr val="accent3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lvl="0" algn="ctr"/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cosec</a:t>
            </a:r>
            <a:r>
              <a:rPr lang="az-Cyrl-AZ" dirty="0">
                <a:solidFill>
                  <a:schemeClr val="tx1"/>
                </a:solidFill>
                <a:latin typeface="Times New Roman"/>
                <a:cs typeface="NikoshBAN" pitchFamily="2" charset="0"/>
              </a:rPr>
              <a:t>Ө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Donut 12"/>
          <p:cNvSpPr/>
          <p:nvPr/>
        </p:nvSpPr>
        <p:spPr>
          <a:xfrm>
            <a:off x="3733800" y="5524500"/>
            <a:ext cx="1828800" cy="1714500"/>
          </a:xfrm>
          <a:prstGeom prst="don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lvl="0" algn="ctr"/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cot</a:t>
            </a:r>
            <a:r>
              <a:rPr lang="az-Cyrl-AZ" dirty="0">
                <a:solidFill>
                  <a:schemeClr val="tx1"/>
                </a:solidFill>
                <a:latin typeface="Times New Roman"/>
                <a:cs typeface="NikoshBAN" pitchFamily="2" charset="0"/>
              </a:rPr>
              <a:t>Ө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Donut 13"/>
          <p:cNvSpPr/>
          <p:nvPr/>
        </p:nvSpPr>
        <p:spPr>
          <a:xfrm>
            <a:off x="1752600" y="4514850"/>
            <a:ext cx="1828800" cy="1790700"/>
          </a:xfrm>
          <a:prstGeom prst="don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lvl="0" algn="ctr"/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sec</a:t>
            </a:r>
            <a:r>
              <a:rPr lang="az-Cyrl-AZ" dirty="0">
                <a:solidFill>
                  <a:schemeClr val="tx1"/>
                </a:solidFill>
                <a:latin typeface="Times New Roman"/>
                <a:cs typeface="NikoshBAN" pitchFamily="2" charset="0"/>
              </a:rPr>
              <a:t>Ө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Donut 14"/>
          <p:cNvSpPr/>
          <p:nvPr/>
        </p:nvSpPr>
        <p:spPr>
          <a:xfrm>
            <a:off x="5791200" y="4648200"/>
            <a:ext cx="1828800" cy="1752600"/>
          </a:xfrm>
          <a:prstGeom prst="don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>
              <a:solidFill>
                <a:schemeClr val="accent3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lvl="0" algn="ctr"/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tan</a:t>
            </a:r>
            <a:r>
              <a:rPr lang="az-Cyrl-AZ" dirty="0">
                <a:solidFill>
                  <a:schemeClr val="tx1"/>
                </a:solidFill>
                <a:latin typeface="Times New Roman"/>
                <a:cs typeface="NikoshBAN" pitchFamily="2" charset="0"/>
              </a:rPr>
              <a:t>Ө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Donut 15"/>
          <p:cNvSpPr/>
          <p:nvPr/>
        </p:nvSpPr>
        <p:spPr>
          <a:xfrm>
            <a:off x="5943600" y="2495550"/>
            <a:ext cx="1828800" cy="1790700"/>
          </a:xfrm>
          <a:prstGeom prst="donut">
            <a:avLst>
              <a:gd name="adj" fmla="val 2850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>
              <a:solidFill>
                <a:schemeClr val="accent3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cos</a:t>
            </a:r>
            <a:r>
              <a:rPr lang="az-Cyrl-AZ" dirty="0">
                <a:solidFill>
                  <a:schemeClr val="tx1"/>
                </a:solidFill>
                <a:latin typeface="Times New Roman"/>
                <a:cs typeface="NikoshBAN" pitchFamily="2" charset="0"/>
              </a:rPr>
              <a:t>Ө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lvl="0" algn="ctr"/>
            <a:endParaRPr lang="en-US" dirty="0">
              <a:solidFill>
                <a:schemeClr val="accent2"/>
              </a:solidFill>
            </a:endParaRPr>
          </a:p>
          <a:p>
            <a:pPr algn="ctr"/>
            <a:endParaRPr lang="en-US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4535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 animBg="1"/>
      <p:bldP spid="6" grpId="1" build="allAtOnce" animBg="1"/>
      <p:bldP spid="9" grpId="0" animBg="1"/>
      <p:bldP spid="9" grpId="1" animBg="1"/>
      <p:bldP spid="10" grpId="0" animBg="1"/>
      <p:bldP spid="10" grpId="1" animBg="1"/>
      <p:bldP spid="12" grpId="0" animBg="1"/>
      <p:bldP spid="12" grpId="1" animBg="1"/>
      <p:bldP spid="13" grpId="0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F:\Monir\IX-Math\image_65623_158898439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9142" y="228600"/>
            <a:ext cx="6952858" cy="5552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6855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ame Side Corner Rectangle 1"/>
          <p:cNvSpPr/>
          <p:nvPr/>
        </p:nvSpPr>
        <p:spPr>
          <a:xfrm>
            <a:off x="1172766" y="79028"/>
            <a:ext cx="7396134" cy="1477929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9999" tIns="25000" rIns="49999" bIns="25000" rtlCol="0" anchor="ctr"/>
          <a:lstStyle/>
          <a:p>
            <a:pPr algn="ctr"/>
            <a:r>
              <a:rPr lang="bn-BD" sz="4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4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2278399"/>
            <a:ext cx="8255281" cy="229360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49999" tIns="25000" rIns="49999" bIns="25000" rtlCol="0" anchor="ctr"/>
          <a:lstStyle/>
          <a:p>
            <a:pPr algn="ctr"/>
            <a:endParaRPr lang="bn-BD" sz="2600" dirty="0" smtClean="0">
              <a:solidFill>
                <a:schemeClr val="tx1"/>
              </a:solidFill>
            </a:endParaRPr>
          </a:p>
          <a:p>
            <a:pPr algn="ctr"/>
            <a:endParaRPr lang="bn-BD" sz="2600" dirty="0">
              <a:solidFill>
                <a:schemeClr val="tx1"/>
              </a:solidFill>
            </a:endParaRPr>
          </a:p>
          <a:p>
            <a:pPr algn="ctr"/>
            <a:endParaRPr lang="bn-BD" sz="2600" dirty="0" smtClean="0">
              <a:solidFill>
                <a:schemeClr val="tx1"/>
              </a:solidFill>
            </a:endParaRPr>
          </a:p>
          <a:p>
            <a:pPr algn="ctr"/>
            <a:r>
              <a:rPr lang="bn-BD" sz="2600" dirty="0" smtClean="0">
                <a:solidFill>
                  <a:schemeClr val="tx1"/>
                </a:solidFill>
              </a:rPr>
              <a:t>১।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ত্রিকোণ </a:t>
            </a:r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শব্দের 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অর্থ কি</a:t>
            </a:r>
            <a:r>
              <a:rPr lang="bn-BD" sz="3000" dirty="0" smtClean="0">
                <a:solidFill>
                  <a:schemeClr val="tx1"/>
                </a:solidFill>
              </a:rPr>
              <a:t>?</a:t>
            </a:r>
          </a:p>
          <a:p>
            <a:pPr algn="ctr"/>
            <a:r>
              <a:rPr lang="bn-BD" sz="2800" dirty="0" smtClean="0">
                <a:solidFill>
                  <a:schemeClr val="tx1"/>
                </a:solidFill>
              </a:rPr>
              <a:t>২</a:t>
            </a:r>
            <a:r>
              <a:rPr lang="bn-BD" sz="3000" dirty="0" smtClean="0">
                <a:solidFill>
                  <a:schemeClr val="tx1"/>
                </a:solidFill>
              </a:rPr>
              <a:t>।</a:t>
            </a:r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মিতি শব্দের 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অর্থ কি?</a:t>
            </a:r>
          </a:p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৩।ত্রিকোণমিতিতে কয়টি </a:t>
            </a:r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শব্দ ব্যবহৃত 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হয়?</a:t>
            </a:r>
          </a:p>
          <a:p>
            <a:pPr algn="ctr"/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059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1746961"/>
              </p:ext>
            </p:extLst>
          </p:nvPr>
        </p:nvGraphicFramePr>
        <p:xfrm>
          <a:off x="838200" y="1524000"/>
          <a:ext cx="21082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3" name="Equation" r:id="rId3" imgW="965160" imgH="393480" progId="Equation.3">
                  <p:embed/>
                </p:oleObj>
              </mc:Choice>
              <mc:Fallback>
                <p:oleObj name="Equation" r:id="rId3" imgW="9651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524000"/>
                        <a:ext cx="21082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9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4831109"/>
              </p:ext>
            </p:extLst>
          </p:nvPr>
        </p:nvGraphicFramePr>
        <p:xfrm>
          <a:off x="914400" y="5257800"/>
          <a:ext cx="2362200" cy="10856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4" name="Equation" r:id="rId5" imgW="825480" imgH="393480" progId="Equation.3">
                  <p:embed/>
                </p:oleObj>
              </mc:Choice>
              <mc:Fallback>
                <p:oleObj name="Equation" r:id="rId5" imgW="8254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257800"/>
                        <a:ext cx="2362200" cy="108565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0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9938568"/>
              </p:ext>
            </p:extLst>
          </p:nvPr>
        </p:nvGraphicFramePr>
        <p:xfrm>
          <a:off x="914400" y="3962400"/>
          <a:ext cx="22098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5" name="Equation" r:id="rId7" imgW="825480" imgH="393480" progId="Equation.3">
                  <p:embed/>
                </p:oleObj>
              </mc:Choice>
              <mc:Fallback>
                <p:oleObj name="Equation" r:id="rId7" imgW="8254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962400"/>
                        <a:ext cx="22098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1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0096457"/>
              </p:ext>
            </p:extLst>
          </p:nvPr>
        </p:nvGraphicFramePr>
        <p:xfrm>
          <a:off x="990600" y="2667000"/>
          <a:ext cx="1951037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6" name="Equation" r:id="rId9" imgW="825480" imgH="393480" progId="Equation.3">
                  <p:embed/>
                </p:oleObj>
              </mc:Choice>
              <mc:Fallback>
                <p:oleObj name="Equation" r:id="rId9" imgW="8254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667000"/>
                        <a:ext cx="1951037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2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823079"/>
              </p:ext>
            </p:extLst>
          </p:nvPr>
        </p:nvGraphicFramePr>
        <p:xfrm>
          <a:off x="4876800" y="2590800"/>
          <a:ext cx="2100263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" name="Equation" r:id="rId11" imgW="825480" imgH="393480" progId="Equation.3">
                  <p:embed/>
                </p:oleObj>
              </mc:Choice>
              <mc:Fallback>
                <p:oleObj name="Equation" r:id="rId11" imgW="8254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2590800"/>
                        <a:ext cx="2100263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3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9061951"/>
              </p:ext>
            </p:extLst>
          </p:nvPr>
        </p:nvGraphicFramePr>
        <p:xfrm>
          <a:off x="4876800" y="1447800"/>
          <a:ext cx="19812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8" name="Equation" r:id="rId13" imgW="965160" imgH="393480" progId="Equation.3">
                  <p:embed/>
                </p:oleObj>
              </mc:Choice>
              <mc:Fallback>
                <p:oleObj name="Equation" r:id="rId13" imgW="9651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1447800"/>
                        <a:ext cx="19812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0039025"/>
              </p:ext>
            </p:extLst>
          </p:nvPr>
        </p:nvGraphicFramePr>
        <p:xfrm>
          <a:off x="4876800" y="3886200"/>
          <a:ext cx="205898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9" name="Equation" r:id="rId15" imgW="838080" imgH="393480" progId="Equation.3">
                  <p:embed/>
                </p:oleObj>
              </mc:Choice>
              <mc:Fallback>
                <p:oleObj name="Equation" r:id="rId15" imgW="8380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3886200"/>
                        <a:ext cx="2058988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1586244"/>
              </p:ext>
            </p:extLst>
          </p:nvPr>
        </p:nvGraphicFramePr>
        <p:xfrm>
          <a:off x="5105400" y="5334000"/>
          <a:ext cx="183038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0" name="Equation" r:id="rId17" imgW="837836" imgH="393529" progId="Equation.3">
                  <p:embed/>
                </p:oleObj>
              </mc:Choice>
              <mc:Fallback>
                <p:oleObj name="Equation" r:id="rId17" imgW="837836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5334000"/>
                        <a:ext cx="1830388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2209800" y="228600"/>
            <a:ext cx="4648200" cy="1066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ত্রিকোণমিতির সাধারণ  সূত্রাবলি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3657677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20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28600"/>
            <a:ext cx="9144000" cy="1524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ত্রিকোণমিতিতে </a:t>
            </a:r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ব্যবহৃত আরওকিছু সূত্র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2662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9823659"/>
              </p:ext>
            </p:extLst>
          </p:nvPr>
        </p:nvGraphicFramePr>
        <p:xfrm>
          <a:off x="457200" y="1981200"/>
          <a:ext cx="2592388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0" name="Equation" r:id="rId4" imgW="1104840" imgH="203040" progId="Equation.3">
                  <p:embed/>
                </p:oleObj>
              </mc:Choice>
              <mc:Fallback>
                <p:oleObj name="Equation" r:id="rId4" imgW="11048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981200"/>
                        <a:ext cx="2592388" cy="5111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3288437"/>
              </p:ext>
            </p:extLst>
          </p:nvPr>
        </p:nvGraphicFramePr>
        <p:xfrm>
          <a:off x="425450" y="4343400"/>
          <a:ext cx="264795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1" name="Equation" r:id="rId6" imgW="1104840" imgH="203040" progId="Equation.3">
                  <p:embed/>
                </p:oleObj>
              </mc:Choice>
              <mc:Fallback>
                <p:oleObj name="Equation" r:id="rId6" imgW="11048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450" y="4343400"/>
                        <a:ext cx="2647950" cy="5111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8194010"/>
              </p:ext>
            </p:extLst>
          </p:nvPr>
        </p:nvGraphicFramePr>
        <p:xfrm>
          <a:off x="6526213" y="2117725"/>
          <a:ext cx="1703387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2" name="Equation" r:id="rId8" imgW="114120" imgH="215640" progId="Equation.3">
                  <p:embed/>
                </p:oleObj>
              </mc:Choice>
              <mc:Fallback>
                <p:oleObj name="Equation" r:id="rId8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6213" y="2117725"/>
                        <a:ext cx="1703387" cy="5429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6105284"/>
              </p:ext>
            </p:extLst>
          </p:nvPr>
        </p:nvGraphicFramePr>
        <p:xfrm>
          <a:off x="533400" y="2743200"/>
          <a:ext cx="2631281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3" name="Equation" r:id="rId10" imgW="1104840" imgH="203040" progId="Equation.3">
                  <p:embed/>
                </p:oleObj>
              </mc:Choice>
              <mc:Fallback>
                <p:oleObj name="Equation" r:id="rId10" imgW="110484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33400" y="2743200"/>
                        <a:ext cx="2631281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4193238"/>
              </p:ext>
            </p:extLst>
          </p:nvPr>
        </p:nvGraphicFramePr>
        <p:xfrm>
          <a:off x="457200" y="3352800"/>
          <a:ext cx="2659062" cy="48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4" name="Equation" r:id="rId12" imgW="1104840" imgH="203040" progId="Equation.3">
                  <p:embed/>
                </p:oleObj>
              </mc:Choice>
              <mc:Fallback>
                <p:oleObj name="Equation" r:id="rId12" imgW="110484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57200" y="3352800"/>
                        <a:ext cx="2659062" cy="489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5213756"/>
              </p:ext>
            </p:extLst>
          </p:nvPr>
        </p:nvGraphicFramePr>
        <p:xfrm>
          <a:off x="457200" y="5029200"/>
          <a:ext cx="2590800" cy="4710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5" name="Equation" r:id="rId14" imgW="1117440" imgH="203040" progId="Equation.3">
                  <p:embed/>
                </p:oleObj>
              </mc:Choice>
              <mc:Fallback>
                <p:oleObj name="Equation" r:id="rId14" imgW="111744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57200" y="5029200"/>
                        <a:ext cx="2590800" cy="4710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9600" y="61722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6652228"/>
              </p:ext>
            </p:extLst>
          </p:nvPr>
        </p:nvGraphicFramePr>
        <p:xfrm>
          <a:off x="457200" y="5562600"/>
          <a:ext cx="2655887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6" name="Equation" r:id="rId16" imgW="1104840" imgH="203040" progId="Equation.3">
                  <p:embed/>
                </p:oleObj>
              </mc:Choice>
              <mc:Fallback>
                <p:oleObj name="Equation" r:id="rId16" imgW="110484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57200" y="5562600"/>
                        <a:ext cx="2655887" cy="488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ight Brace 9"/>
          <p:cNvSpPr/>
          <p:nvPr/>
        </p:nvSpPr>
        <p:spPr>
          <a:xfrm>
            <a:off x="3352800" y="2209800"/>
            <a:ext cx="640080" cy="15240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Right Brace 11"/>
          <p:cNvSpPr/>
          <p:nvPr/>
        </p:nvSpPr>
        <p:spPr>
          <a:xfrm>
            <a:off x="3352800" y="4495800"/>
            <a:ext cx="640080" cy="14478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9944561"/>
              </p:ext>
            </p:extLst>
          </p:nvPr>
        </p:nvGraphicFramePr>
        <p:xfrm>
          <a:off x="4582886" y="2057400"/>
          <a:ext cx="2979738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7" name="Equation" r:id="rId18" imgW="1244520" imgH="203040" progId="Equation.3">
                  <p:embed/>
                </p:oleObj>
              </mc:Choice>
              <mc:Fallback>
                <p:oleObj name="Equation" r:id="rId18" imgW="12445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2886" y="2057400"/>
                        <a:ext cx="2979738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2214954"/>
              </p:ext>
            </p:extLst>
          </p:nvPr>
        </p:nvGraphicFramePr>
        <p:xfrm>
          <a:off x="4593771" y="2722562"/>
          <a:ext cx="3049588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8" name="Equation" r:id="rId20" imgW="1244520" imgH="203040" progId="Equation.3">
                  <p:embed/>
                </p:oleObj>
              </mc:Choice>
              <mc:Fallback>
                <p:oleObj name="Equation" r:id="rId20" imgW="124452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4593771" y="2722562"/>
                        <a:ext cx="3049588" cy="498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1145217"/>
              </p:ext>
            </p:extLst>
          </p:nvPr>
        </p:nvGraphicFramePr>
        <p:xfrm>
          <a:off x="4572000" y="3320143"/>
          <a:ext cx="3200400" cy="5225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9" name="Equation" r:id="rId22" imgW="1244520" imgH="203040" progId="Equation.3">
                  <p:embed/>
                </p:oleObj>
              </mc:Choice>
              <mc:Fallback>
                <p:oleObj name="Equation" r:id="rId22" imgW="124452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4572000" y="3320143"/>
                        <a:ext cx="3200400" cy="5225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ight Brace 14"/>
          <p:cNvSpPr/>
          <p:nvPr/>
        </p:nvSpPr>
        <p:spPr>
          <a:xfrm>
            <a:off x="8001000" y="2209800"/>
            <a:ext cx="640080" cy="15240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5844258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6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animBg="1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6934004" y="1696373"/>
            <a:ext cx="2209996" cy="2288055"/>
            <a:chOff x="5188224" y="1147603"/>
            <a:chExt cx="1878497" cy="1525370"/>
          </a:xfrm>
        </p:grpSpPr>
        <p:grpSp>
          <p:nvGrpSpPr>
            <p:cNvPr id="4" name="Group 3"/>
            <p:cNvGrpSpPr/>
            <p:nvPr/>
          </p:nvGrpSpPr>
          <p:grpSpPr>
            <a:xfrm>
              <a:off x="5188224" y="1147603"/>
              <a:ext cx="1878497" cy="1525370"/>
              <a:chOff x="5088833" y="1167481"/>
              <a:chExt cx="1878497" cy="1525370"/>
            </a:xfrm>
          </p:grpSpPr>
          <p:cxnSp>
            <p:nvCxnSpPr>
              <p:cNvPr id="6" name="Straight Arrow Connector 5"/>
              <p:cNvCxnSpPr/>
              <p:nvPr/>
            </p:nvCxnSpPr>
            <p:spPr>
              <a:xfrm flipV="1">
                <a:off x="5359510" y="2445026"/>
                <a:ext cx="1607820" cy="9939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Arrow Connector 6"/>
              <p:cNvCxnSpPr/>
              <p:nvPr/>
            </p:nvCxnSpPr>
            <p:spPr>
              <a:xfrm flipV="1">
                <a:off x="5379388" y="1167481"/>
                <a:ext cx="1498490" cy="1287484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6351105" y="1610138"/>
                <a:ext cx="19879" cy="83489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TextBox 8"/>
              <p:cNvSpPr txBox="1"/>
              <p:nvPr/>
            </p:nvSpPr>
            <p:spPr>
              <a:xfrm>
                <a:off x="6241771" y="1242393"/>
                <a:ext cx="248479" cy="2975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300" dirty="0"/>
                  <a:t>P</a:t>
                </a: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6301409" y="2395334"/>
                <a:ext cx="258417" cy="2975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300" dirty="0"/>
                  <a:t>M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5088833" y="2216428"/>
                <a:ext cx="278296" cy="2975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300" dirty="0"/>
                  <a:t>O</a:t>
                </a: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5644674" y="2166755"/>
                <a:ext cx="199538" cy="2462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l-GR" dirty="0"/>
                  <a:t>θ</a:t>
                </a:r>
                <a:endParaRPr lang="en-US" dirty="0"/>
              </a:p>
            </p:txBody>
          </p:sp>
        </p:grpSp>
        <p:sp>
          <p:nvSpPr>
            <p:cNvPr id="5" name="Arc 4"/>
            <p:cNvSpPr/>
            <p:nvPr/>
          </p:nvSpPr>
          <p:spPr>
            <a:xfrm>
              <a:off x="5654612" y="2236305"/>
              <a:ext cx="149842" cy="359941"/>
            </a:xfrm>
            <a:prstGeom prst="arc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2872227" y="152400"/>
            <a:ext cx="2586161" cy="519791"/>
          </a:xfrm>
          <a:prstGeom prst="rect">
            <a:avLst/>
          </a:prstGeom>
          <a:solidFill>
            <a:srgbClr val="00B0F0"/>
          </a:solidFill>
        </p:spPr>
        <p:txBody>
          <a:bodyPr wrap="none" lIns="118525" tIns="59262" rIns="118525" bIns="59262">
            <a:spAutoFit/>
          </a:bodyPr>
          <a:lstStyle/>
          <a:p>
            <a:r>
              <a:rPr lang="en-US" sz="26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ত্রিকোণমিতিক</a:t>
            </a:r>
            <a:r>
              <a:rPr lang="en-US" sz="26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প্রমাণ</a:t>
            </a:r>
            <a:r>
              <a:rPr lang="en-US" sz="26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endParaRPr lang="en-US" sz="2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1981200" y="1066800"/>
                <a:ext cx="5929093" cy="473625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square" lIns="118525" tIns="59262" rIns="118525" bIns="59262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300" i="1"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US" sz="2300" dirty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m:t>প্রমাণ করতে হবে যে</m:t>
                          </m:r>
                          <m:r>
                            <m:rPr>
                              <m:nor/>
                            </m:rPr>
                            <a:rPr lang="en-US" sz="2300" dirty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m:t>, </m:t>
                          </m:r>
                          <m:d>
                            <m:dPr>
                              <m:ctrlPr>
                                <a:rPr lang="en-US" sz="23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300" i="1">
                                  <a:latin typeface="Cambria Math" panose="02040503050406030204" pitchFamily="18" charset="0"/>
                                </a:rPr>
                                <m:t>𝑆𝑖𝑛</m:t>
                              </m:r>
                              <m:r>
                                <m:rPr>
                                  <m:nor/>
                                </m:rPr>
                                <a:rPr lang="el-GR" sz="2300" dirty="0"/>
                                <m:t>θ</m:t>
                              </m:r>
                              <m:sSup>
                                <m:sSupPr>
                                  <m:ctrlPr>
                                    <a:rPr lang="en-US" sz="23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300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sz="23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3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m:rPr>
                                  <m:nor/>
                                </m:rPr>
                                <a:rPr lang="en-US" sz="230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m:rPr>
                                  <m:nor/>
                                </m:rPr>
                                <a:rPr lang="en-US" sz="230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  <m:r>
                                <m:rPr>
                                  <m:nor/>
                                </m:rPr>
                                <a:rPr lang="el-GR" sz="2300" dirty="0"/>
                                <m:t>θ</m:t>
                              </m:r>
                            </m:e>
                          </m:d>
                        </m:e>
                        <m:sup>
                          <m:r>
                            <a:rPr lang="en-US" sz="23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300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300" i="1" dirty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300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1066800"/>
                <a:ext cx="5929093" cy="473625"/>
              </a:xfrm>
              <a:prstGeom prst="rect">
                <a:avLst/>
              </a:prstGeom>
              <a:blipFill rotWithShape="1">
                <a:blip r:embed="rId8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103960" y="1696373"/>
                <a:ext cx="6858000" cy="4648200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এখন</a:t>
                </a:r>
                <a:r>
                  <a:rPr lang="en-US" sz="24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,</a:t>
                </a:r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𝑆𝑖𝑛</m:t>
                            </m:r>
                            <m:r>
                              <m:rPr>
                                <m:nor/>
                              </m:rPr>
                              <a:rPr lang="el-GR" sz="2400" dirty="0">
                                <a:solidFill>
                                  <a:schemeClr val="tx1"/>
                                </a:solidFill>
                              </a:rPr>
                              <m:t>θ</m:t>
                            </m:r>
                            <m:sSup>
                              <m:sSupPr>
                                <m:ctrlP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m:rPr>
                                <m:nor/>
                              </m:rPr>
                              <a:rPr lang="en-US" sz="24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m:rPr>
                                <m:nor/>
                              </m:rPr>
                              <a:rPr lang="en-US" sz="24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Cos</m:t>
                            </m:r>
                            <m:r>
                              <m:rPr>
                                <m:nor/>
                              </m:rPr>
                              <a:rPr lang="el-GR" sz="2400" dirty="0">
                                <a:solidFill>
                                  <a:schemeClr val="tx1"/>
                                </a:solidFill>
                              </a:rPr>
                              <m:t>θ</m:t>
                            </m:r>
                          </m:e>
                        </m:d>
                      </m:e>
                      <m:sup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PM</m:t>
                                </m:r>
                              </m:num>
                              <m:den>
                                <m: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𝑂𝑃</m:t>
                                </m:r>
                              </m:den>
                            </m:f>
                            <m:r>
                              <m:rPr>
                                <m:nor/>
                              </m:rPr>
                              <a:rPr lang="en-US" sz="2400" dirty="0">
                                <a:solidFill>
                                  <a:schemeClr val="tx1"/>
                                </a:solidFill>
                              </a:rPr>
                              <m:t> </m:t>
                            </m:r>
                          </m:e>
                        </m:d>
                      </m:e>
                      <m:sup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OM</m:t>
                                </m:r>
                              </m:num>
                              <m:den>
                                <m: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𝑂𝑃</m:t>
                                </m:r>
                              </m:den>
                            </m:f>
                            <m:r>
                              <m:rPr>
                                <m:nor/>
                              </m:rPr>
                              <a:rPr lang="en-US" sz="2400" dirty="0">
                                <a:solidFill>
                                  <a:schemeClr val="tx1"/>
                                </a:solidFill>
                              </a:rPr>
                              <m:t> </m:t>
                            </m:r>
                          </m:e>
                        </m:d>
                      </m:e>
                      <m:sup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bn-BD" sz="2400" i="1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:r>
                  <a:rPr lang="bn-BD" sz="2400" dirty="0" smtClean="0">
                    <a:solidFill>
                      <a:schemeClr val="tx1"/>
                    </a:solidFill>
                  </a:rPr>
                  <a:t>                              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4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PM</m:t>
                            </m:r>
                          </m:e>
                          <m:sup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4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OP</m:t>
                            </m:r>
                          </m:e>
                          <m:sup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4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OM</m:t>
                            </m:r>
                          </m:e>
                          <m:sup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4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OP</m:t>
                            </m:r>
                          </m:e>
                          <m:sup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bn-BD" sz="2400" b="0" i="1" dirty="0" smtClean="0">
                        <a:solidFill>
                          <a:schemeClr val="tx1"/>
                        </a:solidFill>
                        <a:latin typeface="Cambria Math"/>
                      </a:rPr>
                      <m:t>     </m:t>
                    </m:r>
                  </m:oMath>
                </a14:m>
                <a:endParaRPr lang="bn-BD" sz="2400" b="0" i="1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 dirty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PM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OM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OP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bn-BD" sz="2400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bn-BD" sz="2400" b="0" i="1" dirty="0" smtClean="0">
                        <a:solidFill>
                          <a:schemeClr val="tx1"/>
                        </a:solidFill>
                        <a:latin typeface="Cambria Math"/>
                      </a:rPr>
                      <m:t>                                             </m:t>
                    </m:r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4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OP</m:t>
                            </m:r>
                          </m:e>
                          <m:sup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4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OP</m:t>
                            </m:r>
                          </m:e>
                          <m:sup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sSup>
                      <m:sSup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〔</m:t>
                        </m:r>
                        <m:r>
                          <a:rPr 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OP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PM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OM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〕</a:t>
                </a:r>
              </a:p>
              <a:p>
                <a:endParaRPr lang="en-US" sz="2400" dirty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bn-BD" sz="2400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chemeClr val="tx1"/>
                            </a:solidFill>
                            <a:latin typeface="NikoshBAN" panose="02000000000000000000" pitchFamily="2" charset="0"/>
                            <a:cs typeface="NikoshBAN" panose="02000000000000000000" pitchFamily="2" charset="0"/>
                          </a:rPr>
                          <m:t> </m:t>
                        </m:r>
                        <m:d>
                          <m:d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𝑆𝑖𝑛</m:t>
                            </m:r>
                            <m:r>
                              <m:rPr>
                                <m:nor/>
                              </m:rPr>
                              <a:rPr lang="el-GR" sz="2400" dirty="0">
                                <a:solidFill>
                                  <a:schemeClr val="tx1"/>
                                </a:solidFill>
                              </a:rPr>
                              <m:t>θ</m:t>
                            </m:r>
                            <m:sSup>
                              <m:sSupPr>
                                <m:ctrlP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m:rPr>
                                <m:nor/>
                              </m:rPr>
                              <a:rPr lang="en-US" sz="24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m:rPr>
                                <m:nor/>
                              </m:rPr>
                              <a:rPr lang="en-US" sz="24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Cos</m:t>
                            </m:r>
                            <m:r>
                              <m:rPr>
                                <m:nor/>
                              </m:rPr>
                              <a:rPr lang="el-GR" sz="2400" dirty="0">
                                <a:solidFill>
                                  <a:schemeClr val="tx1"/>
                                </a:solidFill>
                              </a:rPr>
                              <m:t>θ</m:t>
                            </m:r>
                          </m:e>
                        </m:d>
                      </m:e>
                      <m:sup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(Proved)</a:t>
                </a:r>
              </a:p>
              <a:p>
                <a:endParaRPr lang="en-US" sz="2400" dirty="0">
                  <a:solidFill>
                    <a:schemeClr val="tx1"/>
                  </a:solidFill>
                </a:endParaRPr>
              </a:p>
              <a:p>
                <a:endParaRPr lang="en-US" sz="2400" dirty="0">
                  <a:solidFill>
                    <a:schemeClr val="tx1"/>
                  </a:solidFill>
                </a:endParaRPr>
              </a:p>
              <a:p>
                <a:endParaRPr lang="en-US" sz="24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960" y="1696373"/>
                <a:ext cx="6858000" cy="4648200"/>
              </a:xfrm>
              <a:prstGeom prst="rect">
                <a:avLst/>
              </a:prstGeom>
              <a:blipFill rotWithShape="1">
                <a:blip r:embed="rId9"/>
                <a:stretch>
                  <a:fillRect l="-1151" r="-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924175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3" grpId="0" animBg="1"/>
      <p:bldP spid="2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6576589"/>
              </p:ext>
            </p:extLst>
          </p:nvPr>
        </p:nvGraphicFramePr>
        <p:xfrm>
          <a:off x="3517174" y="1999192"/>
          <a:ext cx="2819400" cy="8860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" name="Equation" r:id="rId3" imgW="1307880" imgH="393480" progId="Equation.3">
                  <p:embed/>
                </p:oleObj>
              </mc:Choice>
              <mc:Fallback>
                <p:oleObj name="Equation" r:id="rId3" imgW="13078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7174" y="1999192"/>
                        <a:ext cx="2819400" cy="88609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1592430"/>
              </p:ext>
            </p:extLst>
          </p:nvPr>
        </p:nvGraphicFramePr>
        <p:xfrm>
          <a:off x="2895599" y="3124200"/>
          <a:ext cx="2894179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" name="Equation" r:id="rId5" imgW="1091880" imgH="838080" progId="Equation.3">
                  <p:embed/>
                </p:oleObj>
              </mc:Choice>
              <mc:Fallback>
                <p:oleObj name="Equation" r:id="rId5" imgW="109188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599" y="3124200"/>
                        <a:ext cx="2894179" cy="19812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054401"/>
              </p:ext>
            </p:extLst>
          </p:nvPr>
        </p:nvGraphicFramePr>
        <p:xfrm>
          <a:off x="2438400" y="5105400"/>
          <a:ext cx="3164032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5" name="Equation" r:id="rId7" imgW="1422360" imgH="393480" progId="Equation.3">
                  <p:embed/>
                </p:oleObj>
              </mc:Choice>
              <mc:Fallback>
                <p:oleObj name="Equation" r:id="rId7" imgW="14223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5105400"/>
                        <a:ext cx="3164032" cy="9144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4000" y="60960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n-BD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দেখা</a:t>
            </a:r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নো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হল</a:t>
            </a: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en-US" sz="2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0" y="2300514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1</a:t>
            </a:r>
            <a:r>
              <a:rPr lang="bn-BD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দেখাও যে,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1371600" y="3276600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বামপক্ষ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=</a:t>
            </a:r>
            <a:endParaRPr lang="en-US" sz="4000" dirty="0"/>
          </a:p>
        </p:txBody>
      </p:sp>
      <p:sp>
        <p:nvSpPr>
          <p:cNvPr id="11" name="Rectangle 10"/>
          <p:cNvSpPr/>
          <p:nvPr/>
        </p:nvSpPr>
        <p:spPr>
          <a:xfrm>
            <a:off x="1143000" y="152400"/>
            <a:ext cx="7315200" cy="1219200"/>
          </a:xfrm>
          <a:prstGeom prst="rect">
            <a:avLst/>
          </a:prstGeom>
          <a:solidFill>
            <a:srgbClr val="00B05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গাণিতিক সমস্যা ও </a:t>
            </a:r>
            <a:r>
              <a:rPr lang="bn-BD" sz="5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সমাধান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2829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 animBg="1"/>
      <p:bldP spid="11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6329296"/>
              </p:ext>
            </p:extLst>
          </p:nvPr>
        </p:nvGraphicFramePr>
        <p:xfrm>
          <a:off x="1371600" y="1163141"/>
          <a:ext cx="3048000" cy="94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0" name="Equation" r:id="rId4" imgW="1358640" imgH="419040" progId="Equation.3">
                  <p:embed/>
                </p:oleObj>
              </mc:Choice>
              <mc:Fallback>
                <p:oleObj name="Equation" r:id="rId4" imgW="135864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71600" y="1163141"/>
                        <a:ext cx="3048000" cy="940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8732102"/>
              </p:ext>
            </p:extLst>
          </p:nvPr>
        </p:nvGraphicFramePr>
        <p:xfrm>
          <a:off x="2362200" y="190935"/>
          <a:ext cx="4953000" cy="89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1" name="Equation" r:id="rId6" imgW="2311200" imgH="419040" progId="Equation.3">
                  <p:embed/>
                </p:oleObj>
              </mc:Choice>
              <mc:Fallback>
                <p:oleObj name="Equation" r:id="rId6" imgW="231120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362200" y="190935"/>
                        <a:ext cx="4953000" cy="8980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9347179"/>
              </p:ext>
            </p:extLst>
          </p:nvPr>
        </p:nvGraphicFramePr>
        <p:xfrm>
          <a:off x="762000" y="2133600"/>
          <a:ext cx="3505200" cy="12601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2" name="Equation" r:id="rId8" imgW="1511280" imgH="609480" progId="Equation.3">
                  <p:embed/>
                </p:oleObj>
              </mc:Choice>
              <mc:Fallback>
                <p:oleObj name="Equation" r:id="rId8" imgW="1511280" imgH="609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62000" y="2133600"/>
                        <a:ext cx="3505200" cy="12601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0102242"/>
              </p:ext>
            </p:extLst>
          </p:nvPr>
        </p:nvGraphicFramePr>
        <p:xfrm>
          <a:off x="537728" y="3276600"/>
          <a:ext cx="3580880" cy="12862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3" name="Equation" r:id="rId10" imgW="1511280" imgH="622080" progId="Equation.3">
                  <p:embed/>
                </p:oleObj>
              </mc:Choice>
              <mc:Fallback>
                <p:oleObj name="Equation" r:id="rId10" imgW="1511280" imgH="6220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37728" y="3276600"/>
                        <a:ext cx="3580880" cy="12862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6188665"/>
              </p:ext>
            </p:extLst>
          </p:nvPr>
        </p:nvGraphicFramePr>
        <p:xfrm>
          <a:off x="677734" y="4640839"/>
          <a:ext cx="3810000" cy="8328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4" name="Equation" r:id="rId12" imgW="1993680" imgH="419040" progId="Equation.3">
                  <p:embed/>
                </p:oleObj>
              </mc:Choice>
              <mc:Fallback>
                <p:oleObj name="Equation" r:id="rId12" imgW="199368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77734" y="4640839"/>
                        <a:ext cx="3810000" cy="8328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5104931"/>
              </p:ext>
            </p:extLst>
          </p:nvPr>
        </p:nvGraphicFramePr>
        <p:xfrm>
          <a:off x="762000" y="5658366"/>
          <a:ext cx="3809999" cy="9506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5" name="Equation" r:id="rId14" imgW="1485720" imgH="419040" progId="Equation.3">
                  <p:embed/>
                </p:oleObj>
              </mc:Choice>
              <mc:Fallback>
                <p:oleObj name="Equation" r:id="rId14" imgW="148572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762000" y="5658366"/>
                        <a:ext cx="3809999" cy="9506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203200" y="393700"/>
            <a:ext cx="206017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bn-BD" sz="2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দেখাও যে</a:t>
            </a:r>
            <a:r>
              <a:rPr lang="bn-BD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28168" y="793809"/>
            <a:ext cx="57490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____________________________________________</a:t>
            </a:r>
            <a:r>
              <a:rPr lang="en-US" b="1" dirty="0"/>
              <a:t>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2700" y="1295399"/>
            <a:ext cx="12650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বামপক্ষ</a:t>
            </a:r>
            <a:r>
              <a:rPr lang="en-US" sz="2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=</a:t>
            </a:r>
            <a:endParaRPr lang="en-US" sz="1200" dirty="0">
              <a:solidFill>
                <a:srgbClr val="00B050"/>
              </a:solidFill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8346589"/>
              </p:ext>
            </p:extLst>
          </p:nvPr>
        </p:nvGraphicFramePr>
        <p:xfrm>
          <a:off x="4419600" y="1066801"/>
          <a:ext cx="477204" cy="5675170"/>
        </p:xfrm>
        <a:graphic>
          <a:graphicData uri="http://schemas.openxmlformats.org/drawingml/2006/table">
            <a:tbl>
              <a:tblPr/>
              <a:tblGrid>
                <a:gridCol w="2689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675170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4308989"/>
              </p:ext>
            </p:extLst>
          </p:nvPr>
        </p:nvGraphicFramePr>
        <p:xfrm>
          <a:off x="4800600" y="1059671"/>
          <a:ext cx="2603499" cy="8820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6" name="Equation" r:id="rId16" imgW="1091880" imgH="419040" progId="Equation.3">
                  <p:embed/>
                </p:oleObj>
              </mc:Choice>
              <mc:Fallback>
                <p:oleObj name="Equation" r:id="rId16" imgW="109188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800600" y="1059671"/>
                        <a:ext cx="2603499" cy="8820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8272737"/>
              </p:ext>
            </p:extLst>
          </p:nvPr>
        </p:nvGraphicFramePr>
        <p:xfrm>
          <a:off x="4800600" y="1941730"/>
          <a:ext cx="2590800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7" name="Equation" r:id="rId18" imgW="1218960" imgH="419040" progId="Equation.3">
                  <p:embed/>
                </p:oleObj>
              </mc:Choice>
              <mc:Fallback>
                <p:oleObj name="Equation" r:id="rId18" imgW="121896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4800600" y="1941730"/>
                        <a:ext cx="2590800" cy="890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2165125"/>
              </p:ext>
            </p:extLst>
          </p:nvPr>
        </p:nvGraphicFramePr>
        <p:xfrm>
          <a:off x="4800600" y="2819400"/>
          <a:ext cx="1295400" cy="4820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8" name="Equation" r:id="rId20" imgW="545760" imgH="203040" progId="Equation.3">
                  <p:embed/>
                </p:oleObj>
              </mc:Choice>
              <mc:Fallback>
                <p:oleObj name="Equation" r:id="rId20" imgW="54576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4800600" y="2819400"/>
                        <a:ext cx="1295400" cy="4820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0091232"/>
              </p:ext>
            </p:extLst>
          </p:nvPr>
        </p:nvGraphicFramePr>
        <p:xfrm>
          <a:off x="4800600" y="3200400"/>
          <a:ext cx="1219200" cy="8746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9" name="Equation" r:id="rId22" imgW="583920" imgH="419040" progId="Equation.3">
                  <p:embed/>
                </p:oleObj>
              </mc:Choice>
              <mc:Fallback>
                <p:oleObj name="Equation" r:id="rId22" imgW="58392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4800600" y="3200400"/>
                        <a:ext cx="1219200" cy="8746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8008377"/>
              </p:ext>
            </p:extLst>
          </p:nvPr>
        </p:nvGraphicFramePr>
        <p:xfrm>
          <a:off x="4800600" y="3962400"/>
          <a:ext cx="1981201" cy="7874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0" name="Equation" r:id="rId24" imgW="990360" imgH="393480" progId="Equation.3">
                  <p:embed/>
                </p:oleObj>
              </mc:Choice>
              <mc:Fallback>
                <p:oleObj name="Equation" r:id="rId24" imgW="99036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4800600" y="3962400"/>
                        <a:ext cx="1981201" cy="7874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9223098"/>
              </p:ext>
            </p:extLst>
          </p:nvPr>
        </p:nvGraphicFramePr>
        <p:xfrm>
          <a:off x="4724400" y="4853678"/>
          <a:ext cx="1981200" cy="4226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1" name="Equation" r:id="rId26" imgW="952200" imgH="203040" progId="Equation.3">
                  <p:embed/>
                </p:oleObj>
              </mc:Choice>
              <mc:Fallback>
                <p:oleObj name="Equation" r:id="rId26" imgW="95220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4724400" y="4853678"/>
                        <a:ext cx="1981200" cy="4226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9280585"/>
              </p:ext>
            </p:extLst>
          </p:nvPr>
        </p:nvGraphicFramePr>
        <p:xfrm>
          <a:off x="4607726" y="5301734"/>
          <a:ext cx="4548974" cy="7942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2" name="Equation" r:id="rId28" imgW="2400120" imgH="419040" progId="Equation.3">
                  <p:embed/>
                </p:oleObj>
              </mc:Choice>
              <mc:Fallback>
                <p:oleObj name="Equation" r:id="rId28" imgW="240012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4607726" y="5301734"/>
                        <a:ext cx="4548974" cy="7942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20"/>
          <p:cNvSpPr/>
          <p:nvPr/>
        </p:nvSpPr>
        <p:spPr>
          <a:xfrm>
            <a:off x="7365305" y="6157195"/>
            <a:ext cx="15600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দেখা</a:t>
            </a:r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নো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হল</a:t>
            </a: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)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742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2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6296152"/>
              </p:ext>
            </p:extLst>
          </p:nvPr>
        </p:nvGraphicFramePr>
        <p:xfrm>
          <a:off x="2971800" y="2448649"/>
          <a:ext cx="5105400" cy="1144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3" imgW="2133360" imgH="393480" progId="Equation.3">
                  <p:embed/>
                </p:oleObj>
              </mc:Choice>
              <mc:Fallback>
                <p:oleObj name="Equation" r:id="rId3" imgW="21333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448649"/>
                        <a:ext cx="5105400" cy="1144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2667000"/>
            <a:ext cx="259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bn-BD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দেখাও যে,</a:t>
            </a:r>
            <a:endParaRPr lang="en-US" sz="4000" dirty="0"/>
          </a:p>
        </p:txBody>
      </p:sp>
      <p:sp>
        <p:nvSpPr>
          <p:cNvPr id="2" name="Rectangle 1"/>
          <p:cNvSpPr/>
          <p:nvPr/>
        </p:nvSpPr>
        <p:spPr>
          <a:xfrm>
            <a:off x="2209800" y="304800"/>
            <a:ext cx="5334000" cy="1295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688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uble Wave 1"/>
          <p:cNvSpPr/>
          <p:nvPr/>
        </p:nvSpPr>
        <p:spPr>
          <a:xfrm>
            <a:off x="3077831" y="276085"/>
            <a:ext cx="3698067" cy="1872043"/>
          </a:xfrm>
          <a:prstGeom prst="doubleWave">
            <a:avLst>
              <a:gd name="adj1" fmla="val 6250"/>
              <a:gd name="adj2" fmla="val 1078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9999" tIns="25000" rIns="49999" bIns="25000" rtlCol="0" anchor="ctr"/>
          <a:lstStyle/>
          <a:p>
            <a:pPr algn="ctr"/>
            <a:r>
              <a:rPr lang="bn-BD" sz="2400" dirty="0">
                <a:solidFill>
                  <a:schemeClr val="bg1"/>
                </a:solidFill>
              </a:rPr>
              <a:t>মূল্যায়ন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0704" y="2197392"/>
            <a:ext cx="7508197" cy="367000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9999" tIns="25000" rIns="49999" bIns="25000" rtlCol="0" anchor="ctr"/>
          <a:lstStyle/>
          <a:p>
            <a:pPr algn="ctr"/>
            <a:r>
              <a:rPr lang="bn-BD" sz="2400" dirty="0" smtClean="0">
                <a:solidFill>
                  <a:schemeClr val="tx1"/>
                </a:solidFill>
              </a:rPr>
              <a:t>১।ত্রিকোণমিতি কি?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</a:t>
            </a:r>
            <a:r>
              <a:rPr lang="bn-BD" sz="2400" dirty="0">
                <a:solidFill>
                  <a:schemeClr val="tx1"/>
                </a:solidFill>
              </a:rPr>
              <a:t> </a:t>
            </a:r>
            <a:r>
              <a:rPr lang="bn-BD" sz="2400" dirty="0" smtClean="0">
                <a:solidFill>
                  <a:schemeClr val="tx1"/>
                </a:solidFill>
              </a:rPr>
              <a:t>ত্রিকোণমিতিক অনুপাত সমূহ লিখ?</a:t>
            </a:r>
          </a:p>
          <a:p>
            <a:pPr algn="ctr"/>
            <a:endParaRPr lang="bn-BD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29000" y="4215825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৩।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দেখাও যে,</a:t>
            </a:r>
            <a:endParaRPr lang="en-US" sz="32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0056726"/>
              </p:ext>
            </p:extLst>
          </p:nvPr>
        </p:nvGraphicFramePr>
        <p:xfrm>
          <a:off x="5514975" y="3989387"/>
          <a:ext cx="2790825" cy="88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Equation" r:id="rId3" imgW="1295280" imgH="393480" progId="Equation.3">
                  <p:embed/>
                </p:oleObj>
              </mc:Choice>
              <mc:Fallback>
                <p:oleObj name="Equation" r:id="rId3" imgW="129528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4975" y="3989387"/>
                        <a:ext cx="2790825" cy="887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7968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990600" y="916521"/>
            <a:ext cx="7503592" cy="53205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9989" tIns="24995" rIns="49989" bIns="24995" rtlCol="0" anchor="ctr"/>
          <a:lstStyle/>
          <a:p>
            <a:pPr algn="ctr"/>
            <a:r>
              <a:rPr lang="bn-BD" sz="3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</a:p>
          <a:p>
            <a:pPr algn="ctr"/>
            <a:r>
              <a:rPr lang="bn-BD" sz="3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মোহাম্মদ মনির আহমদ</a:t>
            </a:r>
          </a:p>
          <a:p>
            <a:pPr algn="ctr"/>
            <a:r>
              <a:rPr lang="bn-BD" sz="3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 algn="ctr"/>
            <a:r>
              <a:rPr lang="bn-BD" sz="3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বখতিয়ার পাড়া চারপীর আউলিয়া আলিম মাদরাসা । </a:t>
            </a:r>
          </a:p>
          <a:p>
            <a:pPr algn="ctr"/>
            <a:r>
              <a:rPr lang="bn-BD" sz="3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আনোয়ারা,চট্রগ্রাম</a:t>
            </a:r>
            <a:r>
              <a:rPr lang="bn-BD" sz="2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pic>
        <p:nvPicPr>
          <p:cNvPr id="2050" name="Picture 2" descr="C:\Users\EliteBook\Desktop\89658554_2624039954494861_7893866490925940736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8232" y="1212107"/>
            <a:ext cx="1942419" cy="2574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6582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Callout 4"/>
          <p:cNvSpPr/>
          <p:nvPr/>
        </p:nvSpPr>
        <p:spPr>
          <a:xfrm>
            <a:off x="602925" y="4552949"/>
            <a:ext cx="7848600" cy="2781301"/>
          </a:xfrm>
          <a:prstGeom prst="wedgeEllipseCallout">
            <a:avLst>
              <a:gd name="adj1" fmla="val -13066"/>
              <a:gd name="adj2" fmla="val 41486"/>
            </a:avLst>
          </a:prstGeom>
          <a:solidFill>
            <a:srgbClr val="FFFF00"/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1</a:t>
            </a: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দেখাও যে</a:t>
            </a:r>
            <a:r>
              <a:rPr lang="bn-BD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</a:t>
            </a: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2</a:t>
            </a:r>
            <a:r>
              <a:rPr lang="bn-BD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দেখাও যে,</a:t>
            </a:r>
            <a:endParaRPr lang="en-US" sz="2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endParaRPr lang="en-US" sz="6600" dirty="0"/>
          </a:p>
        </p:txBody>
      </p:sp>
      <p:sp>
        <p:nvSpPr>
          <p:cNvPr id="2" name="TextBox 1"/>
          <p:cNvSpPr txBox="1"/>
          <p:nvPr/>
        </p:nvSpPr>
        <p:spPr>
          <a:xfrm>
            <a:off x="1524000" y="6858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5449" y="1273629"/>
            <a:ext cx="5423552" cy="3312261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TextBox 2"/>
          <p:cNvSpPr txBox="1"/>
          <p:nvPr/>
        </p:nvSpPr>
        <p:spPr>
          <a:xfrm>
            <a:off x="1815449" y="140205"/>
            <a:ext cx="5423552" cy="1015663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5621053"/>
              </p:ext>
            </p:extLst>
          </p:nvPr>
        </p:nvGraphicFramePr>
        <p:xfrm>
          <a:off x="3728213" y="4605484"/>
          <a:ext cx="3751829" cy="8744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4" imgW="1688760" imgH="393480" progId="Equation.3">
                  <p:embed/>
                </p:oleObj>
              </mc:Choice>
              <mc:Fallback>
                <p:oleObj name="Equation" r:id="rId4" imgW="168876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728213" y="4605484"/>
                        <a:ext cx="3751829" cy="8744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8912930"/>
              </p:ext>
            </p:extLst>
          </p:nvPr>
        </p:nvGraphicFramePr>
        <p:xfrm>
          <a:off x="3720737" y="5616081"/>
          <a:ext cx="442451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6" imgW="2286000" imgH="393480" progId="Equation.3">
                  <p:embed/>
                </p:oleObj>
              </mc:Choice>
              <mc:Fallback>
                <p:oleObj name="Equation" r:id="rId6" imgW="22860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720737" y="5616081"/>
                        <a:ext cx="4424517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464075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295400" y="304800"/>
            <a:ext cx="6461352" cy="4982185"/>
            <a:chOff x="1295400" y="304800"/>
            <a:chExt cx="6461352" cy="4982185"/>
          </a:xfrm>
        </p:grpSpPr>
        <p:sp>
          <p:nvSpPr>
            <p:cNvPr id="4" name="TextBox 3"/>
            <p:cNvSpPr txBox="1"/>
            <p:nvPr/>
          </p:nvSpPr>
          <p:spPr>
            <a:xfrm>
              <a:off x="1295400" y="304800"/>
              <a:ext cx="6461352" cy="1200329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dirty="0" err="1">
                  <a:solidFill>
                    <a:srgbClr val="FFFF00"/>
                  </a:solidFill>
                  <a:latin typeface="NikoshBAN" pitchFamily="2" charset="0"/>
                  <a:cs typeface="NikoshBAN" pitchFamily="2" charset="0"/>
                </a:rPr>
                <a:t>ধন্যবাদ</a:t>
              </a:r>
              <a:endParaRPr lang="en-US" sz="2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35842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295400" y="1807029"/>
              <a:ext cx="6461352" cy="34799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873706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49382" y="965785"/>
            <a:ext cx="6405056" cy="5065367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49989" tIns="24995" rIns="49989" bIns="24995" rtlCol="0" anchor="ctr"/>
          <a:lstStyle/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পাঠ পরিচিতি</a:t>
            </a:r>
          </a:p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শ্রেণিঃ৯ম-১০ম</a:t>
            </a:r>
          </a:p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বিষয়ঃগণিত</a:t>
            </a:r>
          </a:p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9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ম</a:t>
            </a: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ত্রিকোণমিতিক অনুপাত</a:t>
            </a:r>
            <a:endParaRPr lang="bn-BD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E:\image_282895_158369027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965785"/>
            <a:ext cx="3886200" cy="4630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0744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3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0" y="4191000"/>
            <a:ext cx="4495800" cy="2514600"/>
          </a:xfrm>
          <a:prstGeom prst="rect">
            <a:avLst/>
          </a:prstGeom>
        </p:spPr>
      </p:pic>
      <p:pic>
        <p:nvPicPr>
          <p:cNvPr id="35842" name="Picture 2" descr="C:\Users\DELL\Desktop\t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800" y="1496291"/>
            <a:ext cx="4572000" cy="23622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0" y="152400"/>
            <a:ext cx="91440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নিচের চিত্রগুলো </a:t>
            </a:r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</a:t>
            </a:r>
            <a:r>
              <a:rPr lang="en-US" sz="4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ক্ষ্য</a:t>
            </a:r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কর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5844" name="Picture 4" descr="C:\Users\DELL\Desktop\t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4114800"/>
            <a:ext cx="4572000" cy="2743200"/>
          </a:xfrm>
          <a:prstGeom prst="rect">
            <a:avLst/>
          </a:prstGeom>
          <a:noFill/>
        </p:spPr>
      </p:pic>
      <p:pic>
        <p:nvPicPr>
          <p:cNvPr id="35845" name="Picture 5" descr="C:\Users\DELL\Desktop\t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24400" y="1447800"/>
            <a:ext cx="4419600" cy="2667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88276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evel 2"/>
          <p:cNvSpPr/>
          <p:nvPr/>
        </p:nvSpPr>
        <p:spPr>
          <a:xfrm>
            <a:off x="612453" y="381226"/>
            <a:ext cx="8197051" cy="5714774"/>
          </a:xfrm>
          <a:prstGeom prst="bevel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49999" tIns="25000" rIns="49999" bIns="25000" rtlCol="0" anchor="ctr"/>
          <a:lstStyle/>
          <a:p>
            <a:pPr algn="ctr"/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bn-BD" sz="4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পাঠঃত্রিকোণমিতির সূত্রাবলি ও বিভিন্ন সমস্যার প্রমাণ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406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295400"/>
            <a:ext cx="8153400" cy="43815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.........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1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।ত্রিকোণমিতি 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শব্দটির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বলতে 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পারবে।</a:t>
            </a:r>
          </a:p>
          <a:p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2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ত্রিকোণমিতিক অনুপাত সর্ম্পকে জানতে পারবে।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lvl="0"/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3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।ত্রিকোণমিতির </a:t>
            </a:r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সূত্রগুলো 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সর্ম্পকে জানতে পারবে </a:t>
            </a:r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4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।ত্রিকোণমিতি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সূত্র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গাণিতিক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সমস্যার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 </a:t>
            </a:r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689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otched Right Arrow 8"/>
          <p:cNvSpPr/>
          <p:nvPr/>
        </p:nvSpPr>
        <p:spPr>
          <a:xfrm>
            <a:off x="381000" y="869868"/>
            <a:ext cx="4495800" cy="1828800"/>
          </a:xfrm>
          <a:prstGeom prst="notchedRight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ত্রিকোণ শব্দের অর্থ</a:t>
            </a:r>
            <a:endParaRPr lang="en-US" sz="32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Notched Right Arrow 11"/>
          <p:cNvSpPr/>
          <p:nvPr/>
        </p:nvSpPr>
        <p:spPr>
          <a:xfrm>
            <a:off x="304800" y="3329380"/>
            <a:ext cx="4495800" cy="1752600"/>
          </a:xfrm>
          <a:prstGeom prst="notchedRightArrow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মিতি শব্দের অর্থ</a:t>
            </a:r>
            <a:endParaRPr lang="en-US" sz="36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ight Triangle 17"/>
          <p:cNvSpPr/>
          <p:nvPr/>
        </p:nvSpPr>
        <p:spPr>
          <a:xfrm>
            <a:off x="5080000" y="203200"/>
            <a:ext cx="4191000" cy="26670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তিনটি কোণ</a:t>
            </a:r>
            <a:endParaRPr lang="en-US" sz="32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AutoShape 2" descr="Image result for picture of rul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Image result for picture of rule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3797" name="Picture 5" descr="D:\Flower png\rul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279612"/>
            <a:ext cx="40386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080000" y="3651682"/>
            <a:ext cx="3911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পরিমাপ</a:t>
            </a:r>
            <a:endParaRPr lang="en-US" sz="4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2937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733800"/>
            <a:ext cx="9144000" cy="1676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নবম খ্রিষ্টাব্দে গ্রিক জ্যোতির্বিদ হিপারচুসের মূল ধারণার ওপর ভিত্তি করেই আরবের তিনজন গণিতবিদ বিষ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য়</a:t>
            </a:r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টিকে আরও আধুনিক করে গ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ড়ে</a:t>
            </a:r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তুলেছিলেন। </a:t>
            </a:r>
          </a:p>
        </p:txBody>
      </p:sp>
      <p:pic>
        <p:nvPicPr>
          <p:cNvPr id="36866" name="Picture 2" descr="C:\Users\DELL\Desktop\th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962400" cy="3429000"/>
          </a:xfrm>
          <a:prstGeom prst="rect">
            <a:avLst/>
          </a:prstGeom>
          <a:noFill/>
        </p:spPr>
      </p:pic>
      <p:sp>
        <p:nvSpPr>
          <p:cNvPr id="4" name="Right Arrow 3"/>
          <p:cNvSpPr/>
          <p:nvPr/>
        </p:nvSpPr>
        <p:spPr>
          <a:xfrm>
            <a:off x="4089400" y="1257300"/>
            <a:ext cx="16764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791200" y="1143000"/>
            <a:ext cx="3048000" cy="7620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গ্রিক জ্যোতির্বিদ হিপারচুস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410200"/>
            <a:ext cx="4114800" cy="6858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BD" sz="2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১. আবু আবদুল্লাহ আল-বাতানি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55326" y="5410200"/>
            <a:ext cx="4114800" cy="6858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BD" sz="2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২. হাবাস আল-হাসিব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67000" y="6184900"/>
            <a:ext cx="4114800" cy="6858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BD" sz="20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৩. আবুল ও</a:t>
            </a:r>
            <a:r>
              <a:rPr lang="en-US" sz="2000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য়া</a:t>
            </a:r>
            <a:r>
              <a:rPr lang="bn-BD" sz="20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ফা আল-বুজানি</a:t>
            </a:r>
            <a:endParaRPr lang="en-US" sz="2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832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/>
          <p:nvPr/>
        </p:nvSpPr>
        <p:spPr>
          <a:xfrm>
            <a:off x="2819400" y="1676400"/>
            <a:ext cx="3276600" cy="2514600"/>
          </a:xfrm>
          <a:prstGeom prst="rt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3422" y="4844548"/>
            <a:ext cx="8077200" cy="1600438"/>
          </a:xfrm>
          <a:prstGeom prst="rect">
            <a:avLst/>
          </a:prstGeom>
          <a:solidFill>
            <a:srgbClr val="00B0F0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457200" algn="ctr"/>
            <a:r>
              <a:rPr lang="bn-BD" sz="4000" dirty="0">
                <a:latin typeface="NikoshBAN" pitchFamily="2" charset="0"/>
                <a:cs typeface="NikoshBAN" pitchFamily="2" charset="0"/>
              </a:rPr>
              <a:t>তিনটি কোণের পরিমাপ </a:t>
            </a:r>
          </a:p>
          <a:p>
            <a:pPr marL="457200" algn="ctr"/>
            <a:r>
              <a:rPr lang="bn-BD" sz="4000" dirty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ত্রিভুজের পরিমাপ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2311821">
            <a:off x="3918897" y="2282309"/>
            <a:ext cx="11966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>
                <a:latin typeface="NikoshBAN" pitchFamily="2" charset="0"/>
                <a:cs typeface="NikoshBAN" pitchFamily="2" charset="0"/>
              </a:rPr>
              <a:t>অতিভুজ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21414651">
            <a:off x="3825234" y="4355819"/>
            <a:ext cx="8966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000" dirty="0">
                <a:latin typeface="NikoshBAN" pitchFamily="2" charset="0"/>
                <a:cs typeface="NikoshBAN" pitchFamily="2" charset="0"/>
              </a:rPr>
              <a:t>ভূমি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5400000">
            <a:off x="2140781" y="2690596"/>
            <a:ext cx="6612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লম্ব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2819400" y="4267200"/>
            <a:ext cx="3200400" cy="76200"/>
          </a:xfrm>
          <a:prstGeom prst="straightConnector1">
            <a:avLst/>
          </a:prstGeom>
          <a:ln w="762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 flipH="1" flipV="1">
            <a:off x="1409700" y="2933700"/>
            <a:ext cx="2514600" cy="1588"/>
          </a:xfrm>
          <a:prstGeom prst="straightConnector1">
            <a:avLst/>
          </a:prstGeom>
          <a:ln w="762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971800" y="1600200"/>
            <a:ext cx="3200400" cy="2362200"/>
          </a:xfrm>
          <a:prstGeom prst="straightConnector1">
            <a:avLst/>
          </a:prstGeom>
          <a:ln w="76200">
            <a:solidFill>
              <a:schemeClr val="accent1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104900" y="304800"/>
            <a:ext cx="6705600" cy="83099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latin typeface="NikoshBAN" pitchFamily="2" charset="0"/>
                <a:cs typeface="NikoshBAN" pitchFamily="2" charset="0"/>
              </a:rPr>
              <a:t>ত্রিকোণমিতি শব্দের অর্থ</a:t>
            </a:r>
            <a:endParaRPr lang="en-US" sz="1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4075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7" grpId="0" animBg="1"/>
      <p:bldP spid="6" grpId="0"/>
      <p:bldP spid="6" grpId="1"/>
      <p:bldP spid="12" grpId="0"/>
      <p:bldP spid="12" grpId="1"/>
      <p:bldP spid="13" grpId="0"/>
      <p:bldP spid="13" grpId="1"/>
      <p:bldP spid="3" grpId="0" animBg="1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130</TotalTime>
  <Words>386</Words>
  <Application>Microsoft Office PowerPoint</Application>
  <PresentationFormat>On-screen Show (4:3)</PresentationFormat>
  <Paragraphs>96</Paragraphs>
  <Slides>21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Slipstream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EliteBook</dc:creator>
  <cp:lastModifiedBy>EliteBook</cp:lastModifiedBy>
  <cp:revision>26</cp:revision>
  <dcterms:created xsi:type="dcterms:W3CDTF">2006-08-16T00:00:00Z</dcterms:created>
  <dcterms:modified xsi:type="dcterms:W3CDTF">2020-08-07T14:16:43Z</dcterms:modified>
</cp:coreProperties>
</file>