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C17C7"/>
    <a:srgbClr val="F06A40"/>
    <a:srgbClr val="5FD172"/>
    <a:srgbClr val="CC9900"/>
    <a:srgbClr val="009900"/>
    <a:srgbClr val="66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BCE15-8316-4B2C-84C5-3B0C5281CF6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8911C-883A-4D7B-8BD0-28157559770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সৈয়দ শামসুল হক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3E87E6-3B4D-45F5-AEFF-C9CD26B345F6}" type="parTrans" cxnId="{4F18B096-F73A-44C4-ABC0-3BB1D442F0B5}">
      <dgm:prSet/>
      <dgm:spPr/>
      <dgm:t>
        <a:bodyPr/>
        <a:lstStyle/>
        <a:p>
          <a:endParaRPr lang="en-US"/>
        </a:p>
      </dgm:t>
    </dgm:pt>
    <dgm:pt modelId="{89C178E8-4DB4-4186-8906-00FB145853C7}" type="sibTrans" cxnId="{4F18B096-F73A-44C4-ABC0-3BB1D442F0B5}">
      <dgm:prSet/>
      <dgm:spPr/>
      <dgm:t>
        <a:bodyPr/>
        <a:lstStyle/>
        <a:p>
          <a:endParaRPr lang="en-US"/>
        </a:p>
      </dgm:t>
    </dgm:pt>
    <dgm:pt modelId="{2745B7FB-391A-4351-A6EC-1EB55006F034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 ১৯৩৫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8ABA4-D122-4C1E-B112-78FB257029C9}" type="parTrans" cxnId="{DA3B6AFB-2ACF-46EA-8B66-054B52384E98}">
      <dgm:prSet/>
      <dgm:spPr/>
      <dgm:t>
        <a:bodyPr/>
        <a:lstStyle/>
        <a:p>
          <a:endParaRPr lang="en-US"/>
        </a:p>
      </dgm:t>
    </dgm:pt>
    <dgm:pt modelId="{702E4ECC-98EF-4D5E-AE9B-E6DD112B86DD}" type="sibTrans" cxnId="{DA3B6AFB-2ACF-46EA-8B66-054B52384E98}">
      <dgm:prSet/>
      <dgm:spPr/>
      <dgm:t>
        <a:bodyPr/>
        <a:lstStyle/>
        <a:p>
          <a:endParaRPr lang="en-US"/>
        </a:p>
      </dgm:t>
    </dgm:pt>
    <dgm:pt modelId="{29DB7972-B5B4-4458-96AF-1759BD97A84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8FFCC3-DC28-4FA0-9441-8471B9332E0F}" type="parTrans" cxnId="{8A08F6AC-9780-45AA-8051-3D1ECE6DF238}">
      <dgm:prSet/>
      <dgm:spPr/>
      <dgm:t>
        <a:bodyPr/>
        <a:lstStyle/>
        <a:p>
          <a:endParaRPr lang="en-US"/>
        </a:p>
      </dgm:t>
    </dgm:pt>
    <dgm:pt modelId="{5FA484B7-AF6E-408C-B8FD-86DFA74EFCDF}" type="sibTrans" cxnId="{8A08F6AC-9780-45AA-8051-3D1ECE6DF238}">
      <dgm:prSet/>
      <dgm:spPr/>
      <dgm:t>
        <a:bodyPr/>
        <a:lstStyle/>
        <a:p>
          <a:endParaRPr lang="en-US"/>
        </a:p>
      </dgm:t>
    </dgm:pt>
    <dgm:pt modelId="{DAD7CE98-BEB2-42F3-95DA-B76354B8EF1B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অগ্নি ও জলের কবিতা,একদা এক রাজ্যে।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C86BA5-23FA-453A-99EE-6B32026D8B30}" type="parTrans" cxnId="{BADEFB22-D4B9-4AAA-9EED-7A9CDC248931}">
      <dgm:prSet/>
      <dgm:spPr/>
      <dgm:t>
        <a:bodyPr/>
        <a:lstStyle/>
        <a:p>
          <a:endParaRPr lang="en-US"/>
        </a:p>
      </dgm:t>
    </dgm:pt>
    <dgm:pt modelId="{F0980F39-6203-411E-9EA7-D6648382EBE0}" type="sibTrans" cxnId="{BADEFB22-D4B9-4AAA-9EED-7A9CDC248931}">
      <dgm:prSet/>
      <dgm:spPr/>
      <dgm:t>
        <a:bodyPr/>
        <a:lstStyle/>
        <a:p>
          <a:endParaRPr lang="en-US"/>
        </a:p>
      </dgm:t>
    </dgm:pt>
    <dgm:pt modelId="{F320D353-683F-4FF1-A686-2D0D5B4CCA63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শিশুদের জন্য লেখাঃসীমান্তের সিংহয়াসন,অনু বড় হয়।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DBB87F-249F-479B-AC12-6366D0737C8B}" type="parTrans" cxnId="{90A1B0EF-D4A1-4D89-AF26-C54973FFB6E9}">
      <dgm:prSet/>
      <dgm:spPr/>
      <dgm:t>
        <a:bodyPr/>
        <a:lstStyle/>
        <a:p>
          <a:endParaRPr lang="en-US"/>
        </a:p>
      </dgm:t>
    </dgm:pt>
    <dgm:pt modelId="{5FBDBBD4-7487-4969-96F2-2748EAC9AA7E}" type="sibTrans" cxnId="{90A1B0EF-D4A1-4D89-AF26-C54973FFB6E9}">
      <dgm:prSet/>
      <dgm:spPr/>
      <dgm:t>
        <a:bodyPr/>
        <a:lstStyle/>
        <a:p>
          <a:endParaRPr lang="en-US"/>
        </a:p>
      </dgm:t>
    </dgm:pt>
    <dgm:pt modelId="{47A8C694-EC1C-4460-BC25-975824202A11}" type="pres">
      <dgm:prSet presAssocID="{C43BCE15-8316-4B2C-84C5-3B0C5281CF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E2D629-0622-42DD-8407-025AF56B9598}" type="pres">
      <dgm:prSet presAssocID="{A828911C-883A-4D7B-8BD0-281575597700}" presName="node" presStyleLbl="node1" presStyleIdx="0" presStyleCnt="5" custScaleX="180521" custRadScaleRad="88755" custRadScaleInc="1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97A2E-7AEC-478C-8247-821A64137FF2}" type="pres">
      <dgm:prSet presAssocID="{89C178E8-4DB4-4186-8906-00FB145853C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25DCAC1-B90A-4832-915D-5482BE92B524}" type="pres">
      <dgm:prSet presAssocID="{89C178E8-4DB4-4186-8906-00FB145853C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19B4062E-5189-4193-9E62-47DB5E92BFE0}" type="pres">
      <dgm:prSet presAssocID="{2745B7FB-391A-4351-A6EC-1EB55006F034}" presName="node" presStyleLbl="node1" presStyleIdx="1" presStyleCnt="5" custScaleX="161555" custScaleY="128084" custRadScaleRad="129759" custRadScaleInc="10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412D2-9827-4603-9C4D-FCA9029C5892}" type="pres">
      <dgm:prSet presAssocID="{702E4ECC-98EF-4D5E-AE9B-E6DD112B86D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DE3346C-DF64-43B9-B707-EDF02572E496}" type="pres">
      <dgm:prSet presAssocID="{702E4ECC-98EF-4D5E-AE9B-E6DD112B86D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B095528-1F7C-4EE1-B874-315E6F64BF8C}" type="pres">
      <dgm:prSet presAssocID="{29DB7972-B5B4-4458-96AF-1759BD97A84D}" presName="node" presStyleLbl="node1" presStyleIdx="2" presStyleCnt="5" custScaleX="180373" custScaleY="102214" custRadScaleRad="129069" custRadScaleInc="-39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14A4-2561-48A8-A9EF-8D8211BA167B}" type="pres">
      <dgm:prSet presAssocID="{5FA484B7-AF6E-408C-B8FD-86DFA74EFCD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44873FC-C87A-4AF2-BF89-1FDB865F4EDC}" type="pres">
      <dgm:prSet presAssocID="{5FA484B7-AF6E-408C-B8FD-86DFA74EFCD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3F1C489-51F5-4582-8395-FE2B67A680C2}" type="pres">
      <dgm:prSet presAssocID="{DAD7CE98-BEB2-42F3-95DA-B76354B8EF1B}" presName="node" presStyleLbl="node1" presStyleIdx="3" presStyleCnt="5" custScaleX="167167" custScaleY="119166" custRadScaleRad="110154" custRadScaleInc="13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8D1F0-C094-4999-9827-F5979B8D1B65}" type="pres">
      <dgm:prSet presAssocID="{F0980F39-6203-411E-9EA7-D6648382EBE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20F7058-9DF5-4F60-9805-1A755F5094CF}" type="pres">
      <dgm:prSet presAssocID="{F0980F39-6203-411E-9EA7-D6648382EBE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5D7D3D2-4D45-46B6-BF53-BB6DC1174CB9}" type="pres">
      <dgm:prSet presAssocID="{F320D353-683F-4FF1-A686-2D0D5B4CCA63}" presName="node" presStyleLbl="node1" presStyleIdx="4" presStyleCnt="5" custScaleX="169904" custScaleY="139626" custRadScaleRad="115585" custRadScaleInc="-12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4AED9-BB22-461A-B77E-336C6F50C18A}" type="pres">
      <dgm:prSet presAssocID="{5FBDBBD4-7487-4969-96F2-2748EAC9AA7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F38262B-50DA-43B6-A735-6687B0B62FE8}" type="pres">
      <dgm:prSet presAssocID="{5FBDBBD4-7487-4969-96F2-2748EAC9AA7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B46036-0CFD-4B10-B98B-3BCA78B52953}" type="presOf" srcId="{2745B7FB-391A-4351-A6EC-1EB55006F034}" destId="{19B4062E-5189-4193-9E62-47DB5E92BFE0}" srcOrd="0" destOrd="0" presId="urn:microsoft.com/office/officeart/2005/8/layout/cycle2"/>
    <dgm:cxn modelId="{20062B8E-7233-4A56-A0AB-7A43848A545B}" type="presOf" srcId="{5FBDBBD4-7487-4969-96F2-2748EAC9AA7E}" destId="{CF38262B-50DA-43B6-A735-6687B0B62FE8}" srcOrd="1" destOrd="0" presId="urn:microsoft.com/office/officeart/2005/8/layout/cycle2"/>
    <dgm:cxn modelId="{BADEFB22-D4B9-4AAA-9EED-7A9CDC248931}" srcId="{C43BCE15-8316-4B2C-84C5-3B0C5281CF62}" destId="{DAD7CE98-BEB2-42F3-95DA-B76354B8EF1B}" srcOrd="3" destOrd="0" parTransId="{E9C86BA5-23FA-453A-99EE-6B32026D8B30}" sibTransId="{F0980F39-6203-411E-9EA7-D6648382EBE0}"/>
    <dgm:cxn modelId="{AADCED61-7E15-4DD5-ABF3-D242A88F1F6C}" type="presOf" srcId="{89C178E8-4DB4-4186-8906-00FB145853C7}" destId="{73997A2E-7AEC-478C-8247-821A64137FF2}" srcOrd="0" destOrd="0" presId="urn:microsoft.com/office/officeart/2005/8/layout/cycle2"/>
    <dgm:cxn modelId="{B53C6CF3-99D3-4B3C-805D-3C582E3ECEBA}" type="presOf" srcId="{5FA484B7-AF6E-408C-B8FD-86DFA74EFCDF}" destId="{244873FC-C87A-4AF2-BF89-1FDB865F4EDC}" srcOrd="1" destOrd="0" presId="urn:microsoft.com/office/officeart/2005/8/layout/cycle2"/>
    <dgm:cxn modelId="{31FB9780-456A-43BA-B6DA-FDB1AE6CABDC}" type="presOf" srcId="{F0980F39-6203-411E-9EA7-D6648382EBE0}" destId="{320F7058-9DF5-4F60-9805-1A755F5094CF}" srcOrd="1" destOrd="0" presId="urn:microsoft.com/office/officeart/2005/8/layout/cycle2"/>
    <dgm:cxn modelId="{C0E5C3D8-A91A-4B38-A5CC-8BDF8D07C21D}" type="presOf" srcId="{702E4ECC-98EF-4D5E-AE9B-E6DD112B86DD}" destId="{7DE3346C-DF64-43B9-B707-EDF02572E496}" srcOrd="1" destOrd="0" presId="urn:microsoft.com/office/officeart/2005/8/layout/cycle2"/>
    <dgm:cxn modelId="{EBA291AA-3C7F-4839-A6CD-6D3A206D8CF2}" type="presOf" srcId="{89C178E8-4DB4-4186-8906-00FB145853C7}" destId="{125DCAC1-B90A-4832-915D-5482BE92B524}" srcOrd="1" destOrd="0" presId="urn:microsoft.com/office/officeart/2005/8/layout/cycle2"/>
    <dgm:cxn modelId="{B7F10DD0-4B69-4BA9-830D-3A2007018088}" type="presOf" srcId="{F320D353-683F-4FF1-A686-2D0D5B4CCA63}" destId="{55D7D3D2-4D45-46B6-BF53-BB6DC1174CB9}" srcOrd="0" destOrd="0" presId="urn:microsoft.com/office/officeart/2005/8/layout/cycle2"/>
    <dgm:cxn modelId="{6C3E6FFB-3D3E-482C-B123-634085CC27F5}" type="presOf" srcId="{702E4ECC-98EF-4D5E-AE9B-E6DD112B86DD}" destId="{12F412D2-9827-4603-9C4D-FCA9029C5892}" srcOrd="0" destOrd="0" presId="urn:microsoft.com/office/officeart/2005/8/layout/cycle2"/>
    <dgm:cxn modelId="{8A08F6AC-9780-45AA-8051-3D1ECE6DF238}" srcId="{C43BCE15-8316-4B2C-84C5-3B0C5281CF62}" destId="{29DB7972-B5B4-4458-96AF-1759BD97A84D}" srcOrd="2" destOrd="0" parTransId="{DC8FFCC3-DC28-4FA0-9441-8471B9332E0F}" sibTransId="{5FA484B7-AF6E-408C-B8FD-86DFA74EFCDF}"/>
    <dgm:cxn modelId="{9A3B2754-2DC8-4EEB-AF28-615BFD8442B5}" type="presOf" srcId="{5FBDBBD4-7487-4969-96F2-2748EAC9AA7E}" destId="{CB44AED9-BB22-461A-B77E-336C6F50C18A}" srcOrd="0" destOrd="0" presId="urn:microsoft.com/office/officeart/2005/8/layout/cycle2"/>
    <dgm:cxn modelId="{798C529F-BC5E-4296-B63A-3F95E5040FCB}" type="presOf" srcId="{DAD7CE98-BEB2-42F3-95DA-B76354B8EF1B}" destId="{73F1C489-51F5-4582-8395-FE2B67A680C2}" srcOrd="0" destOrd="0" presId="urn:microsoft.com/office/officeart/2005/8/layout/cycle2"/>
    <dgm:cxn modelId="{637B4EF3-39C7-4A51-B6BF-682D3EC5C1BA}" type="presOf" srcId="{C43BCE15-8316-4B2C-84C5-3B0C5281CF62}" destId="{47A8C694-EC1C-4460-BC25-975824202A11}" srcOrd="0" destOrd="0" presId="urn:microsoft.com/office/officeart/2005/8/layout/cycle2"/>
    <dgm:cxn modelId="{90A1B0EF-D4A1-4D89-AF26-C54973FFB6E9}" srcId="{C43BCE15-8316-4B2C-84C5-3B0C5281CF62}" destId="{F320D353-683F-4FF1-A686-2D0D5B4CCA63}" srcOrd="4" destOrd="0" parTransId="{9EDBB87F-249F-479B-AC12-6366D0737C8B}" sibTransId="{5FBDBBD4-7487-4969-96F2-2748EAC9AA7E}"/>
    <dgm:cxn modelId="{B9219426-3F74-4894-A18B-9C827995A6BE}" type="presOf" srcId="{5FA484B7-AF6E-408C-B8FD-86DFA74EFCDF}" destId="{32E114A4-2561-48A8-A9EF-8D8211BA167B}" srcOrd="0" destOrd="0" presId="urn:microsoft.com/office/officeart/2005/8/layout/cycle2"/>
    <dgm:cxn modelId="{0D15F402-F1C3-4E7F-802E-189A1A7ECE10}" type="presOf" srcId="{F0980F39-6203-411E-9EA7-D6648382EBE0}" destId="{8B58D1F0-C094-4999-9827-F5979B8D1B65}" srcOrd="0" destOrd="0" presId="urn:microsoft.com/office/officeart/2005/8/layout/cycle2"/>
    <dgm:cxn modelId="{9CEB8846-6FA0-41E3-B02A-294968526876}" type="presOf" srcId="{29DB7972-B5B4-4458-96AF-1759BD97A84D}" destId="{AB095528-1F7C-4EE1-B874-315E6F64BF8C}" srcOrd="0" destOrd="0" presId="urn:microsoft.com/office/officeart/2005/8/layout/cycle2"/>
    <dgm:cxn modelId="{1B055C20-F314-46E8-A1E3-0B37705E28EA}" type="presOf" srcId="{A828911C-883A-4D7B-8BD0-281575597700}" destId="{F3E2D629-0622-42DD-8407-025AF56B9598}" srcOrd="0" destOrd="0" presId="urn:microsoft.com/office/officeart/2005/8/layout/cycle2"/>
    <dgm:cxn modelId="{DA3B6AFB-2ACF-46EA-8B66-054B52384E98}" srcId="{C43BCE15-8316-4B2C-84C5-3B0C5281CF62}" destId="{2745B7FB-391A-4351-A6EC-1EB55006F034}" srcOrd="1" destOrd="0" parTransId="{6FC8ABA4-D122-4C1E-B112-78FB257029C9}" sibTransId="{702E4ECC-98EF-4D5E-AE9B-E6DD112B86DD}"/>
    <dgm:cxn modelId="{4F18B096-F73A-44C4-ABC0-3BB1D442F0B5}" srcId="{C43BCE15-8316-4B2C-84C5-3B0C5281CF62}" destId="{A828911C-883A-4D7B-8BD0-281575597700}" srcOrd="0" destOrd="0" parTransId="{393E87E6-3B4D-45F5-AEFF-C9CD26B345F6}" sibTransId="{89C178E8-4DB4-4186-8906-00FB145853C7}"/>
    <dgm:cxn modelId="{982EA5C5-D445-486D-A0C5-B39AE8D8076A}" type="presParOf" srcId="{47A8C694-EC1C-4460-BC25-975824202A11}" destId="{F3E2D629-0622-42DD-8407-025AF56B9598}" srcOrd="0" destOrd="0" presId="urn:microsoft.com/office/officeart/2005/8/layout/cycle2"/>
    <dgm:cxn modelId="{D9F5A496-B9B4-4D46-94E4-50170F122AC0}" type="presParOf" srcId="{47A8C694-EC1C-4460-BC25-975824202A11}" destId="{73997A2E-7AEC-478C-8247-821A64137FF2}" srcOrd="1" destOrd="0" presId="urn:microsoft.com/office/officeart/2005/8/layout/cycle2"/>
    <dgm:cxn modelId="{35C80E93-B757-4850-B0F1-E560760C0EA1}" type="presParOf" srcId="{73997A2E-7AEC-478C-8247-821A64137FF2}" destId="{125DCAC1-B90A-4832-915D-5482BE92B524}" srcOrd="0" destOrd="0" presId="urn:microsoft.com/office/officeart/2005/8/layout/cycle2"/>
    <dgm:cxn modelId="{51CD4A8B-0F2C-4E6C-AE8A-8C4B884CCFEA}" type="presParOf" srcId="{47A8C694-EC1C-4460-BC25-975824202A11}" destId="{19B4062E-5189-4193-9E62-47DB5E92BFE0}" srcOrd="2" destOrd="0" presId="urn:microsoft.com/office/officeart/2005/8/layout/cycle2"/>
    <dgm:cxn modelId="{6302CAF6-A436-4310-8157-EBC9AB5B9E1D}" type="presParOf" srcId="{47A8C694-EC1C-4460-BC25-975824202A11}" destId="{12F412D2-9827-4603-9C4D-FCA9029C5892}" srcOrd="3" destOrd="0" presId="urn:microsoft.com/office/officeart/2005/8/layout/cycle2"/>
    <dgm:cxn modelId="{A3AB247F-D0B3-4D59-ACB2-9AF7AB182A8E}" type="presParOf" srcId="{12F412D2-9827-4603-9C4D-FCA9029C5892}" destId="{7DE3346C-DF64-43B9-B707-EDF02572E496}" srcOrd="0" destOrd="0" presId="urn:microsoft.com/office/officeart/2005/8/layout/cycle2"/>
    <dgm:cxn modelId="{FE7DD77F-88AF-49C2-8365-796AF0D3D795}" type="presParOf" srcId="{47A8C694-EC1C-4460-BC25-975824202A11}" destId="{AB095528-1F7C-4EE1-B874-315E6F64BF8C}" srcOrd="4" destOrd="0" presId="urn:microsoft.com/office/officeart/2005/8/layout/cycle2"/>
    <dgm:cxn modelId="{BF6461E2-579C-4C68-AE84-EC490874A717}" type="presParOf" srcId="{47A8C694-EC1C-4460-BC25-975824202A11}" destId="{32E114A4-2561-48A8-A9EF-8D8211BA167B}" srcOrd="5" destOrd="0" presId="urn:microsoft.com/office/officeart/2005/8/layout/cycle2"/>
    <dgm:cxn modelId="{E75C22D7-68BB-44DB-B6C7-88EFBBFE0E78}" type="presParOf" srcId="{32E114A4-2561-48A8-A9EF-8D8211BA167B}" destId="{244873FC-C87A-4AF2-BF89-1FDB865F4EDC}" srcOrd="0" destOrd="0" presId="urn:microsoft.com/office/officeart/2005/8/layout/cycle2"/>
    <dgm:cxn modelId="{D423638F-067B-4B92-8A24-1FE867625E44}" type="presParOf" srcId="{47A8C694-EC1C-4460-BC25-975824202A11}" destId="{73F1C489-51F5-4582-8395-FE2B67A680C2}" srcOrd="6" destOrd="0" presId="urn:microsoft.com/office/officeart/2005/8/layout/cycle2"/>
    <dgm:cxn modelId="{0667F8AE-92B0-4ACD-9A17-EAA1711E1CB6}" type="presParOf" srcId="{47A8C694-EC1C-4460-BC25-975824202A11}" destId="{8B58D1F0-C094-4999-9827-F5979B8D1B65}" srcOrd="7" destOrd="0" presId="urn:microsoft.com/office/officeart/2005/8/layout/cycle2"/>
    <dgm:cxn modelId="{4BEA06FF-FA7F-4ABB-A761-CD46F553C31A}" type="presParOf" srcId="{8B58D1F0-C094-4999-9827-F5979B8D1B65}" destId="{320F7058-9DF5-4F60-9805-1A755F5094CF}" srcOrd="0" destOrd="0" presId="urn:microsoft.com/office/officeart/2005/8/layout/cycle2"/>
    <dgm:cxn modelId="{40683585-D9C1-4031-A1A4-141D5B45A1C1}" type="presParOf" srcId="{47A8C694-EC1C-4460-BC25-975824202A11}" destId="{55D7D3D2-4D45-46B6-BF53-BB6DC1174CB9}" srcOrd="8" destOrd="0" presId="urn:microsoft.com/office/officeart/2005/8/layout/cycle2"/>
    <dgm:cxn modelId="{F27A2952-56CF-48E3-A977-5D04CC14A06F}" type="presParOf" srcId="{47A8C694-EC1C-4460-BC25-975824202A11}" destId="{CB44AED9-BB22-461A-B77E-336C6F50C18A}" srcOrd="9" destOrd="0" presId="urn:microsoft.com/office/officeart/2005/8/layout/cycle2"/>
    <dgm:cxn modelId="{668A259D-300C-4C55-9D14-3CDEF8CECA9A}" type="presParOf" srcId="{CB44AED9-BB22-461A-B77E-336C6F50C18A}" destId="{CF38262B-50DA-43B6-A735-6687B0B62FE8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2D629-0622-42DD-8407-025AF56B9598}">
      <dsp:nvSpPr>
        <dsp:cNvPr id="0" name=""/>
        <dsp:cNvSpPr/>
      </dsp:nvSpPr>
      <dsp:spPr>
        <a:xfrm>
          <a:off x="3474886" y="191409"/>
          <a:ext cx="3577790" cy="1981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সৈয়দ শামসুল হক</a:t>
          </a:r>
          <a:endParaRPr lang="en-US" sz="4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8841" y="481655"/>
        <a:ext cx="2529880" cy="1401432"/>
      </dsp:txXfrm>
    </dsp:sp>
    <dsp:sp modelId="{73997A2E-7AEC-478C-8247-821A64137FF2}">
      <dsp:nvSpPr>
        <dsp:cNvPr id="0" name=""/>
        <dsp:cNvSpPr/>
      </dsp:nvSpPr>
      <dsp:spPr>
        <a:xfrm rot="1467427">
          <a:off x="6804208" y="1656342"/>
          <a:ext cx="474028" cy="668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810588" y="1760684"/>
        <a:ext cx="331820" cy="401339"/>
      </dsp:txXfrm>
    </dsp:sp>
    <dsp:sp modelId="{19B4062E-5189-4193-9E62-47DB5E92BFE0}">
      <dsp:nvSpPr>
        <dsp:cNvPr id="0" name=""/>
        <dsp:cNvSpPr/>
      </dsp:nvSpPr>
      <dsp:spPr>
        <a:xfrm>
          <a:off x="7396226" y="1352926"/>
          <a:ext cx="2066453" cy="2538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 ১৯৩৫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98851" y="1724685"/>
        <a:ext cx="1461203" cy="1795010"/>
      </dsp:txXfrm>
    </dsp:sp>
    <dsp:sp modelId="{12F412D2-9827-4603-9C4D-FCA9029C5892}">
      <dsp:nvSpPr>
        <dsp:cNvPr id="0" name=""/>
        <dsp:cNvSpPr/>
      </dsp:nvSpPr>
      <dsp:spPr>
        <a:xfrm rot="6182384">
          <a:off x="7883307" y="3840951"/>
          <a:ext cx="372848" cy="668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7951853" y="3920246"/>
        <a:ext cx="260994" cy="401339"/>
      </dsp:txXfrm>
    </dsp:sp>
    <dsp:sp modelId="{AB095528-1F7C-4EE1-B874-315E6F64BF8C}">
      <dsp:nvSpPr>
        <dsp:cNvPr id="0" name=""/>
        <dsp:cNvSpPr/>
      </dsp:nvSpPr>
      <dsp:spPr>
        <a:xfrm>
          <a:off x="6815731" y="4498493"/>
          <a:ext cx="1889170" cy="2025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92394" y="4795165"/>
        <a:ext cx="1335844" cy="1432460"/>
      </dsp:txXfrm>
    </dsp:sp>
    <dsp:sp modelId="{32E114A4-2561-48A8-A9EF-8D8211BA167B}">
      <dsp:nvSpPr>
        <dsp:cNvPr id="0" name=""/>
        <dsp:cNvSpPr/>
      </dsp:nvSpPr>
      <dsp:spPr>
        <a:xfrm rot="10830119">
          <a:off x="5178328" y="5159393"/>
          <a:ext cx="1157149" cy="668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5378994" y="5294052"/>
        <a:ext cx="956479" cy="401339"/>
      </dsp:txXfrm>
    </dsp:sp>
    <dsp:sp modelId="{73F1C489-51F5-4582-8395-FE2B67A680C2}">
      <dsp:nvSpPr>
        <dsp:cNvPr id="0" name=""/>
        <dsp:cNvSpPr/>
      </dsp:nvSpPr>
      <dsp:spPr>
        <a:xfrm>
          <a:off x="2213814" y="4292506"/>
          <a:ext cx="2418780" cy="2361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অগ্নি ও জলের কবিতা,একদা এক রাজ্যে।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8036" y="4638381"/>
        <a:ext cx="1710336" cy="1670030"/>
      </dsp:txXfrm>
    </dsp:sp>
    <dsp:sp modelId="{8B58D1F0-C094-4999-9827-F5979B8D1B65}">
      <dsp:nvSpPr>
        <dsp:cNvPr id="0" name=""/>
        <dsp:cNvSpPr/>
      </dsp:nvSpPr>
      <dsp:spPr>
        <a:xfrm rot="14969673">
          <a:off x="2818338" y="3831222"/>
          <a:ext cx="231571" cy="668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2865241" y="3997537"/>
        <a:ext cx="162100" cy="401339"/>
      </dsp:txXfrm>
    </dsp:sp>
    <dsp:sp modelId="{55D7D3D2-4D45-46B6-BF53-BB6DC1174CB9}">
      <dsp:nvSpPr>
        <dsp:cNvPr id="0" name=""/>
        <dsp:cNvSpPr/>
      </dsp:nvSpPr>
      <dsp:spPr>
        <a:xfrm>
          <a:off x="1190493" y="1449082"/>
          <a:ext cx="2427282" cy="2598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শিশুদের জন্য লেখাঃসীমান্তের সিংহয়াসন,অনু বড় হয়।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5960" y="1829690"/>
        <a:ext cx="1716348" cy="1837741"/>
      </dsp:txXfrm>
    </dsp:sp>
    <dsp:sp modelId="{CB44AED9-BB22-461A-B77E-336C6F50C18A}">
      <dsp:nvSpPr>
        <dsp:cNvPr id="0" name=""/>
        <dsp:cNvSpPr/>
      </dsp:nvSpPr>
      <dsp:spPr>
        <a:xfrm rot="19877464">
          <a:off x="3577345" y="1687655"/>
          <a:ext cx="306395" cy="668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582995" y="1843512"/>
        <a:ext cx="214477" cy="401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78780-F86A-47F9-A3E9-13B90045D4E5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287E-EE77-4B1E-9E94-544721C33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9287E-EE77-4B1E-9E94-544721C33C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444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47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76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440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943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976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57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98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400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2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80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5C93-A4A4-4FF2-9578-7E150211C3FA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E365-4EEA-497B-AF00-08DC44D05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15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ppy356884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0"/>
            <a:ext cx="12336379" cy="6705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5077" y="1363578"/>
            <a:ext cx="1113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9995" y="2053883"/>
            <a:ext cx="9861452" cy="37842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1350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2031" y="393895"/>
            <a:ext cx="4754880" cy="2940148"/>
          </a:xfrm>
          <a:prstGeom prst="rect">
            <a:avLst/>
          </a:prstGeom>
          <a:blipFill>
            <a:blip r:embed="rId2">
              <a:lum bright="-17000" contrast="-29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" y="3896751"/>
            <a:ext cx="115917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লোকসংস্কৃতিতে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এসেছে।কাঠের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তামা-দস্তা-লোহা-স্বর্ণের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শিল্পকর্ম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3858" y="410679"/>
            <a:ext cx="6611816" cy="29374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13084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946" y="1308293"/>
            <a:ext cx="115777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কারিগর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শীর্ষক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রচনায়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কারিগরদের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ধরছেনে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তৈজসপত্র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কুমোরগণ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খ্যাতিমানদের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অবয়ব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মূর্তি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পালমশাই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জাতশিল্পী।তাঁর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শিল্পীগণ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ইসলাম,বঙ্গবন্ধু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ভাসানীসহ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খ্যাতিমানদের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প্রতিমূর্তি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মিল্পকর্মের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নিষ্ঠা,সততা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72075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8447" y="675249"/>
            <a:ext cx="6330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83" y="2405575"/>
            <a:ext cx="9819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কতদিকে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কারিগর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গল্পে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আবেদিন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132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29132" y="393895"/>
            <a:ext cx="6302326" cy="2138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289" y="3545058"/>
            <a:ext cx="8018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ইতিহাস-ঐতিহ্য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ু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776" y="2025748"/>
            <a:ext cx="10775852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পালমশাই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’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গ্রন্থটি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(ক) 1935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(খ) 1933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(গ) 1965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ছোকরাদের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ডেকেছিল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পালমশাই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আবেদীন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37095" y="182879"/>
            <a:ext cx="5401994" cy="1617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12873" y="2588456"/>
            <a:ext cx="562707" cy="4079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76756" y="3584917"/>
            <a:ext cx="562707" cy="4079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6982" y="4595892"/>
            <a:ext cx="562707" cy="4079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0045" y="5548809"/>
            <a:ext cx="562707" cy="4079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ounded Rectangle 6"/>
          <p:cNvSpPr/>
          <p:nvPr/>
        </p:nvSpPr>
        <p:spPr>
          <a:xfrm>
            <a:off x="5570807" y="590843"/>
            <a:ext cx="5514535" cy="168812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791" y="4135901"/>
            <a:ext cx="10508566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পালমশাইয়ের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যত্নশীল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নিপুন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কারিগরের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কতদিকে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কারিগর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95421" y="254700"/>
            <a:ext cx="4867421" cy="3256547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75582" y="2940148"/>
            <a:ext cx="9101796" cy="360132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05575" y="464234"/>
            <a:ext cx="6639951" cy="21242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4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3080825"/>
            <a:ext cx="5359791" cy="3777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ফরিদা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ইয়াসমিন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আই সি টি )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ব্রাহ্মন্দী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happy356884@gmail.com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Mob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01714356884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10486" y="168812"/>
            <a:ext cx="6668086" cy="1141373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71" y="216877"/>
            <a:ext cx="2422357" cy="2749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4389121" y="4051500"/>
            <a:ext cx="3024554" cy="14069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8470" y="1897967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99274" y="2568525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005712" y="2891033"/>
            <a:ext cx="4798316" cy="3320715"/>
          </a:xfrm>
          <a:prstGeom prst="ellipse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66892" y="3644126"/>
            <a:ext cx="3756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৪৫মিনিট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81879"/>
            <a:ext cx="4924926" cy="4376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81011" y="0"/>
            <a:ext cx="5710989" cy="2919663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1053" y="320842"/>
            <a:ext cx="5775158" cy="1668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2316" y="813500"/>
            <a:ext cx="44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69305" y="3412321"/>
            <a:ext cx="6914148" cy="330932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5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60812" cy="6930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2771335" y="316646"/>
            <a:ext cx="5725551" cy="23421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3552" y="799419"/>
            <a:ext cx="2855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3987" y="3066788"/>
            <a:ext cx="7809667" cy="3508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3711" y="3784209"/>
            <a:ext cx="7132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কতদিকে কত কারিগর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774020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490" y="1125415"/>
            <a:ext cx="11521440" cy="34163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buFont typeface="Wingdings" pitchFamily="2" charset="2"/>
              <a:buChar char="v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পরিচিতি সম্পর্কে বলতে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28650" indent="-628650" algn="just">
              <a:buFont typeface="Wingdings" pitchFamily="2" charset="2"/>
              <a:buChar char="v"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নির্বাচিত অংশটুকু শুদ্ধ উচ্চারণে পড়তে পারবে।</a:t>
            </a:r>
          </a:p>
          <a:p>
            <a:pPr marL="628650" indent="-628650" algn="just">
              <a:buFont typeface="Wingdings" pitchFamily="2" charset="2"/>
              <a:buChar char="v"/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পারবে।    </a:t>
            </a:r>
          </a:p>
          <a:p>
            <a:pPr marL="628650" indent="-628650" algn="just">
              <a:buFont typeface="Wingdings" pitchFamily="2" charset="2"/>
              <a:buChar char="v"/>
              <a:defRPr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বাংলার ইতিহাস-ঐতিহ্য ও লোক-সংস্কৃতির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7236033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93170833"/>
              </p:ext>
            </p:extLst>
          </p:nvPr>
        </p:nvGraphicFramePr>
        <p:xfrm>
          <a:off x="1612109" y="0"/>
          <a:ext cx="10315074" cy="656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11"/>
          <p:cNvSpPr/>
          <p:nvPr/>
        </p:nvSpPr>
        <p:spPr>
          <a:xfrm>
            <a:off x="5727033" y="2658794"/>
            <a:ext cx="2572905" cy="2458638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8302" y="495155"/>
            <a:ext cx="3165229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0781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179" y="465221"/>
            <a:ext cx="6593305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কিছু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 শিখি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179" y="1828800"/>
            <a:ext cx="5518485" cy="1077218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=মাটি দিয়ে পুতুল,পাত্র, প্রতিমা তৈরি করা যাদের পেশা।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63" y="3269323"/>
            <a:ext cx="5293895" cy="584775"/>
          </a:xfrm>
          <a:prstGeom prst="rect">
            <a:avLst/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শানকি = মাটির তৈরী ছোট থালা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" y="4347410"/>
            <a:ext cx="5293895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মওলানা ভাসানী= বাংলাদেশের বিখ্যাত রাজনীতিবিদ ও কৃষকনেতা।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23747" y="966155"/>
            <a:ext cx="3769895" cy="259555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8716" y="3978442"/>
            <a:ext cx="5438273" cy="25346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9384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FD17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5010" y="609600"/>
            <a:ext cx="75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সংগীত-সাধক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715" y="2326105"/>
            <a:ext cx="723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010" y="4074695"/>
            <a:ext cx="6737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চিত্রশিল্পী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432" y="5630779"/>
            <a:ext cx="590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অবিশ্বাস্য = যা বিশ্বাস করা যায়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69179" y="105291"/>
            <a:ext cx="3176337" cy="230128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86185" y="2473081"/>
            <a:ext cx="2959331" cy="220177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69179" y="4741369"/>
            <a:ext cx="3176337" cy="211663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26967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431" y="497305"/>
            <a:ext cx="6288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= বিশ্ববিখ্যাত বাঙালী সাহিত্যিক।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768" y="1892968"/>
            <a:ext cx="616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নিরাসক্ত = আবেগহীন।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431" y="3429001"/>
            <a:ext cx="6288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ময়ূরপঙ্খি নৌকা = ময়ূরের আকৃতি অনুসরনে তৈরি নৌকা।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95360" y="615142"/>
            <a:ext cx="2610196" cy="246056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79367" y="3690850"/>
            <a:ext cx="4507833" cy="28263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889553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516</TotalTime>
  <Words>500</Words>
  <Application>Microsoft Office PowerPoint</Application>
  <PresentationFormat>Custom</PresentationFormat>
  <Paragraphs>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96</cp:revision>
  <dcterms:created xsi:type="dcterms:W3CDTF">2018-07-30T05:20:58Z</dcterms:created>
  <dcterms:modified xsi:type="dcterms:W3CDTF">2020-08-07T17:19:56Z</dcterms:modified>
</cp:coreProperties>
</file>