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84" r:id="rId4"/>
    <p:sldId id="281" r:id="rId5"/>
    <p:sldId id="282" r:id="rId6"/>
    <p:sldId id="257" r:id="rId7"/>
    <p:sldId id="258" r:id="rId8"/>
    <p:sldId id="262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4" r:id="rId17"/>
    <p:sldId id="276" r:id="rId18"/>
    <p:sldId id="277" r:id="rId19"/>
    <p:sldId id="278" r:id="rId20"/>
    <p:sldId id="279" r:id="rId21"/>
    <p:sldId id="280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 snapToGrid="0">
      <p:cViewPr>
        <p:scale>
          <a:sx n="66" d="100"/>
          <a:sy n="66" d="100"/>
        </p:scale>
        <p:origin x="94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CF22-2721-4820-B293-FA25BEE6C71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5EC3F-149A-42CA-8BAD-9CC39D64C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3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7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4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1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9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91BA-AE9B-44BA-89C1-6F1DD4308736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CD3B-9645-4F8A-BE2E-34CCCD58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-2624238"/>
            <a:ext cx="7137779" cy="9236803"/>
          </a:xfrm>
          <a:prstGeom prst="rect">
            <a:avLst/>
          </a:prstGeom>
        </p:spPr>
      </p:pic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0" y="675327"/>
            <a:ext cx="11353800" cy="502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3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94" y="-195617"/>
            <a:ext cx="5417406" cy="70536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04715"/>
            <a:ext cx="11696131" cy="5917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54" y="204715"/>
            <a:ext cx="1012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Mjbv¼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GKB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21" y="2130862"/>
            <a:ext cx="626432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jvnvi</a:t>
            </a:r>
            <a:r>
              <a:rPr lang="en-US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Mjbv¼ KZ?</a:t>
            </a:r>
            <a:endParaRPr lang="en-US" sz="7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3454" y="2130862"/>
            <a:ext cx="67260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1530 </a:t>
            </a:r>
            <a:r>
              <a:rPr lang="en-US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mjwmqvm</a:t>
            </a:r>
            <a:endParaRPr lang="en-US" sz="7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04715"/>
            <a:ext cx="11696131" cy="5917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54" y="204715"/>
            <a:ext cx="1012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Mjbv¼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5" y="0"/>
            <a:ext cx="590038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93" y="2130862"/>
            <a:ext cx="6264322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17" y="2133134"/>
            <a:ext cx="6264322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Uvs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‡÷b</a:t>
            </a:r>
            <a:endParaRPr lang="en-US" sz="6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23" y="1490008"/>
            <a:ext cx="6264322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Mjbvs¼ 6170 </a:t>
            </a:r>
            <a:r>
              <a:rPr lang="en-US" sz="5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5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mjwmqvm</a:t>
            </a:r>
            <a:endParaRPr lang="en-US" sz="5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7" y="3167005"/>
            <a:ext cx="3971505" cy="36834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329" y="1768608"/>
            <a:ext cx="6264322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Rvb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729" y="1921008"/>
            <a:ext cx="6264322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evj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¦</a:t>
            </a:r>
            <a:endParaRPr lang="en-US" sz="6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173" y="27285"/>
            <a:ext cx="764274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¨ Ki</a:t>
            </a:r>
            <a:endParaRPr lang="en-US" sz="5400" dirty="0">
              <a:solidFill>
                <a:schemeClr val="accent4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videoplayback (2)_xvid_001_xvi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7221" y="1344316"/>
            <a:ext cx="5786649" cy="4551517"/>
          </a:xfrm>
        </p:spPr>
      </p:pic>
    </p:spTree>
    <p:extLst>
      <p:ext uri="{BB962C8B-B14F-4D97-AF65-F5344CB8AC3E}">
        <p14:creationId xmlns:p14="http://schemas.microsoft.com/office/powerpoint/2010/main" val="21514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09182"/>
            <a:ext cx="11914496" cy="6550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3279"/>
            <a:ext cx="1201003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KZ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54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mw›U‡MÖW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ZvcgvÎvq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dzU‡Z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K‡i‡Q</a:t>
            </a:r>
            <a:endParaRPr lang="en-US" sz="5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021" y="1225551"/>
            <a:ext cx="1201003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100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mw›U‡MÖW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ZvcgvÎvq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dzU‡Z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K‡i‡Q</a:t>
            </a:r>
            <a:endParaRPr lang="en-US" sz="5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749" y="1214175"/>
            <a:ext cx="1201003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ùzUbv¼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7" y="3397006"/>
            <a:ext cx="1201003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ZvcgvÎvq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dzU‡Z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4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ZvcgvÎvB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ùzUbv¼|</a:t>
            </a:r>
            <a:endParaRPr lang="en-US" sz="5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87" y="3404412"/>
            <a:ext cx="1201003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Zij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`©ó  ùzUbv¼ 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69" y="1"/>
            <a:ext cx="6244477" cy="711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7" y="204715"/>
            <a:ext cx="11696131" cy="5917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9" y="204715"/>
            <a:ext cx="947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ùzUbv¼ GKB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" y="1951728"/>
            <a:ext cx="6264322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gv‡gi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ùzUbv¼ KZ?</a:t>
            </a:r>
            <a:endParaRPr lang="en-US" sz="7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51142"/>
            <a:ext cx="6264322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370 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mjwmqvm</a:t>
            </a:r>
            <a:endParaRPr lang="en-US" sz="7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94" y="-195617"/>
            <a:ext cx="5417406" cy="70536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04715"/>
            <a:ext cx="11696131" cy="5917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54" y="204715"/>
            <a:ext cx="1012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ùzUbv¼ GKB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21" y="2130862"/>
            <a:ext cx="6264322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jvnvi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ùzUbv¼ KZ?</a:t>
            </a:r>
            <a:endParaRPr lang="en-US" sz="6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37" y="2161671"/>
            <a:ext cx="6726072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2450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mjwmqvm</a:t>
            </a:r>
            <a:endParaRPr lang="en-US" sz="6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0" y="367238"/>
            <a:ext cx="8134066" cy="1006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Rb¥w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R¦vjvB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0" y="367238"/>
            <a:ext cx="8134066" cy="1006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3" y="1767620"/>
            <a:ext cx="3225531" cy="4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35" y="153988"/>
            <a:ext cx="4699366" cy="4699366"/>
          </a:xfr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98475" y="253561"/>
            <a:ext cx="6569612" cy="1006429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GLv‡b Kx N‡U?</a:t>
            </a:r>
            <a:endParaRPr lang="en-US" sz="6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476" y="4907615"/>
            <a:ext cx="12093524" cy="192052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cy‡o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†`q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Av‡iKwU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Ask Av¸‡b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gvgevwZ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e‡q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wKQzÿb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R‡g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gv‡g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cwibZ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572" y="-129799"/>
            <a:ext cx="12604652" cy="6987799"/>
          </a:xfr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-84403" y="0"/>
            <a:ext cx="12435840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Zij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gvg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gvg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kxZjxKiY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723331" y="0"/>
            <a:ext cx="9184944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KZ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ZvcgvÎvq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 ‡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gvg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Rg‡Z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Kij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98308" y="-25022"/>
            <a:ext cx="9184944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57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mjwmqvm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723331" y="25022"/>
            <a:ext cx="11468668" cy="1477328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57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mjwmqvmB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gv‡gi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kxZjxKiY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wngvsK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725603" y="177422"/>
            <a:ext cx="11468668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gv‡gi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Mjbvs¼ I †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c‡qwQ‡j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57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mjwmqvm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878003" y="329822"/>
            <a:ext cx="11468668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A_©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e¯‘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Mjbvs¼ I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wngvsK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GKB|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03030" y="533401"/>
            <a:ext cx="11605673" cy="6176492"/>
            <a:chOff x="228600" y="954881"/>
            <a:chExt cx="8534399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kÖbxt</a:t>
              </a:r>
              <a:r>
                <a:rPr lang="en-US" sz="2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6ô</a:t>
              </a: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welqt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weÁvb</a:t>
              </a:r>
              <a:endParaRPr lang="en-US" sz="28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c`v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‡_©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i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‰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ewkó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¨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Ges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evwn¨K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cÖfve</a:t>
              </a:r>
              <a:endParaRPr lang="en-US" sz="28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Abykxjbx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t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mßg</a:t>
              </a:r>
              <a:endParaRPr lang="bn-BD" sz="28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03030" y="3245476"/>
            <a:ext cx="5422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wek^wRZ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P›`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cyivb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Gg,GBP,D”P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vjq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cyivb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evRvi,Puv`cyi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Email:- www.biswajitchanda@gmail.com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2"/>
            <a:ext cx="2743200" cy="29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64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0" y="1774212"/>
            <a:ext cx="10372299" cy="5031538"/>
          </a:xfrm>
        </p:spPr>
      </p:pic>
      <p:sp>
        <p:nvSpPr>
          <p:cNvPr id="5" name="TextBox 4"/>
          <p:cNvSpPr txBox="1"/>
          <p:nvPr/>
        </p:nvSpPr>
        <p:spPr>
          <a:xfrm>
            <a:off x="982639" y="232012"/>
            <a:ext cx="885739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					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: 5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50456" y="6020920"/>
            <a:ext cx="11468668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Mjbvs¼ KZ?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80024" y="6036840"/>
            <a:ext cx="11468668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0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mjwmqvm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25433" y="6050488"/>
            <a:ext cx="11468668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wngvs¼ KZ?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50456" y="6020920"/>
            <a:ext cx="11468668" cy="7848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0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mjwmqvm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2830"/>
            <a:ext cx="11559654" cy="60541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5719" y="818591"/>
            <a:ext cx="686482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vwoi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990" y="3642436"/>
            <a:ext cx="1003110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KqwU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¯’v¸‡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eb©bv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Ki|  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93"/>
            <a:ext cx="12192001" cy="7055493"/>
          </a:xfrm>
        </p:spPr>
      </p:pic>
      <p:sp>
        <p:nvSpPr>
          <p:cNvPr id="5" name="TextBox 4"/>
          <p:cNvSpPr txBox="1"/>
          <p:nvPr/>
        </p:nvSpPr>
        <p:spPr>
          <a:xfrm>
            <a:off x="4198513" y="3193960"/>
            <a:ext cx="66583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9900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0196"/>
            <a:ext cx="7620000" cy="460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4" y="2225854"/>
            <a:ext cx="7619999" cy="460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3" y="2206171"/>
            <a:ext cx="7620000" cy="460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4" y="2148116"/>
            <a:ext cx="7620001" cy="4674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9" y="2158410"/>
            <a:ext cx="7061198" cy="4659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7024" y="348347"/>
            <a:ext cx="859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Ki</a:t>
            </a:r>
            <a:endParaRPr lang="en-US" sz="6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77421"/>
            <a:ext cx="11108140" cy="59995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684" y="2069196"/>
            <a:ext cx="9526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cÖfv</a:t>
            </a:r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</a:t>
            </a:r>
            <a:endParaRPr lang="en-US" sz="6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77422"/>
            <a:ext cx="11878101" cy="59995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899" y="1419367"/>
            <a:ext cx="118781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_©xiv-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Mjbv¼ I ùzUbv¼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cixÿvi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Mjbv¼ I ùzUbv¼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wbb©q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ewfbœ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Mjbv¼ I ùzUbv¼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avibv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611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760" y="181590"/>
            <a:ext cx="3375908" cy="4547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976" y="376079"/>
            <a:ext cx="3147811" cy="349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94" y="3870606"/>
            <a:ext cx="3205875" cy="3050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88" y="0"/>
            <a:ext cx="2552912" cy="1531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356" y="4793372"/>
            <a:ext cx="2058321" cy="218662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458127" y="1095793"/>
            <a:ext cx="292515" cy="27295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67449" y="757334"/>
            <a:ext cx="292515" cy="27295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65612" y="824675"/>
            <a:ext cx="292515" cy="27295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769286" y="781451"/>
            <a:ext cx="292515" cy="27295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834" y="-329040"/>
            <a:ext cx="509834" cy="4199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3810" y="4793372"/>
            <a:ext cx="440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†`L‡Z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cv”Q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9358" y="4885704"/>
            <a:ext cx="3940912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gvg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‡”Q?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9143" y="4883345"/>
            <a:ext cx="5176331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ZvcgvÎvq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gvg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Mj‡Q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9143" y="4878237"/>
            <a:ext cx="5176331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57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mjwmqvm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65234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7099 0.0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95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41562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47174 0.28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018 L -0.45468 0.280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34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47942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366 L -0.51575 0.268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49974 -0.015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1" grpId="0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95534"/>
            <a:ext cx="11203675" cy="60814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2764" y="818866"/>
            <a:ext cx="787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57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mjwmqvm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gv‡gi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Mjbv¼|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4056" y="2299863"/>
            <a:ext cx="524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gvg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_©?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2547" y="2392195"/>
            <a:ext cx="3940912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8721" y="2392195"/>
            <a:ext cx="5176331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Mjbv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¼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125" y="4053747"/>
            <a:ext cx="12041875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ZvcgvÎvq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Zi‡j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iæcvšÍwiZ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nq,H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ZvcgvÎv‡K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H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Mjbv¼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892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69" y="1"/>
            <a:ext cx="6244477" cy="711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04715"/>
            <a:ext cx="11696131" cy="5917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739" y="204715"/>
            <a:ext cx="947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Mjbv¼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GKB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421" y="1951728"/>
            <a:ext cx="626432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gv‡gi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Mjbv¼ KZ?</a:t>
            </a:r>
            <a:endParaRPr lang="en-US" sz="7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51729"/>
            <a:ext cx="626432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57 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mjwmqvm</a:t>
            </a:r>
            <a:endParaRPr lang="en-US" sz="7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76" y="61415"/>
            <a:ext cx="5908724" cy="67965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04715"/>
            <a:ext cx="11696131" cy="5917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1027" y="61415"/>
            <a:ext cx="947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Mjbv¼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GKB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59377"/>
            <a:ext cx="6264322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ei‡di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Mjbv¼ KZ?</a:t>
            </a:r>
            <a:endParaRPr lang="en-US" sz="72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4" y="2259377"/>
            <a:ext cx="6264322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0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mjwmqvm</a:t>
            </a:r>
            <a:endParaRPr lang="en-US" sz="72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574</Words>
  <Application>Microsoft Office PowerPoint</Application>
  <PresentationFormat>Widescreen</PresentationFormat>
  <Paragraphs>89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64</cp:revision>
  <dcterms:created xsi:type="dcterms:W3CDTF">2020-07-29T13:55:31Z</dcterms:created>
  <dcterms:modified xsi:type="dcterms:W3CDTF">2020-08-07T01:25:14Z</dcterms:modified>
</cp:coreProperties>
</file>