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5" r:id="rId3"/>
    <p:sldId id="256" r:id="rId4"/>
    <p:sldId id="289" r:id="rId5"/>
    <p:sldId id="266" r:id="rId6"/>
    <p:sldId id="270" r:id="rId7"/>
    <p:sldId id="267" r:id="rId8"/>
    <p:sldId id="271" r:id="rId9"/>
    <p:sldId id="281" r:id="rId10"/>
    <p:sldId id="272" r:id="rId11"/>
    <p:sldId id="287" r:id="rId12"/>
    <p:sldId id="288" r:id="rId13"/>
    <p:sldId id="282" r:id="rId14"/>
    <p:sldId id="285" r:id="rId15"/>
    <p:sldId id="286" r:id="rId16"/>
    <p:sldId id="273" r:id="rId17"/>
    <p:sldId id="274" r:id="rId18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2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3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7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4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095D-670A-4355-8F3A-D72D4DBF5E9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598E-93DC-4265-9FB5-4AA83F56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4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4FF8FCE-135A-499D-B872-EBD67E0FC1BC}"/>
              </a:ext>
            </a:extLst>
          </p:cNvPr>
          <p:cNvSpPr/>
          <p:nvPr userDrawn="1"/>
        </p:nvSpPr>
        <p:spPr>
          <a:xfrm>
            <a:off x="0" y="1"/>
            <a:ext cx="11430000" cy="6858000"/>
          </a:xfrm>
          <a:prstGeom prst="frame">
            <a:avLst>
              <a:gd name="adj1" fmla="val 2829"/>
            </a:avLst>
          </a:prstGeom>
          <a:gradFill flip="none" rotWithShape="1">
            <a:gsLst>
              <a:gs pos="0">
                <a:srgbClr val="00B0F0"/>
              </a:gs>
              <a:gs pos="20000">
                <a:srgbClr val="FFFF00"/>
              </a:gs>
              <a:gs pos="81000">
                <a:srgbClr val="00B0F0"/>
              </a:gs>
              <a:gs pos="40000">
                <a:schemeClr val="accent2"/>
              </a:gs>
              <a:gs pos="62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gradFill>
              <a:gsLst>
                <a:gs pos="0">
                  <a:srgbClr val="FFFF00"/>
                </a:gs>
                <a:gs pos="28000">
                  <a:srgbClr val="C00000"/>
                </a:gs>
                <a:gs pos="66000">
                  <a:schemeClr val="accent2">
                    <a:lumMod val="75000"/>
                  </a:schemeClr>
                </a:gs>
                <a:gs pos="100000">
                  <a:srgbClr val="FF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1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579163-0C01-4344-9A29-C7FA259DC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>
          <a:xfrm>
            <a:off x="217463" y="151305"/>
            <a:ext cx="11024698" cy="657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07F440-68D6-4C58-A1AE-E4AF191D1286}"/>
              </a:ext>
            </a:extLst>
          </p:cNvPr>
          <p:cNvSpPr txBox="1"/>
          <p:nvPr/>
        </p:nvSpPr>
        <p:spPr>
          <a:xfrm>
            <a:off x="883906" y="1994922"/>
            <a:ext cx="9662188" cy="115624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en-US" sz="245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5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5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5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5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45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5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45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9461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8EA947-E148-4419-955F-48A74DBC6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8" y="3304965"/>
            <a:ext cx="2247900" cy="2028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E90DA-312D-4291-A06F-313C34548E19}"/>
              </a:ext>
            </a:extLst>
          </p:cNvPr>
          <p:cNvSpPr txBox="1"/>
          <p:nvPr/>
        </p:nvSpPr>
        <p:spPr>
          <a:xfrm>
            <a:off x="1140013" y="5566637"/>
            <a:ext cx="8671671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728EB-B1C3-4B9F-9DED-2B5AD3C5F110}"/>
              </a:ext>
            </a:extLst>
          </p:cNvPr>
          <p:cNvSpPr txBox="1"/>
          <p:nvPr/>
        </p:nvSpPr>
        <p:spPr>
          <a:xfrm>
            <a:off x="3768538" y="170397"/>
            <a:ext cx="389292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ছবিগুলো লক্ষ কর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2600B-2FD4-4856-901F-C958681B3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/>
          <a:stretch/>
        </p:blipFill>
        <p:spPr>
          <a:xfrm>
            <a:off x="7613830" y="854344"/>
            <a:ext cx="2935018" cy="18856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1A6049-045A-4F9A-8118-E2FB3B4A2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" y="3305150"/>
            <a:ext cx="3048000" cy="18752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5549BE-818C-412F-8E1B-485479DE956D}"/>
              </a:ext>
            </a:extLst>
          </p:cNvPr>
          <p:cNvSpPr txBox="1"/>
          <p:nvPr/>
        </p:nvSpPr>
        <p:spPr>
          <a:xfrm>
            <a:off x="1005702" y="2720190"/>
            <a:ext cx="2034355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A8765-0241-4108-87DF-451E12C5611F}"/>
              </a:ext>
            </a:extLst>
          </p:cNvPr>
          <p:cNvSpPr txBox="1"/>
          <p:nvPr/>
        </p:nvSpPr>
        <p:spPr>
          <a:xfrm>
            <a:off x="4828878" y="2782380"/>
            <a:ext cx="159838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88619-2685-47D2-B0A8-787BEC89B1DC}"/>
              </a:ext>
            </a:extLst>
          </p:cNvPr>
          <p:cNvSpPr txBox="1"/>
          <p:nvPr/>
        </p:nvSpPr>
        <p:spPr>
          <a:xfrm>
            <a:off x="8389942" y="2677413"/>
            <a:ext cx="159838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DC375C-0F90-45F6-8669-4C10AC9F4138}"/>
              </a:ext>
            </a:extLst>
          </p:cNvPr>
          <p:cNvSpPr txBox="1"/>
          <p:nvPr/>
        </p:nvSpPr>
        <p:spPr>
          <a:xfrm>
            <a:off x="1326001" y="5089033"/>
            <a:ext cx="159838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D321CA-1C73-4F85-BCC1-F5B055C67212}"/>
              </a:ext>
            </a:extLst>
          </p:cNvPr>
          <p:cNvSpPr txBox="1"/>
          <p:nvPr/>
        </p:nvSpPr>
        <p:spPr>
          <a:xfrm>
            <a:off x="5770148" y="4996614"/>
            <a:ext cx="159838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7708AC-7C97-4AEC-87C2-675B11E34AD6}"/>
              </a:ext>
            </a:extLst>
          </p:cNvPr>
          <p:cNvSpPr txBox="1"/>
          <p:nvPr/>
        </p:nvSpPr>
        <p:spPr>
          <a:xfrm>
            <a:off x="8459647" y="5180443"/>
            <a:ext cx="159838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111E36-1C7B-44DF-853A-F6BBE6CF3021}"/>
              </a:ext>
            </a:extLst>
          </p:cNvPr>
          <p:cNvSpPr txBox="1"/>
          <p:nvPr/>
        </p:nvSpPr>
        <p:spPr>
          <a:xfrm>
            <a:off x="3584834" y="5817768"/>
            <a:ext cx="389292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এগুলোকে কী বলে?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D41921-81C6-4A25-80E4-2530EFE9C1F4}"/>
              </a:ext>
            </a:extLst>
          </p:cNvPr>
          <p:cNvSpPr txBox="1"/>
          <p:nvPr/>
        </p:nvSpPr>
        <p:spPr>
          <a:xfrm>
            <a:off x="3831186" y="5817768"/>
            <a:ext cx="389292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34C36-45CD-48EF-8FE8-D779CAC91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7" y="854344"/>
            <a:ext cx="3182879" cy="18758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4FD5CE-1307-4FA6-A439-4FF860C05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01" y="899120"/>
            <a:ext cx="2935017" cy="18018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1AD6C6-7AF1-4FA8-908B-32B0EFFD7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62" y="3234944"/>
            <a:ext cx="2955786" cy="20288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410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CDD80-D525-4BD7-A7EB-C37010A15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9" y="799777"/>
            <a:ext cx="3277932" cy="21757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403E4-AB50-4978-ACE4-5BA83C05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39" y="863976"/>
            <a:ext cx="3277932" cy="201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ADAEBA-3BF9-4727-AFEA-A55C635C7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9" y="3371900"/>
            <a:ext cx="3290741" cy="2283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CE710A-2A7B-43A8-B49F-AEC9310DF7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r="7602"/>
          <a:stretch/>
        </p:blipFill>
        <p:spPr>
          <a:xfrm>
            <a:off x="6989830" y="3371112"/>
            <a:ext cx="3290741" cy="23005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566294-2221-4134-A586-5B0FCE67579D}"/>
              </a:ext>
            </a:extLst>
          </p:cNvPr>
          <p:cNvSpPr txBox="1"/>
          <p:nvPr/>
        </p:nvSpPr>
        <p:spPr>
          <a:xfrm>
            <a:off x="3768538" y="128528"/>
            <a:ext cx="389292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ছবিগুলো লক্ষ কর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6E17C-F9F9-444B-B489-1348CC503F17}"/>
              </a:ext>
            </a:extLst>
          </p:cNvPr>
          <p:cNvSpPr txBox="1"/>
          <p:nvPr/>
        </p:nvSpPr>
        <p:spPr>
          <a:xfrm>
            <a:off x="1734183" y="2870601"/>
            <a:ext cx="2034355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94D60-5BD3-469A-AF11-1BD4A36E1756}"/>
              </a:ext>
            </a:extLst>
          </p:cNvPr>
          <p:cNvSpPr txBox="1"/>
          <p:nvPr/>
        </p:nvSpPr>
        <p:spPr>
          <a:xfrm>
            <a:off x="7347193" y="2844225"/>
            <a:ext cx="2034355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88196-D182-4A97-9962-636891417CA1}"/>
              </a:ext>
            </a:extLst>
          </p:cNvPr>
          <p:cNvSpPr txBox="1"/>
          <p:nvPr/>
        </p:nvSpPr>
        <p:spPr>
          <a:xfrm>
            <a:off x="1874860" y="5526200"/>
            <a:ext cx="1290372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5EFC34-B67A-4383-9EAA-D9BF3182587C}"/>
              </a:ext>
            </a:extLst>
          </p:cNvPr>
          <p:cNvSpPr txBox="1"/>
          <p:nvPr/>
        </p:nvSpPr>
        <p:spPr>
          <a:xfrm>
            <a:off x="7719184" y="5613817"/>
            <a:ext cx="1290372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804C0D-FF6E-4276-95B7-E8B164464B62}"/>
              </a:ext>
            </a:extLst>
          </p:cNvPr>
          <p:cNvSpPr txBox="1"/>
          <p:nvPr/>
        </p:nvSpPr>
        <p:spPr>
          <a:xfrm>
            <a:off x="3768538" y="5906204"/>
            <a:ext cx="389292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এগুলোকে কী বলে?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4964E-6FB1-4C58-8C4E-C1BB6922FD1E}"/>
              </a:ext>
            </a:extLst>
          </p:cNvPr>
          <p:cNvSpPr txBox="1"/>
          <p:nvPr/>
        </p:nvSpPr>
        <p:spPr>
          <a:xfrm>
            <a:off x="4329002" y="5973520"/>
            <a:ext cx="282824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D1577-3906-490F-849B-4BF86FAD91EE}"/>
              </a:ext>
            </a:extLst>
          </p:cNvPr>
          <p:cNvSpPr txBox="1"/>
          <p:nvPr/>
        </p:nvSpPr>
        <p:spPr>
          <a:xfrm>
            <a:off x="2872324" y="5941367"/>
            <a:ext cx="684197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5DA27A-4469-4734-A3C6-6CF628072E00}"/>
              </a:ext>
            </a:extLst>
          </p:cNvPr>
          <p:cNvSpPr txBox="1"/>
          <p:nvPr/>
        </p:nvSpPr>
        <p:spPr>
          <a:xfrm>
            <a:off x="3796661" y="5926253"/>
            <a:ext cx="389292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এগুলো কে তৈরি করে 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B566294-2221-4134-A586-5B0FCE67579D}"/>
              </a:ext>
            </a:extLst>
          </p:cNvPr>
          <p:cNvSpPr txBox="1"/>
          <p:nvPr/>
        </p:nvSpPr>
        <p:spPr>
          <a:xfrm>
            <a:off x="3768538" y="128528"/>
            <a:ext cx="389292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ছবিগুলো লক্ষ কর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804C0D-FF6E-4276-95B7-E8B164464B62}"/>
              </a:ext>
            </a:extLst>
          </p:cNvPr>
          <p:cNvSpPr txBox="1"/>
          <p:nvPr/>
        </p:nvSpPr>
        <p:spPr>
          <a:xfrm>
            <a:off x="1285665" y="3144350"/>
            <a:ext cx="885866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গাছ থেকে পাওয়া কাঠ দিয়ে আমরা ঘরবাড়ি তৈরি করি।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4964E-6FB1-4C58-8C4E-C1BB6922FD1E}"/>
              </a:ext>
            </a:extLst>
          </p:cNvPr>
          <p:cNvSpPr txBox="1"/>
          <p:nvPr/>
        </p:nvSpPr>
        <p:spPr>
          <a:xfrm>
            <a:off x="3289567" y="3105834"/>
            <a:ext cx="648443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 থেকে আমরা কাগজও পাই।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D1577-3906-490F-849B-4BF86FAD91EE}"/>
              </a:ext>
            </a:extLst>
          </p:cNvPr>
          <p:cNvSpPr txBox="1"/>
          <p:nvPr/>
        </p:nvSpPr>
        <p:spPr>
          <a:xfrm>
            <a:off x="3946199" y="5980836"/>
            <a:ext cx="428762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 থেকে কাচ তৈরি হয়।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9DC17-CC4D-4D1C-93EF-60090F7B1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40788" r="6185" b="8700"/>
          <a:stretch/>
        </p:blipFill>
        <p:spPr>
          <a:xfrm>
            <a:off x="1741347" y="1123926"/>
            <a:ext cx="8032652" cy="218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EC21DA-FCB7-491B-9491-6638A3DB6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12699" b="58451"/>
          <a:stretch/>
        </p:blipFill>
        <p:spPr>
          <a:xfrm>
            <a:off x="1467887" y="3887750"/>
            <a:ext cx="7668095" cy="18463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38A216-FF41-48EF-BA2E-4ADE31937A16}"/>
              </a:ext>
            </a:extLst>
          </p:cNvPr>
          <p:cNvSpPr txBox="1"/>
          <p:nvPr/>
        </p:nvSpPr>
        <p:spPr>
          <a:xfrm>
            <a:off x="2002971" y="5980835"/>
            <a:ext cx="845355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 আবার অন্য সম্পদ তৈরিতে ব্যবহৃত হয়।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550F06-C910-4E1B-80F9-AE9ED6FAD420}"/>
              </a:ext>
            </a:extLst>
          </p:cNvPr>
          <p:cNvSpPr txBox="1"/>
          <p:nvPr/>
        </p:nvSpPr>
        <p:spPr>
          <a:xfrm>
            <a:off x="3901325" y="283284"/>
            <a:ext cx="36848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দলগত কাজ </a:t>
            </a:r>
            <a:r>
              <a:rPr lang="en-US" sz="5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F1BC5-D77B-4B07-9CD0-ECC9BE6D9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73" y="1212490"/>
            <a:ext cx="5526810" cy="41451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ED6B49-6E5A-464F-9652-C4C1CB222411}"/>
              </a:ext>
            </a:extLst>
          </p:cNvPr>
          <p:cNvSpPr txBox="1"/>
          <p:nvPr/>
        </p:nvSpPr>
        <p:spPr>
          <a:xfrm>
            <a:off x="1553541" y="5640473"/>
            <a:ext cx="867367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780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6DFA28-ED81-48E0-884B-77A08A799302}"/>
              </a:ext>
            </a:extLst>
          </p:cNvPr>
          <p:cNvSpPr txBox="1"/>
          <p:nvPr/>
        </p:nvSpPr>
        <p:spPr>
          <a:xfrm>
            <a:off x="4545683" y="683032"/>
            <a:ext cx="233863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A9FF1237-8AF8-46E0-AD20-5C91C2958C8B}"/>
              </a:ext>
            </a:extLst>
          </p:cNvPr>
          <p:cNvSpPr/>
          <p:nvPr/>
        </p:nvSpPr>
        <p:spPr>
          <a:xfrm>
            <a:off x="4012222" y="673158"/>
            <a:ext cx="2646487" cy="904482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57C8F-42BF-4FCB-A18A-EE4D012BEDF3}"/>
              </a:ext>
            </a:extLst>
          </p:cNvPr>
          <p:cNvSpPr txBox="1"/>
          <p:nvPr/>
        </p:nvSpPr>
        <p:spPr>
          <a:xfrm>
            <a:off x="973208" y="2111786"/>
            <a:ext cx="689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9E0266-82E2-4F46-8FB5-A42EA8148064}"/>
              </a:ext>
            </a:extLst>
          </p:cNvPr>
          <p:cNvSpPr txBox="1"/>
          <p:nvPr/>
        </p:nvSpPr>
        <p:spPr>
          <a:xfrm>
            <a:off x="973208" y="3139416"/>
            <a:ext cx="7066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1BD558-408F-456F-8E59-38A8879B5337}"/>
              </a:ext>
            </a:extLst>
          </p:cNvPr>
          <p:cNvSpPr txBox="1"/>
          <p:nvPr/>
        </p:nvSpPr>
        <p:spPr>
          <a:xfrm>
            <a:off x="973208" y="4167047"/>
            <a:ext cx="881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উ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2573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AFC568-317E-4834-8257-D4279BE9BC3D}"/>
              </a:ext>
            </a:extLst>
          </p:cNvPr>
          <p:cNvSpPr txBox="1"/>
          <p:nvPr/>
        </p:nvSpPr>
        <p:spPr>
          <a:xfrm>
            <a:off x="1047612" y="1703884"/>
            <a:ext cx="40673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0044" indent="-500044">
              <a:buFont typeface="Wingdings" panose="05000000000000000000" pitchFamily="2" charset="2"/>
              <a:buChar char="q"/>
            </a:pPr>
            <a:r>
              <a:rPr lang="bn-IN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কর-   </a:t>
            </a:r>
            <a:r>
              <a:rPr lang="en-US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07793-690D-4914-B7EF-DACE424D4785}"/>
              </a:ext>
            </a:extLst>
          </p:cNvPr>
          <p:cNvSpPr txBox="1"/>
          <p:nvPr/>
        </p:nvSpPr>
        <p:spPr>
          <a:xfrm>
            <a:off x="1047612" y="2836068"/>
            <a:ext cx="847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0E460-66BC-4E56-8C4B-36F1C14F0D30}"/>
              </a:ext>
            </a:extLst>
          </p:cNvPr>
          <p:cNvSpPr txBox="1"/>
          <p:nvPr/>
        </p:nvSpPr>
        <p:spPr>
          <a:xfrm>
            <a:off x="1047612" y="3829381"/>
            <a:ext cx="763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-------।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384A4-AEE1-403C-9ED5-5042AC909583}"/>
              </a:ext>
            </a:extLst>
          </p:cNvPr>
          <p:cNvSpPr txBox="1"/>
          <p:nvPr/>
        </p:nvSpPr>
        <p:spPr>
          <a:xfrm>
            <a:off x="1051129" y="4909492"/>
            <a:ext cx="625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56341-2299-4E95-87A6-D3F4F6781176}"/>
              </a:ext>
            </a:extLst>
          </p:cNvPr>
          <p:cNvSpPr txBox="1"/>
          <p:nvPr/>
        </p:nvSpPr>
        <p:spPr>
          <a:xfrm>
            <a:off x="1910309" y="2512902"/>
            <a:ext cx="136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FB041-5CFE-43C1-9A97-E7AEAF4D3061}"/>
              </a:ext>
            </a:extLst>
          </p:cNvPr>
          <p:cNvSpPr txBox="1"/>
          <p:nvPr/>
        </p:nvSpPr>
        <p:spPr>
          <a:xfrm>
            <a:off x="3669978" y="4621993"/>
            <a:ext cx="1012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8CCD4-542A-4E49-A7E2-4DC2E8354488}"/>
              </a:ext>
            </a:extLst>
          </p:cNvPr>
          <p:cNvSpPr txBox="1"/>
          <p:nvPr/>
        </p:nvSpPr>
        <p:spPr>
          <a:xfrm>
            <a:off x="5610710" y="3593013"/>
            <a:ext cx="258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A65B60-FB96-4958-9108-48382B19DEE7}"/>
              </a:ext>
            </a:extLst>
          </p:cNvPr>
          <p:cNvGrpSpPr/>
          <p:nvPr/>
        </p:nvGrpSpPr>
        <p:grpSpPr>
          <a:xfrm>
            <a:off x="4258271" y="504493"/>
            <a:ext cx="2646487" cy="956608"/>
            <a:chOff x="4360982" y="660680"/>
            <a:chExt cx="3684564" cy="1093267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42A703-0615-4627-8BCF-D0EED1BBE9E0}"/>
                </a:ext>
              </a:extLst>
            </p:cNvPr>
            <p:cNvSpPr txBox="1"/>
            <p:nvPr/>
          </p:nvSpPr>
          <p:spPr>
            <a:xfrm>
              <a:off x="5165187" y="762027"/>
              <a:ext cx="2712720" cy="9919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504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মূল্যায়ন </a:t>
              </a:r>
              <a:r>
                <a:rPr lang="en-US" sz="504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7" name="Rectangle: Beveled 16">
              <a:extLst>
                <a:ext uri="{FF2B5EF4-FFF2-40B4-BE49-F238E27FC236}">
                  <a16:creationId xmlns:a16="http://schemas.microsoft.com/office/drawing/2014/main" id="{2AA178A8-74E6-499F-901E-94CBF2023150}"/>
                </a:ext>
              </a:extLst>
            </p:cNvPr>
            <p:cNvSpPr/>
            <p:nvPr/>
          </p:nvSpPr>
          <p:spPr>
            <a:xfrm>
              <a:off x="4360982" y="660680"/>
              <a:ext cx="3684564" cy="1033694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3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830E72-0134-40E1-81DE-B19DE215D81C}"/>
              </a:ext>
            </a:extLst>
          </p:cNvPr>
          <p:cNvSpPr txBox="1"/>
          <p:nvPr/>
        </p:nvSpPr>
        <p:spPr>
          <a:xfrm>
            <a:off x="565779" y="4850893"/>
            <a:ext cx="10298441" cy="18156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bn-IN" sz="3733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নতুন কোন ঘর তৈরি করতে কোন কোন প্রাকৃতিক সম্পদ ও মানবসৃষ্ট সম্পদ প্রয়োজন হবে তার একটি তালিকা লিখে আনবে। </a:t>
            </a:r>
            <a:endParaRPr lang="en-US" sz="3733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2DB2E-71B2-4CD9-9D89-3EA07FA27F94}"/>
              </a:ext>
            </a:extLst>
          </p:cNvPr>
          <p:cNvSpPr txBox="1"/>
          <p:nvPr/>
        </p:nvSpPr>
        <p:spPr>
          <a:xfrm>
            <a:off x="3823273" y="376323"/>
            <a:ext cx="354766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elaxedInset"/>
            </a:sp3d>
          </a:bodyPr>
          <a:lstStyle/>
          <a:p>
            <a:pPr algn="ctr"/>
            <a:r>
              <a:rPr lang="bn-IN" sz="5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r>
              <a:rPr lang="en-US" sz="5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F985E-6233-4377-A7FA-F10EA4FDC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57" y="1463649"/>
            <a:ext cx="5409486" cy="32049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710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550F06-C910-4E1B-80F9-AE9ED6FAD420}"/>
              </a:ext>
            </a:extLst>
          </p:cNvPr>
          <p:cNvSpPr txBox="1"/>
          <p:nvPr/>
        </p:nvSpPr>
        <p:spPr>
          <a:xfrm>
            <a:off x="1614487" y="385706"/>
            <a:ext cx="820102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5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 অনেক অনেক ধন্যবাদ  </a:t>
            </a:r>
            <a:r>
              <a:rPr lang="en-US" sz="5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74A03-7378-47E0-AA76-B5D875CDB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66" y="1543490"/>
            <a:ext cx="8204746" cy="42664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8082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44444E-6 L 0 -0.02939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592710" y="918460"/>
            <a:ext cx="2162292" cy="8497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92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22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92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2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9B8F0-3F59-4C3D-84CF-5C4808B8C3C0}"/>
              </a:ext>
            </a:extLst>
          </p:cNvPr>
          <p:cNvSpPr txBox="1"/>
          <p:nvPr/>
        </p:nvSpPr>
        <p:spPr>
          <a:xfrm>
            <a:off x="458948" y="3241834"/>
            <a:ext cx="4475229" cy="24160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525"/>
              </a:spcBef>
              <a:spcAft>
                <a:spcPts val="525"/>
              </a:spcAft>
            </a:pP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প্রতিভা রানী </a:t>
            </a:r>
          </a:p>
          <a:p>
            <a:pPr algn="ctr">
              <a:spcBef>
                <a:spcPts val="525"/>
              </a:spcBef>
              <a:spcAft>
                <a:spcPts val="525"/>
              </a:spcAft>
            </a:pP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525"/>
              </a:spcBef>
              <a:spcAft>
                <a:spcPts val="525"/>
              </a:spcAft>
            </a:pP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মৌখাড়া সর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প্রাথ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মিক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</a:p>
          <a:p>
            <a:pPr algn="ctr">
              <a:spcBef>
                <a:spcPts val="525"/>
              </a:spcBef>
              <a:spcAft>
                <a:spcPts val="525"/>
              </a:spcAft>
            </a:pP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বড়াইগ্রাম,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6563020" y="3211551"/>
            <a:ext cx="3480710" cy="2364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95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295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95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95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95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  </a:t>
            </a:r>
          </a:p>
          <a:p>
            <a:pPr algn="ctr"/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সময়-৪৫মি</a:t>
            </a:r>
            <a:r>
              <a:rPr lang="en-US" sz="295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০৭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295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9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3EB57B-35D6-4BAE-AECC-00AFAD5C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6" t="6409" r="12496" b="18621"/>
          <a:stretch/>
        </p:blipFill>
        <p:spPr>
          <a:xfrm>
            <a:off x="1819932" y="869454"/>
            <a:ext cx="1753262" cy="2165924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73241D-2CED-4FA3-9F51-AADF2C2120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13" y="869453"/>
            <a:ext cx="1627862" cy="2165923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4546C6-06A2-4946-93F8-03792B36B356}"/>
              </a:ext>
            </a:extLst>
          </p:cNvPr>
          <p:cNvCxnSpPr/>
          <p:nvPr/>
        </p:nvCxnSpPr>
        <p:spPr>
          <a:xfrm>
            <a:off x="5715000" y="2574388"/>
            <a:ext cx="0" cy="367166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37B32B-A8D4-4E49-A284-E18FE674B5E0}"/>
              </a:ext>
            </a:extLst>
          </p:cNvPr>
          <p:cNvSpPr txBox="1"/>
          <p:nvPr/>
        </p:nvSpPr>
        <p:spPr>
          <a:xfrm>
            <a:off x="2489369" y="197022"/>
            <a:ext cx="6487695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কি কি দেখতে পাচ্ছো?  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10788-F2B2-446C-954E-5BCBD0A2EB13}"/>
              </a:ext>
            </a:extLst>
          </p:cNvPr>
          <p:cNvSpPr txBox="1"/>
          <p:nvPr/>
        </p:nvSpPr>
        <p:spPr>
          <a:xfrm>
            <a:off x="1712260" y="3858823"/>
            <a:ext cx="1777502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নদী,পাহাড়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AC3FAB-4E29-478A-BA01-60BE14FB14AF}"/>
              </a:ext>
            </a:extLst>
          </p:cNvPr>
          <p:cNvSpPr txBox="1"/>
          <p:nvPr/>
        </p:nvSpPr>
        <p:spPr>
          <a:xfrm>
            <a:off x="7116915" y="3850359"/>
            <a:ext cx="1777502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35DD1F-2B59-47C2-9B5B-02A6BB70B26F}"/>
              </a:ext>
            </a:extLst>
          </p:cNvPr>
          <p:cNvSpPr txBox="1"/>
          <p:nvPr/>
        </p:nvSpPr>
        <p:spPr>
          <a:xfrm>
            <a:off x="2755755" y="4981230"/>
            <a:ext cx="475218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DFBBD-D15E-470B-BA97-E97D7E8CB68B}"/>
              </a:ext>
            </a:extLst>
          </p:cNvPr>
          <p:cNvSpPr txBox="1"/>
          <p:nvPr/>
        </p:nvSpPr>
        <p:spPr>
          <a:xfrm>
            <a:off x="2489369" y="4989694"/>
            <a:ext cx="612229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528BA-6248-45FD-AEAC-AB9BE0584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7" b="17706"/>
          <a:stretch/>
        </p:blipFill>
        <p:spPr>
          <a:xfrm>
            <a:off x="5715001" y="1024183"/>
            <a:ext cx="4610686" cy="2826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5C509-D972-4392-8DBF-E5AE9430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3" y="1003135"/>
            <a:ext cx="4274124" cy="2847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016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3BA969-E6C6-4E6A-9002-2C49B9072D77}"/>
              </a:ext>
            </a:extLst>
          </p:cNvPr>
          <p:cNvSpPr txBox="1"/>
          <p:nvPr/>
        </p:nvSpPr>
        <p:spPr>
          <a:xfrm>
            <a:off x="3792162" y="607779"/>
            <a:ext cx="3537942" cy="8194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7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en-US" sz="47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3843B4-6251-4DE5-B37C-2F7E8FC4F397}"/>
              </a:ext>
            </a:extLst>
          </p:cNvPr>
          <p:cNvCxnSpPr/>
          <p:nvPr/>
        </p:nvCxnSpPr>
        <p:spPr>
          <a:xfrm>
            <a:off x="3946028" y="636343"/>
            <a:ext cx="0" cy="762328"/>
          </a:xfrm>
          <a:prstGeom prst="line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215586-852B-40B5-AA07-87E4E36F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91" y="1610165"/>
            <a:ext cx="6341013" cy="4227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034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31953 0.01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50F40-0FA5-4764-9A89-CCA7E64D2F36}"/>
              </a:ext>
            </a:extLst>
          </p:cNvPr>
          <p:cNvSpPr txBox="1"/>
          <p:nvPr/>
        </p:nvSpPr>
        <p:spPr>
          <a:xfrm>
            <a:off x="399989" y="2782669"/>
            <a:ext cx="1084009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2339" y="1007888"/>
            <a:ext cx="3773805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0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7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D3B6F1-0564-428C-8C74-E57DD43C0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05" y="761901"/>
            <a:ext cx="3530246" cy="22743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CF6FEA-57B6-4542-A6F9-F631CCC43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57" y="3589385"/>
            <a:ext cx="3530246" cy="19615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9DFD65-57B2-4188-9F91-20588F1736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5"/>
          <a:stretch/>
        </p:blipFill>
        <p:spPr>
          <a:xfrm>
            <a:off x="6400843" y="761901"/>
            <a:ext cx="3415814" cy="227067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EFE53-7BF9-45BB-A97F-1C6ACD1D21F0}"/>
              </a:ext>
            </a:extLst>
          </p:cNvPr>
          <p:cNvSpPr txBox="1"/>
          <p:nvPr/>
        </p:nvSpPr>
        <p:spPr>
          <a:xfrm>
            <a:off x="3327305" y="139400"/>
            <a:ext cx="479769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 ?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2DF47-5B06-4921-B00D-1C9CB36CB7D3}"/>
              </a:ext>
            </a:extLst>
          </p:cNvPr>
          <p:cNvSpPr txBox="1"/>
          <p:nvPr/>
        </p:nvSpPr>
        <p:spPr>
          <a:xfrm>
            <a:off x="1682210" y="5466804"/>
            <a:ext cx="1777502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1E114-95B3-49EB-86A2-9D28E8904A1D}"/>
              </a:ext>
            </a:extLst>
          </p:cNvPr>
          <p:cNvSpPr txBox="1"/>
          <p:nvPr/>
        </p:nvSpPr>
        <p:spPr>
          <a:xfrm>
            <a:off x="7383695" y="5510257"/>
            <a:ext cx="1777502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3D6C3-06A5-4B07-ABEE-8917991A2EAD}"/>
              </a:ext>
            </a:extLst>
          </p:cNvPr>
          <p:cNvSpPr txBox="1"/>
          <p:nvPr/>
        </p:nvSpPr>
        <p:spPr>
          <a:xfrm>
            <a:off x="1770709" y="2979452"/>
            <a:ext cx="2432964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9B280-6C03-489B-8400-E8C78998D028}"/>
              </a:ext>
            </a:extLst>
          </p:cNvPr>
          <p:cNvSpPr txBox="1"/>
          <p:nvPr/>
        </p:nvSpPr>
        <p:spPr>
          <a:xfrm>
            <a:off x="7383695" y="2987488"/>
            <a:ext cx="1107658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256236-E975-466A-BE5F-D858B8C98C29}"/>
              </a:ext>
            </a:extLst>
          </p:cNvPr>
          <p:cNvSpPr txBox="1"/>
          <p:nvPr/>
        </p:nvSpPr>
        <p:spPr>
          <a:xfrm>
            <a:off x="1027702" y="6001240"/>
            <a:ext cx="8996246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 হলো এমন কিছু যা মানুষ ব্যবহার করে উপকৃত হয়।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5ACA6-47E1-4BE6-A6F6-8F7A0B4DA731}"/>
              </a:ext>
            </a:extLst>
          </p:cNvPr>
          <p:cNvSpPr txBox="1"/>
          <p:nvPr/>
        </p:nvSpPr>
        <p:spPr>
          <a:xfrm>
            <a:off x="1866405" y="6018243"/>
            <a:ext cx="753593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চারদিকে তাকালে আমরা অনেক কিছু দেখতে পাই।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00A62-6460-4E29-9C40-AE3E4C1B4E50}"/>
              </a:ext>
            </a:extLst>
          </p:cNvPr>
          <p:cNvSpPr txBox="1"/>
          <p:nvPr/>
        </p:nvSpPr>
        <p:spPr>
          <a:xfrm>
            <a:off x="4205577" y="6001241"/>
            <a:ext cx="264049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 কী?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5864B-B3BA-4E80-AF91-A9040CE3B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94" y="3592601"/>
            <a:ext cx="3415814" cy="1961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9837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781824" y="169063"/>
            <a:ext cx="3500137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503807" y="1876394"/>
            <a:ext cx="405617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1657419" y="4517716"/>
            <a:ext cx="736969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থেকে নিচের ছকটি তৈরি কর-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377764" y="3854723"/>
            <a:ext cx="4653509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FB433-0FA1-4D6E-ABD6-CBD9A889C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"/>
          <a:stretch/>
        </p:blipFill>
        <p:spPr>
          <a:xfrm>
            <a:off x="2237285" y="982901"/>
            <a:ext cx="6589213" cy="334118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3568B7-7D42-4483-866C-3A5DB5BB6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87" y="5074829"/>
            <a:ext cx="7716008" cy="151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7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84B4A9E-3797-42B0-9C61-7623E7820729}"/>
              </a:ext>
            </a:extLst>
          </p:cNvPr>
          <p:cNvSpPr/>
          <p:nvPr/>
        </p:nvSpPr>
        <p:spPr>
          <a:xfrm>
            <a:off x="6292438" y="392597"/>
            <a:ext cx="2712355" cy="256395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73725A-750E-435B-87B0-08C4698B6902}"/>
              </a:ext>
            </a:extLst>
          </p:cNvPr>
          <p:cNvSpPr/>
          <p:nvPr/>
        </p:nvSpPr>
        <p:spPr>
          <a:xfrm>
            <a:off x="1970209" y="409588"/>
            <a:ext cx="2777253" cy="256395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6ACDBF-BF98-418D-924C-0B86FD9A91CA}"/>
              </a:ext>
            </a:extLst>
          </p:cNvPr>
          <p:cNvSpPr/>
          <p:nvPr/>
        </p:nvSpPr>
        <p:spPr>
          <a:xfrm>
            <a:off x="1787032" y="192091"/>
            <a:ext cx="3143605" cy="343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3E7A0D-40B6-4946-82FA-BBF0C6E93A38}"/>
              </a:ext>
            </a:extLst>
          </p:cNvPr>
          <p:cNvSpPr/>
          <p:nvPr/>
        </p:nvSpPr>
        <p:spPr>
          <a:xfrm>
            <a:off x="5964414" y="222375"/>
            <a:ext cx="3228418" cy="337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9D1EF-4A34-49B7-AC50-178DD798B7A0}"/>
              </a:ext>
            </a:extLst>
          </p:cNvPr>
          <p:cNvGrpSpPr/>
          <p:nvPr/>
        </p:nvGrpSpPr>
        <p:grpSpPr>
          <a:xfrm>
            <a:off x="2781515" y="1557684"/>
            <a:ext cx="5444197" cy="1415772"/>
            <a:chOff x="2025747" y="1805230"/>
            <a:chExt cx="5444197" cy="14157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5AB7E5-C3DE-4FBE-AF37-B1432FDD4E5E}"/>
                </a:ext>
              </a:extLst>
            </p:cNvPr>
            <p:cNvSpPr/>
            <p:nvPr/>
          </p:nvSpPr>
          <p:spPr>
            <a:xfrm>
              <a:off x="2025747" y="1805230"/>
              <a:ext cx="5444197" cy="707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88D382DC-F280-41F1-8041-587278FDF934}"/>
                </a:ext>
              </a:extLst>
            </p:cNvPr>
            <p:cNvSpPr/>
            <p:nvPr/>
          </p:nvSpPr>
          <p:spPr>
            <a:xfrm>
              <a:off x="6668086" y="2513116"/>
              <a:ext cx="478301" cy="707886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DD60D6E9-E363-40B2-8BEA-3E2362528082}"/>
                </a:ext>
              </a:extLst>
            </p:cNvPr>
            <p:cNvSpPr/>
            <p:nvPr/>
          </p:nvSpPr>
          <p:spPr>
            <a:xfrm>
              <a:off x="2419643" y="2513116"/>
              <a:ext cx="478301" cy="707886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0791D0-11CB-4BCA-9D3B-1C577603C3C5}"/>
              </a:ext>
            </a:extLst>
          </p:cNvPr>
          <p:cNvSpPr txBox="1"/>
          <p:nvPr/>
        </p:nvSpPr>
        <p:spPr>
          <a:xfrm>
            <a:off x="4032327" y="1525904"/>
            <a:ext cx="2796738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 দুই প্রকার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F6F284-7094-4280-B3E2-72E3623C3EDD}"/>
              </a:ext>
            </a:extLst>
          </p:cNvPr>
          <p:cNvGrpSpPr/>
          <p:nvPr/>
        </p:nvGrpSpPr>
        <p:grpSpPr>
          <a:xfrm>
            <a:off x="1911104" y="2978143"/>
            <a:ext cx="2851170" cy="722487"/>
            <a:chOff x="1666674" y="2980174"/>
            <a:chExt cx="2851170" cy="7224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B150D7-2E60-4017-8609-72090EDEF767}"/>
                </a:ext>
              </a:extLst>
            </p:cNvPr>
            <p:cNvSpPr/>
            <p:nvPr/>
          </p:nvSpPr>
          <p:spPr>
            <a:xfrm>
              <a:off x="1666674" y="2980174"/>
              <a:ext cx="2851169" cy="6636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8B890-56E7-4508-B94F-FA92D76E81EA}"/>
                </a:ext>
              </a:extLst>
            </p:cNvPr>
            <p:cNvSpPr txBox="1"/>
            <p:nvPr/>
          </p:nvSpPr>
          <p:spPr>
            <a:xfrm>
              <a:off x="1805489" y="2994775"/>
              <a:ext cx="2712355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সম্পদ </a:t>
              </a:r>
              <a:endPara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2B0094-BA75-4B05-A75E-4397F44FD19B}"/>
              </a:ext>
            </a:extLst>
          </p:cNvPr>
          <p:cNvGrpSpPr/>
          <p:nvPr/>
        </p:nvGrpSpPr>
        <p:grpSpPr>
          <a:xfrm>
            <a:off x="6222431" y="2956553"/>
            <a:ext cx="2796738" cy="722487"/>
            <a:chOff x="6110662" y="2941952"/>
            <a:chExt cx="2796738" cy="7224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3B96B5-B649-4961-948F-FD33F85C07CC}"/>
                </a:ext>
              </a:extLst>
            </p:cNvPr>
            <p:cNvSpPr/>
            <p:nvPr/>
          </p:nvSpPr>
          <p:spPr>
            <a:xfrm>
              <a:off x="6110662" y="2941952"/>
              <a:ext cx="2796737" cy="6636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F03F88-53B4-47B0-83BD-A7A2CEAEFBF1}"/>
                </a:ext>
              </a:extLst>
            </p:cNvPr>
            <p:cNvSpPr txBox="1"/>
            <p:nvPr/>
          </p:nvSpPr>
          <p:spPr>
            <a:xfrm>
              <a:off x="6246827" y="2956553"/>
              <a:ext cx="2660573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মানবসৃষ্ট সম্পদ  </a:t>
              </a:r>
              <a:endPara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C01816-3D8E-422E-8B8C-AE706CCDC71D}"/>
              </a:ext>
            </a:extLst>
          </p:cNvPr>
          <p:cNvSpPr txBox="1"/>
          <p:nvPr/>
        </p:nvSpPr>
        <p:spPr>
          <a:xfrm>
            <a:off x="3557151" y="808687"/>
            <a:ext cx="389292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সম্পদ কত প্রকার?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6 -0.02616 L -0.00139 0.46643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246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0236 0.46945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2" grpId="0" animBg="1"/>
      <p:bldP spid="12" grpId="1" animBg="1"/>
      <p:bldP spid="3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2B1479-586F-4A53-9BBF-EB279058EA3E}"/>
              </a:ext>
            </a:extLst>
          </p:cNvPr>
          <p:cNvSpPr txBox="1"/>
          <p:nvPr/>
        </p:nvSpPr>
        <p:spPr>
          <a:xfrm>
            <a:off x="3566542" y="355361"/>
            <a:ext cx="4296916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জোড়ায় কাজ  </a:t>
            </a:r>
            <a:r>
              <a:rPr lang="en-US" sz="5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9B2C1-325D-418E-B37C-583F86C3D024}"/>
              </a:ext>
            </a:extLst>
          </p:cNvPr>
          <p:cNvSpPr txBox="1"/>
          <p:nvPr/>
        </p:nvSpPr>
        <p:spPr>
          <a:xfrm>
            <a:off x="2426210" y="5193141"/>
            <a:ext cx="657758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3381" indent="-533381"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 কত প্রকার ও কী 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51D4D66-BD58-4FA1-89B0-1FDB8A7A70BD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227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82250">
                <a:schemeClr val="accent2">
                  <a:lumMod val="75000"/>
                </a:schemeClr>
              </a:gs>
              <a:gs pos="67125">
                <a:srgbClr val="C00000"/>
              </a:gs>
              <a:gs pos="44000">
                <a:srgbClr val="FFE080"/>
              </a:gs>
              <a:gs pos="23000">
                <a:schemeClr val="accent2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52495-F1DC-4CE0-BB6E-B8EB8199A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17" y="1534702"/>
            <a:ext cx="5454966" cy="34093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7869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471</Words>
  <Application>Microsoft Office PowerPoint</Application>
  <PresentationFormat>Custom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58</cp:revision>
  <dcterms:created xsi:type="dcterms:W3CDTF">2020-08-01T14:41:19Z</dcterms:created>
  <dcterms:modified xsi:type="dcterms:W3CDTF">2020-08-07T11:52:54Z</dcterms:modified>
</cp:coreProperties>
</file>