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3" r:id="rId1"/>
  </p:sldMasterIdLst>
  <p:sldIdLst>
    <p:sldId id="256" r:id="rId2"/>
    <p:sldId id="301" r:id="rId3"/>
    <p:sldId id="302" r:id="rId4"/>
    <p:sldId id="326" r:id="rId5"/>
    <p:sldId id="319" r:id="rId6"/>
    <p:sldId id="327" r:id="rId7"/>
    <p:sldId id="317" r:id="rId8"/>
    <p:sldId id="325" r:id="rId9"/>
    <p:sldId id="306" r:id="rId10"/>
    <p:sldId id="318" r:id="rId11"/>
    <p:sldId id="328" r:id="rId12"/>
    <p:sldId id="312" r:id="rId13"/>
    <p:sldId id="329" r:id="rId14"/>
    <p:sldId id="321" r:id="rId15"/>
    <p:sldId id="323" r:id="rId16"/>
    <p:sldId id="324" r:id="rId17"/>
    <p:sldId id="322" r:id="rId18"/>
    <p:sldId id="331" r:id="rId19"/>
    <p:sldId id="330" r:id="rId20"/>
    <p:sldId id="308" r:id="rId21"/>
    <p:sldId id="332" r:id="rId22"/>
    <p:sldId id="310" r:id="rId23"/>
    <p:sldId id="311" r:id="rId24"/>
    <p:sldId id="31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660"/>
  </p:normalViewPr>
  <p:slideViewPr>
    <p:cSldViewPr>
      <p:cViewPr varScale="1">
        <p:scale>
          <a:sx n="69" d="100"/>
          <a:sy n="69" d="100"/>
        </p:scale>
        <p:origin x="-140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03743E-9EB9-45FA-A5BE-E94E760FC76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E6CCC7-540C-44E9-B9A8-B67A97CD4559}">
      <dgm:prSet phldrT="[Text]" custT="1"/>
      <dgm:spPr/>
      <dgm:t>
        <a:bodyPr/>
        <a:lstStyle/>
        <a:p>
          <a:r>
            <a:rPr lang="b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১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BA6980D3-0313-4C63-85AB-82089724CF4A}" type="parTrans" cxnId="{DD3228BA-86FD-4E83-8F19-EA6AC846D5BA}">
      <dgm:prSet/>
      <dgm:spPr/>
      <dgm:t>
        <a:bodyPr/>
        <a:lstStyle/>
        <a:p>
          <a:endParaRPr lang="en-US"/>
        </a:p>
      </dgm:t>
    </dgm:pt>
    <dgm:pt modelId="{939C7548-A5B6-4C1F-BA47-59D0A09FB747}" type="sibTrans" cxnId="{DD3228BA-86FD-4E83-8F19-EA6AC846D5BA}">
      <dgm:prSet/>
      <dgm:spPr/>
      <dgm:t>
        <a:bodyPr/>
        <a:lstStyle/>
        <a:p>
          <a:endParaRPr lang="en-US"/>
        </a:p>
      </dgm:t>
    </dgm:pt>
    <dgm:pt modelId="{F61637B3-A864-447F-AB3C-1A7E9418DAAF}">
      <dgm:prSet phldrT="[Text]" custT="1"/>
      <dgm:spPr/>
      <dgm:t>
        <a:bodyPr/>
        <a:lstStyle/>
        <a:p>
          <a:r>
            <a:rPr lang="b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২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55241B8A-6B48-45A1-8663-CC45639FFAE2}" type="parTrans" cxnId="{51FDAE0C-5A01-4394-B772-32638BD2A51E}">
      <dgm:prSet/>
      <dgm:spPr/>
      <dgm:t>
        <a:bodyPr/>
        <a:lstStyle/>
        <a:p>
          <a:endParaRPr lang="en-US"/>
        </a:p>
      </dgm:t>
    </dgm:pt>
    <dgm:pt modelId="{373FD31B-8C04-4299-834B-9F119D097774}" type="sibTrans" cxnId="{51FDAE0C-5A01-4394-B772-32638BD2A51E}">
      <dgm:prSet/>
      <dgm:spPr/>
      <dgm:t>
        <a:bodyPr/>
        <a:lstStyle/>
        <a:p>
          <a:endParaRPr lang="en-US"/>
        </a:p>
      </dgm:t>
    </dgm:pt>
    <dgm:pt modelId="{5DC40502-7D96-48DB-BC57-DFBBC56C90DB}">
      <dgm:prSet phldrT="[Text]" custT="1"/>
      <dgm:spPr/>
      <dgm:t>
        <a:bodyPr/>
        <a:lstStyle/>
        <a:p>
          <a:r>
            <a:rPr lang="b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৩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FF837D77-96EF-41DA-A219-23FC5A7C363D}" type="parTrans" cxnId="{A2441167-5F49-4319-A5AB-E0F50F1B9777}">
      <dgm:prSet/>
      <dgm:spPr/>
      <dgm:t>
        <a:bodyPr/>
        <a:lstStyle/>
        <a:p>
          <a:endParaRPr lang="en-US"/>
        </a:p>
      </dgm:t>
    </dgm:pt>
    <dgm:pt modelId="{4AE04F9F-04C9-424B-A6A9-FEC83F13AEB2}" type="sibTrans" cxnId="{A2441167-5F49-4319-A5AB-E0F50F1B9777}">
      <dgm:prSet/>
      <dgm:spPr/>
      <dgm:t>
        <a:bodyPr/>
        <a:lstStyle/>
        <a:p>
          <a:endParaRPr lang="en-US"/>
        </a:p>
      </dgm:t>
    </dgm:pt>
    <dgm:pt modelId="{E163B950-0B01-410F-AF15-2FD472442F4D}">
      <dgm:prSet phldrT="[Text]" custT="1"/>
      <dgm:spPr/>
      <dgm:t>
        <a:bodyPr/>
        <a:lstStyle/>
        <a:p>
          <a:pPr algn="l"/>
          <a:r>
            <a:rPr lang="b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চিহ্নিত ইনপুট ডিভাইসের কাজ বর্ণনা করতে পারবে।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3D2FF4-E9FA-426E-8F58-64F485347BD3}" type="parTrans" cxnId="{C9E74B7E-24AC-4AD7-81D1-E25E443CD10C}">
      <dgm:prSet/>
      <dgm:spPr/>
      <dgm:t>
        <a:bodyPr/>
        <a:lstStyle/>
        <a:p>
          <a:endParaRPr lang="en-US"/>
        </a:p>
      </dgm:t>
    </dgm:pt>
    <dgm:pt modelId="{0B5160AC-D18A-49FE-986A-1F7E52A12D94}" type="sibTrans" cxnId="{C9E74B7E-24AC-4AD7-81D1-E25E443CD10C}">
      <dgm:prSet/>
      <dgm:spPr/>
      <dgm:t>
        <a:bodyPr/>
        <a:lstStyle/>
        <a:p>
          <a:endParaRPr lang="en-US"/>
        </a:p>
      </dgm:t>
    </dgm:pt>
    <dgm:pt modelId="{61395113-91C3-4B6E-BE2B-4094B4DB2551}">
      <dgm:prSet custT="1"/>
      <dgm:spPr/>
      <dgm:t>
        <a:bodyPr/>
        <a:lstStyle/>
        <a:p>
          <a:pPr algn="l"/>
          <a:r>
            <a:rPr lang="b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ইনপুট ডিভাইস কী বলতে পারবে;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769AA36-E670-4C6E-8688-B54F4BD6CC8C}" type="parTrans" cxnId="{334FCED6-74D4-437F-8568-0D216AEA0423}">
      <dgm:prSet/>
      <dgm:spPr/>
      <dgm:t>
        <a:bodyPr/>
        <a:lstStyle/>
        <a:p>
          <a:endParaRPr lang="en-US"/>
        </a:p>
      </dgm:t>
    </dgm:pt>
    <dgm:pt modelId="{DD0C2484-C94E-40CB-9080-7357AD0B0504}" type="sibTrans" cxnId="{334FCED6-74D4-437F-8568-0D216AEA0423}">
      <dgm:prSet/>
      <dgm:spPr/>
      <dgm:t>
        <a:bodyPr/>
        <a:lstStyle/>
        <a:p>
          <a:endParaRPr lang="en-US"/>
        </a:p>
      </dgm:t>
    </dgm:pt>
    <dgm:pt modelId="{C0AB6A1A-284E-443B-967A-47B5AD9A8EBD}">
      <dgm:prSet custT="1"/>
      <dgm:spPr/>
      <dgm:t>
        <a:bodyPr/>
        <a:lstStyle/>
        <a:p>
          <a:pPr algn="l"/>
          <a:r>
            <a:rPr lang="b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ইনপুট ডিভাইস চিহ্নিত করতে পারবে;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0D392865-6381-429E-A679-19074393E128}" type="parTrans" cxnId="{E7DCC650-C4C6-4D91-89CF-453EA33302FE}">
      <dgm:prSet/>
      <dgm:spPr/>
      <dgm:t>
        <a:bodyPr/>
        <a:lstStyle/>
        <a:p>
          <a:endParaRPr lang="en-US"/>
        </a:p>
      </dgm:t>
    </dgm:pt>
    <dgm:pt modelId="{B3F8EFD8-2B75-41C4-AE49-6210AF55A8F2}" type="sibTrans" cxnId="{E7DCC650-C4C6-4D91-89CF-453EA33302FE}">
      <dgm:prSet/>
      <dgm:spPr/>
      <dgm:t>
        <a:bodyPr/>
        <a:lstStyle/>
        <a:p>
          <a:endParaRPr lang="en-US"/>
        </a:p>
      </dgm:t>
    </dgm:pt>
    <dgm:pt modelId="{A71696FC-5F5E-47EB-8AF5-1BBF56FADF58}" type="pres">
      <dgm:prSet presAssocID="{FF03743E-9EB9-45FA-A5BE-E94E760FC76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1A421AC-6CF0-4524-9D79-501A10A5DEA0}" type="pres">
      <dgm:prSet presAssocID="{DEE6CCC7-540C-44E9-B9A8-B67A97CD4559}" presName="horFlow" presStyleCnt="0"/>
      <dgm:spPr/>
    </dgm:pt>
    <dgm:pt modelId="{0791E2F7-57B9-42F6-A7A5-6A4B5F2F54CD}" type="pres">
      <dgm:prSet presAssocID="{DEE6CCC7-540C-44E9-B9A8-B67A97CD4559}" presName="bigChev" presStyleLbl="node1" presStyleIdx="0" presStyleCnt="3" custScaleY="81599"/>
      <dgm:spPr/>
      <dgm:t>
        <a:bodyPr/>
        <a:lstStyle/>
        <a:p>
          <a:endParaRPr lang="en-US"/>
        </a:p>
      </dgm:t>
    </dgm:pt>
    <dgm:pt modelId="{DDEA3837-0900-485A-9E82-1EE3927DFD2B}" type="pres">
      <dgm:prSet presAssocID="{A769AA36-E670-4C6E-8688-B54F4BD6CC8C}" presName="parTrans" presStyleCnt="0"/>
      <dgm:spPr/>
    </dgm:pt>
    <dgm:pt modelId="{BC6EFB5E-1970-4E53-9EE4-0E19F3F3BAEE}" type="pres">
      <dgm:prSet presAssocID="{61395113-91C3-4B6E-BE2B-4094B4DB2551}" presName="node" presStyleLbl="alignAccFollowNode1" presStyleIdx="0" presStyleCnt="3" custScaleX="2551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71892-0408-4957-9462-B4A8256E2DB6}" type="pres">
      <dgm:prSet presAssocID="{DEE6CCC7-540C-44E9-B9A8-B67A97CD4559}" presName="vSp" presStyleCnt="0"/>
      <dgm:spPr/>
    </dgm:pt>
    <dgm:pt modelId="{6C4B861D-38A8-4009-90A3-1B28DFB7017E}" type="pres">
      <dgm:prSet presAssocID="{F61637B3-A864-447F-AB3C-1A7E9418DAAF}" presName="horFlow" presStyleCnt="0"/>
      <dgm:spPr/>
    </dgm:pt>
    <dgm:pt modelId="{34F22EDF-9B27-46A2-9BF7-886DF6169871}" type="pres">
      <dgm:prSet presAssocID="{F61637B3-A864-447F-AB3C-1A7E9418DAAF}" presName="bigChev" presStyleLbl="node1" presStyleIdx="1" presStyleCnt="3" custScaleY="76188"/>
      <dgm:spPr/>
      <dgm:t>
        <a:bodyPr/>
        <a:lstStyle/>
        <a:p>
          <a:endParaRPr lang="en-US"/>
        </a:p>
      </dgm:t>
    </dgm:pt>
    <dgm:pt modelId="{AB6C9584-6D18-4601-B0EA-C20CE5C0F6F9}" type="pres">
      <dgm:prSet presAssocID="{0D392865-6381-429E-A679-19074393E128}" presName="parTrans" presStyleCnt="0"/>
      <dgm:spPr/>
    </dgm:pt>
    <dgm:pt modelId="{52894B80-71ED-4620-A4B7-8EC0A4B6CE43}" type="pres">
      <dgm:prSet presAssocID="{C0AB6A1A-284E-443B-967A-47B5AD9A8EBD}" presName="node" presStyleLbl="alignAccFollowNode1" presStyleIdx="1" presStyleCnt="3" custScaleX="301151" custScaleY="95005" custLinFactNeighborX="16590" custLinFactNeighborY="-53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D15635-DC1A-41FD-AAE7-E7187BC22D0E}" type="pres">
      <dgm:prSet presAssocID="{F61637B3-A864-447F-AB3C-1A7E9418DAAF}" presName="vSp" presStyleCnt="0"/>
      <dgm:spPr/>
    </dgm:pt>
    <dgm:pt modelId="{9AEBC458-0856-472F-AFD4-169D661CA255}" type="pres">
      <dgm:prSet presAssocID="{5DC40502-7D96-48DB-BC57-DFBBC56C90DB}" presName="horFlow" presStyleCnt="0"/>
      <dgm:spPr/>
    </dgm:pt>
    <dgm:pt modelId="{64D7BCEA-E213-40DC-83CD-D14DC96B325E}" type="pres">
      <dgm:prSet presAssocID="{5DC40502-7D96-48DB-BC57-DFBBC56C90DB}" presName="bigChev" presStyleLbl="node1" presStyleIdx="2" presStyleCnt="3" custScaleY="89689"/>
      <dgm:spPr/>
      <dgm:t>
        <a:bodyPr/>
        <a:lstStyle/>
        <a:p>
          <a:endParaRPr lang="en-US"/>
        </a:p>
      </dgm:t>
    </dgm:pt>
    <dgm:pt modelId="{8E6896A1-108E-494A-AC92-70486F22B8A3}" type="pres">
      <dgm:prSet presAssocID="{143D2FF4-E9FA-426E-8F58-64F485347BD3}" presName="parTrans" presStyleCnt="0"/>
      <dgm:spPr/>
    </dgm:pt>
    <dgm:pt modelId="{171F87C9-53D2-4493-8BB6-DBEC18C49960}" type="pres">
      <dgm:prSet presAssocID="{E163B950-0B01-410F-AF15-2FD472442F4D}" presName="node" presStyleLbl="alignAccFollowNode1" presStyleIdx="2" presStyleCnt="3" custScaleX="339682" custLinFactNeighborX="16590" custLinFactNeighborY="-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3228BA-86FD-4E83-8F19-EA6AC846D5BA}" srcId="{FF03743E-9EB9-45FA-A5BE-E94E760FC76C}" destId="{DEE6CCC7-540C-44E9-B9A8-B67A97CD4559}" srcOrd="0" destOrd="0" parTransId="{BA6980D3-0313-4C63-85AB-82089724CF4A}" sibTransId="{939C7548-A5B6-4C1F-BA47-59D0A09FB747}"/>
    <dgm:cxn modelId="{87616C5E-5878-4923-B89F-02B5DD5BF627}" type="presOf" srcId="{DEE6CCC7-540C-44E9-B9A8-B67A97CD4559}" destId="{0791E2F7-57B9-42F6-A7A5-6A4B5F2F54CD}" srcOrd="0" destOrd="0" presId="urn:microsoft.com/office/officeart/2005/8/layout/lProcess3"/>
    <dgm:cxn modelId="{E7DCC650-C4C6-4D91-89CF-453EA33302FE}" srcId="{F61637B3-A864-447F-AB3C-1A7E9418DAAF}" destId="{C0AB6A1A-284E-443B-967A-47B5AD9A8EBD}" srcOrd="0" destOrd="0" parTransId="{0D392865-6381-429E-A679-19074393E128}" sibTransId="{B3F8EFD8-2B75-41C4-AE49-6210AF55A8F2}"/>
    <dgm:cxn modelId="{18055B12-5007-4AA9-9928-B4E8D3C340E7}" type="presOf" srcId="{E163B950-0B01-410F-AF15-2FD472442F4D}" destId="{171F87C9-53D2-4493-8BB6-DBEC18C49960}" srcOrd="0" destOrd="0" presId="urn:microsoft.com/office/officeart/2005/8/layout/lProcess3"/>
    <dgm:cxn modelId="{334FCED6-74D4-437F-8568-0D216AEA0423}" srcId="{DEE6CCC7-540C-44E9-B9A8-B67A97CD4559}" destId="{61395113-91C3-4B6E-BE2B-4094B4DB2551}" srcOrd="0" destOrd="0" parTransId="{A769AA36-E670-4C6E-8688-B54F4BD6CC8C}" sibTransId="{DD0C2484-C94E-40CB-9080-7357AD0B0504}"/>
    <dgm:cxn modelId="{1C762AEA-9050-496C-A4B9-90C33C8006D9}" type="presOf" srcId="{F61637B3-A864-447F-AB3C-1A7E9418DAAF}" destId="{34F22EDF-9B27-46A2-9BF7-886DF6169871}" srcOrd="0" destOrd="0" presId="urn:microsoft.com/office/officeart/2005/8/layout/lProcess3"/>
    <dgm:cxn modelId="{C9E74B7E-24AC-4AD7-81D1-E25E443CD10C}" srcId="{5DC40502-7D96-48DB-BC57-DFBBC56C90DB}" destId="{E163B950-0B01-410F-AF15-2FD472442F4D}" srcOrd="0" destOrd="0" parTransId="{143D2FF4-E9FA-426E-8F58-64F485347BD3}" sibTransId="{0B5160AC-D18A-49FE-986A-1F7E52A12D94}"/>
    <dgm:cxn modelId="{51FDAE0C-5A01-4394-B772-32638BD2A51E}" srcId="{FF03743E-9EB9-45FA-A5BE-E94E760FC76C}" destId="{F61637B3-A864-447F-AB3C-1A7E9418DAAF}" srcOrd="1" destOrd="0" parTransId="{55241B8A-6B48-45A1-8663-CC45639FFAE2}" sibTransId="{373FD31B-8C04-4299-834B-9F119D097774}"/>
    <dgm:cxn modelId="{FDA66328-6892-43FF-B080-067E13163B89}" type="presOf" srcId="{FF03743E-9EB9-45FA-A5BE-E94E760FC76C}" destId="{A71696FC-5F5E-47EB-8AF5-1BBF56FADF58}" srcOrd="0" destOrd="0" presId="urn:microsoft.com/office/officeart/2005/8/layout/lProcess3"/>
    <dgm:cxn modelId="{A2441167-5F49-4319-A5AB-E0F50F1B9777}" srcId="{FF03743E-9EB9-45FA-A5BE-E94E760FC76C}" destId="{5DC40502-7D96-48DB-BC57-DFBBC56C90DB}" srcOrd="2" destOrd="0" parTransId="{FF837D77-96EF-41DA-A219-23FC5A7C363D}" sibTransId="{4AE04F9F-04C9-424B-A6A9-FEC83F13AEB2}"/>
    <dgm:cxn modelId="{139DFA15-0D6D-4BF8-93F8-D9ED3F60BA99}" type="presOf" srcId="{5DC40502-7D96-48DB-BC57-DFBBC56C90DB}" destId="{64D7BCEA-E213-40DC-83CD-D14DC96B325E}" srcOrd="0" destOrd="0" presId="urn:microsoft.com/office/officeart/2005/8/layout/lProcess3"/>
    <dgm:cxn modelId="{5557355B-A861-4DE7-BDAF-096DEBE27D3B}" type="presOf" srcId="{C0AB6A1A-284E-443B-967A-47B5AD9A8EBD}" destId="{52894B80-71ED-4620-A4B7-8EC0A4B6CE43}" srcOrd="0" destOrd="0" presId="urn:microsoft.com/office/officeart/2005/8/layout/lProcess3"/>
    <dgm:cxn modelId="{08171639-0222-4DE7-8896-E7EDED671CD3}" type="presOf" srcId="{61395113-91C3-4B6E-BE2B-4094B4DB2551}" destId="{BC6EFB5E-1970-4E53-9EE4-0E19F3F3BAEE}" srcOrd="0" destOrd="0" presId="urn:microsoft.com/office/officeart/2005/8/layout/lProcess3"/>
    <dgm:cxn modelId="{AFCB0DA3-0339-43A0-BF89-0E56D4825608}" type="presParOf" srcId="{A71696FC-5F5E-47EB-8AF5-1BBF56FADF58}" destId="{B1A421AC-6CF0-4524-9D79-501A10A5DEA0}" srcOrd="0" destOrd="0" presId="urn:microsoft.com/office/officeart/2005/8/layout/lProcess3"/>
    <dgm:cxn modelId="{724140DB-E7FD-47EE-BD04-D4D19EACED65}" type="presParOf" srcId="{B1A421AC-6CF0-4524-9D79-501A10A5DEA0}" destId="{0791E2F7-57B9-42F6-A7A5-6A4B5F2F54CD}" srcOrd="0" destOrd="0" presId="urn:microsoft.com/office/officeart/2005/8/layout/lProcess3"/>
    <dgm:cxn modelId="{F8AB445D-E9E9-4016-99F3-142C49537A37}" type="presParOf" srcId="{B1A421AC-6CF0-4524-9D79-501A10A5DEA0}" destId="{DDEA3837-0900-485A-9E82-1EE3927DFD2B}" srcOrd="1" destOrd="0" presId="urn:microsoft.com/office/officeart/2005/8/layout/lProcess3"/>
    <dgm:cxn modelId="{D614A498-F411-4365-833E-67C44D424D4B}" type="presParOf" srcId="{B1A421AC-6CF0-4524-9D79-501A10A5DEA0}" destId="{BC6EFB5E-1970-4E53-9EE4-0E19F3F3BAEE}" srcOrd="2" destOrd="0" presId="urn:microsoft.com/office/officeart/2005/8/layout/lProcess3"/>
    <dgm:cxn modelId="{CDB22A40-51AF-4E2B-9464-38E079BA9470}" type="presParOf" srcId="{A71696FC-5F5E-47EB-8AF5-1BBF56FADF58}" destId="{8DA71892-0408-4957-9462-B4A8256E2DB6}" srcOrd="1" destOrd="0" presId="urn:microsoft.com/office/officeart/2005/8/layout/lProcess3"/>
    <dgm:cxn modelId="{9756C683-474A-45C3-A740-AF408BBDD3B2}" type="presParOf" srcId="{A71696FC-5F5E-47EB-8AF5-1BBF56FADF58}" destId="{6C4B861D-38A8-4009-90A3-1B28DFB7017E}" srcOrd="2" destOrd="0" presId="urn:microsoft.com/office/officeart/2005/8/layout/lProcess3"/>
    <dgm:cxn modelId="{FFEF0BF7-C43C-4B15-BC9D-E42D2D2D1A34}" type="presParOf" srcId="{6C4B861D-38A8-4009-90A3-1B28DFB7017E}" destId="{34F22EDF-9B27-46A2-9BF7-886DF6169871}" srcOrd="0" destOrd="0" presId="urn:microsoft.com/office/officeart/2005/8/layout/lProcess3"/>
    <dgm:cxn modelId="{718BCA1D-F008-40BF-ACED-9B073CE0BAC2}" type="presParOf" srcId="{6C4B861D-38A8-4009-90A3-1B28DFB7017E}" destId="{AB6C9584-6D18-4601-B0EA-C20CE5C0F6F9}" srcOrd="1" destOrd="0" presId="urn:microsoft.com/office/officeart/2005/8/layout/lProcess3"/>
    <dgm:cxn modelId="{3EF21252-B62C-4230-BD18-FFA262BED4D6}" type="presParOf" srcId="{6C4B861D-38A8-4009-90A3-1B28DFB7017E}" destId="{52894B80-71ED-4620-A4B7-8EC0A4B6CE43}" srcOrd="2" destOrd="0" presId="urn:microsoft.com/office/officeart/2005/8/layout/lProcess3"/>
    <dgm:cxn modelId="{E2840B76-674A-4CAE-8569-78293CF3E2F3}" type="presParOf" srcId="{A71696FC-5F5E-47EB-8AF5-1BBF56FADF58}" destId="{76D15635-DC1A-41FD-AAE7-E7187BC22D0E}" srcOrd="3" destOrd="0" presId="urn:microsoft.com/office/officeart/2005/8/layout/lProcess3"/>
    <dgm:cxn modelId="{CFC2E475-210B-4CFE-811A-3C33D497243D}" type="presParOf" srcId="{A71696FC-5F5E-47EB-8AF5-1BBF56FADF58}" destId="{9AEBC458-0856-472F-AFD4-169D661CA255}" srcOrd="4" destOrd="0" presId="urn:microsoft.com/office/officeart/2005/8/layout/lProcess3"/>
    <dgm:cxn modelId="{3A3F8253-380D-4CED-BFEB-9EF9E85BB0D2}" type="presParOf" srcId="{9AEBC458-0856-472F-AFD4-169D661CA255}" destId="{64D7BCEA-E213-40DC-83CD-D14DC96B325E}" srcOrd="0" destOrd="0" presId="urn:microsoft.com/office/officeart/2005/8/layout/lProcess3"/>
    <dgm:cxn modelId="{415658A8-B3A3-44D7-A005-588524585CA2}" type="presParOf" srcId="{9AEBC458-0856-472F-AFD4-169D661CA255}" destId="{8E6896A1-108E-494A-AC92-70486F22B8A3}" srcOrd="1" destOrd="0" presId="urn:microsoft.com/office/officeart/2005/8/layout/lProcess3"/>
    <dgm:cxn modelId="{CDB866A3-D61B-4DF6-9B3B-A74C2EA6B63F}" type="presParOf" srcId="{9AEBC458-0856-472F-AFD4-169D661CA255}" destId="{171F87C9-53D2-4493-8BB6-DBEC18C49960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130CFF-6EDA-4191-AB12-37140C3468CC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8941CCE-CAB2-49FF-A7AB-31DA26EAEB50}">
      <dgm:prSet phldrT="[Text]" custT="1"/>
      <dgm:spPr>
        <a:solidFill>
          <a:schemeClr val="bg2"/>
        </a:solidFill>
      </dgm:spPr>
      <dgm:t>
        <a:bodyPr/>
        <a:lstStyle/>
        <a:p>
          <a:r>
            <a:rPr lang="bn-IN" sz="28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কী-বোর্ড</a:t>
          </a:r>
          <a:endParaRPr lang="en-US" sz="28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16C5375D-29CD-42E3-BD79-8457D0C58A6A}" type="parTrans" cxnId="{61373A61-2E90-42C2-9EE3-2BEEC7405EAC}">
      <dgm:prSet/>
      <dgm:spPr/>
      <dgm:t>
        <a:bodyPr/>
        <a:lstStyle/>
        <a:p>
          <a:endParaRPr lang="en-US"/>
        </a:p>
      </dgm:t>
    </dgm:pt>
    <dgm:pt modelId="{FFA6E4EC-08CD-41B8-9314-E633C7B41C97}" type="sibTrans" cxnId="{61373A61-2E90-42C2-9EE3-2BEEC7405EAC}">
      <dgm:prSet/>
      <dgm:spPr/>
      <dgm:t>
        <a:bodyPr/>
        <a:lstStyle/>
        <a:p>
          <a:endParaRPr lang="en-US"/>
        </a:p>
      </dgm:t>
    </dgm:pt>
    <dgm:pt modelId="{4AE06572-2164-436D-9834-2A3F08AF99FA}">
      <dgm:prSet phldrT="[Text]" custT="1"/>
      <dgm:spPr>
        <a:solidFill>
          <a:schemeClr val="bg2"/>
        </a:solidFill>
      </dgm:spPr>
      <dgm:t>
        <a:bodyPr/>
        <a:lstStyle/>
        <a:p>
          <a:r>
            <a:rPr lang="bn-IN" sz="28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ফ্যাংশন কী</a:t>
          </a:r>
          <a:endParaRPr lang="en-US" sz="28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93904C96-B5E1-41D3-BEB6-124619966CD5}" type="parTrans" cxnId="{D0309B34-A385-404C-A80C-BD6915AF2762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9D7C0A-BD45-4C14-942F-D795AD295B9E}" type="sibTrans" cxnId="{D0309B34-A385-404C-A80C-BD6915AF2762}">
      <dgm:prSet/>
      <dgm:spPr/>
      <dgm:t>
        <a:bodyPr/>
        <a:lstStyle/>
        <a:p>
          <a:endParaRPr lang="en-US"/>
        </a:p>
      </dgm:t>
    </dgm:pt>
    <dgm:pt modelId="{59FB9EDE-8804-4478-A193-6A6B1F22F8BD}">
      <dgm:prSet phldrT="[Text]" custT="1"/>
      <dgm:spPr>
        <a:solidFill>
          <a:schemeClr val="bg2"/>
        </a:solidFill>
      </dgm:spPr>
      <dgm:t>
        <a:bodyPr/>
        <a:lstStyle/>
        <a:p>
          <a:r>
            <a:rPr lang="bn-IN" sz="28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নিউমেরিক কী</a:t>
          </a:r>
          <a:endParaRPr lang="en-US" sz="28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E99D3393-79B9-407E-AFA2-419B6D1151E3}" type="parTrans" cxnId="{5CF3A730-932D-43BE-8680-29884A67CCF1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9847D3-2C0D-4757-85FC-F46F249DFABB}" type="sibTrans" cxnId="{5CF3A730-932D-43BE-8680-29884A67CCF1}">
      <dgm:prSet/>
      <dgm:spPr/>
      <dgm:t>
        <a:bodyPr/>
        <a:lstStyle/>
        <a:p>
          <a:endParaRPr lang="en-US"/>
        </a:p>
      </dgm:t>
    </dgm:pt>
    <dgm:pt modelId="{E065936E-0987-4DEC-9699-5D5BA5CD3B89}">
      <dgm:prSet phldrT="[Text]" custT="1"/>
      <dgm:spPr>
        <a:solidFill>
          <a:schemeClr val="bg2"/>
        </a:solidFill>
      </dgm:spPr>
      <dgm:t>
        <a:bodyPr/>
        <a:lstStyle/>
        <a:p>
          <a:r>
            <a:rPr lang="bn-IN" sz="28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কারসার কী</a:t>
          </a:r>
          <a:endParaRPr lang="en-US" sz="28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44DBF4BE-5A8F-4401-B52D-BABBC2B14212}" type="parTrans" cxnId="{D1563F9D-BAF9-454B-B5A9-72CD529738AF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7E3357-A5A1-43C1-AE92-6F437D1BE043}" type="sibTrans" cxnId="{D1563F9D-BAF9-454B-B5A9-72CD529738AF}">
      <dgm:prSet/>
      <dgm:spPr/>
      <dgm:t>
        <a:bodyPr/>
        <a:lstStyle/>
        <a:p>
          <a:endParaRPr lang="en-US"/>
        </a:p>
      </dgm:t>
    </dgm:pt>
    <dgm:pt modelId="{1C5C4BB2-2D02-4E67-A17F-220D9C812168}">
      <dgm:prSet phldrT="[Text]" custT="1"/>
      <dgm:spPr>
        <a:solidFill>
          <a:schemeClr val="bg2"/>
        </a:solidFill>
      </dgm:spPr>
      <dgm:t>
        <a:bodyPr/>
        <a:lstStyle/>
        <a:p>
          <a:r>
            <a:rPr lang="bn-IN" sz="28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অ্যালফাবেটিক কী</a:t>
          </a:r>
          <a:endParaRPr lang="en-US" sz="28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B8FD67AB-8829-4E97-AC37-E65149CE1E18}" type="parTrans" cxnId="{FAC44D2D-A0CA-4670-B8FF-8917689DDB9A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8F167C-B85A-4EE3-96E0-012DA6065C54}" type="sibTrans" cxnId="{FAC44D2D-A0CA-4670-B8FF-8917689DDB9A}">
      <dgm:prSet/>
      <dgm:spPr/>
      <dgm:t>
        <a:bodyPr/>
        <a:lstStyle/>
        <a:p>
          <a:endParaRPr lang="en-US"/>
        </a:p>
      </dgm:t>
    </dgm:pt>
    <dgm:pt modelId="{C9C9F3D8-944C-47A5-BB43-97CC792E7767}" type="pres">
      <dgm:prSet presAssocID="{93130CFF-6EDA-4191-AB12-37140C3468C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7C49A8-ECAD-4F5E-86F0-6923522D0451}" type="pres">
      <dgm:prSet presAssocID="{78941CCE-CAB2-49FF-A7AB-31DA26EAEB50}" presName="centerShape" presStyleLbl="node0" presStyleIdx="0" presStyleCnt="1" custScaleX="140271"/>
      <dgm:spPr/>
      <dgm:t>
        <a:bodyPr/>
        <a:lstStyle/>
        <a:p>
          <a:endParaRPr lang="en-US"/>
        </a:p>
      </dgm:t>
    </dgm:pt>
    <dgm:pt modelId="{F36682D2-57F2-44CC-9E41-58B723B9A0E4}" type="pres">
      <dgm:prSet presAssocID="{93904C96-B5E1-41D3-BEB6-124619966CD5}" presName="Name9" presStyleLbl="parChTrans1D2" presStyleIdx="0" presStyleCnt="4"/>
      <dgm:spPr/>
      <dgm:t>
        <a:bodyPr/>
        <a:lstStyle/>
        <a:p>
          <a:endParaRPr lang="en-US"/>
        </a:p>
      </dgm:t>
    </dgm:pt>
    <dgm:pt modelId="{5E26825A-ECF9-4D85-B8B6-A39E99400E3E}" type="pres">
      <dgm:prSet presAssocID="{93904C96-B5E1-41D3-BEB6-124619966CD5}" presName="connTx" presStyleLbl="parChTrans1D2" presStyleIdx="0" presStyleCnt="4"/>
      <dgm:spPr/>
      <dgm:t>
        <a:bodyPr/>
        <a:lstStyle/>
        <a:p>
          <a:endParaRPr lang="en-US"/>
        </a:p>
      </dgm:t>
    </dgm:pt>
    <dgm:pt modelId="{C1EDECFA-6D02-4717-B4CD-B7AF5796FC83}" type="pres">
      <dgm:prSet presAssocID="{4AE06572-2164-436D-9834-2A3F08AF99FA}" presName="node" presStyleLbl="node1" presStyleIdx="0" presStyleCnt="4" custScaleX="171918" custRadScaleRad="100120" custRadScaleInc="6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7793A5-4288-4C69-987F-5AC9BFCAED86}" type="pres">
      <dgm:prSet presAssocID="{E99D3393-79B9-407E-AFA2-419B6D1151E3}" presName="Name9" presStyleLbl="parChTrans1D2" presStyleIdx="1" presStyleCnt="4"/>
      <dgm:spPr/>
      <dgm:t>
        <a:bodyPr/>
        <a:lstStyle/>
        <a:p>
          <a:endParaRPr lang="en-US"/>
        </a:p>
      </dgm:t>
    </dgm:pt>
    <dgm:pt modelId="{B6C55422-87D6-46ED-B3D4-E1CB6302A5BA}" type="pres">
      <dgm:prSet presAssocID="{E99D3393-79B9-407E-AFA2-419B6D1151E3}" presName="connTx" presStyleLbl="parChTrans1D2" presStyleIdx="1" presStyleCnt="4"/>
      <dgm:spPr/>
      <dgm:t>
        <a:bodyPr/>
        <a:lstStyle/>
        <a:p>
          <a:endParaRPr lang="en-US"/>
        </a:p>
      </dgm:t>
    </dgm:pt>
    <dgm:pt modelId="{386A211E-C625-4022-9329-D07B8FE242FB}" type="pres">
      <dgm:prSet presAssocID="{59FB9EDE-8804-4478-A193-6A6B1F22F8BD}" presName="node" presStyleLbl="node1" presStyleIdx="1" presStyleCnt="4" custScaleX="188495" custRadScaleRad="1432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91273-75F7-479F-8D74-E1A08A1BCD4A}" type="pres">
      <dgm:prSet presAssocID="{44DBF4BE-5A8F-4401-B52D-BABBC2B14212}" presName="Name9" presStyleLbl="parChTrans1D2" presStyleIdx="2" presStyleCnt="4"/>
      <dgm:spPr/>
      <dgm:t>
        <a:bodyPr/>
        <a:lstStyle/>
        <a:p>
          <a:endParaRPr lang="en-US"/>
        </a:p>
      </dgm:t>
    </dgm:pt>
    <dgm:pt modelId="{677F8BEE-C6F3-4184-86F3-D417099D1668}" type="pres">
      <dgm:prSet presAssocID="{44DBF4BE-5A8F-4401-B52D-BABBC2B14212}" presName="connTx" presStyleLbl="parChTrans1D2" presStyleIdx="2" presStyleCnt="4"/>
      <dgm:spPr/>
      <dgm:t>
        <a:bodyPr/>
        <a:lstStyle/>
        <a:p>
          <a:endParaRPr lang="en-US"/>
        </a:p>
      </dgm:t>
    </dgm:pt>
    <dgm:pt modelId="{37D299A4-71F4-4994-8F5E-3CABD6502B55}" type="pres">
      <dgm:prSet presAssocID="{E065936E-0987-4DEC-9699-5D5BA5CD3B89}" presName="node" presStyleLbl="node1" presStyleIdx="2" presStyleCnt="4" custScaleX="184660" custRadScaleRad="946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9F2629-9E23-44CD-905A-5B99A5AA0268}" type="pres">
      <dgm:prSet presAssocID="{B8FD67AB-8829-4E97-AC37-E65149CE1E18}" presName="Name9" presStyleLbl="parChTrans1D2" presStyleIdx="3" presStyleCnt="4"/>
      <dgm:spPr/>
      <dgm:t>
        <a:bodyPr/>
        <a:lstStyle/>
        <a:p>
          <a:endParaRPr lang="en-US"/>
        </a:p>
      </dgm:t>
    </dgm:pt>
    <dgm:pt modelId="{244E1FEB-70A5-45D7-AC75-D0519F97F3F6}" type="pres">
      <dgm:prSet presAssocID="{B8FD67AB-8829-4E97-AC37-E65149CE1E18}" presName="connTx" presStyleLbl="parChTrans1D2" presStyleIdx="3" presStyleCnt="4"/>
      <dgm:spPr/>
      <dgm:t>
        <a:bodyPr/>
        <a:lstStyle/>
        <a:p>
          <a:endParaRPr lang="en-US"/>
        </a:p>
      </dgm:t>
    </dgm:pt>
    <dgm:pt modelId="{342A97CD-8853-4DC3-9872-D8BEC2C00592}" type="pres">
      <dgm:prSet presAssocID="{1C5C4BB2-2D02-4E67-A17F-220D9C812168}" presName="node" presStyleLbl="node1" presStyleIdx="3" presStyleCnt="4" custScaleX="194027" custRadScaleRad="1432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FA9AC8-493B-4C87-9584-7C046A3C583D}" type="presOf" srcId="{B8FD67AB-8829-4E97-AC37-E65149CE1E18}" destId="{979F2629-9E23-44CD-905A-5B99A5AA0268}" srcOrd="0" destOrd="0" presId="urn:microsoft.com/office/officeart/2005/8/layout/radial1"/>
    <dgm:cxn modelId="{FAC44D2D-A0CA-4670-B8FF-8917689DDB9A}" srcId="{78941CCE-CAB2-49FF-A7AB-31DA26EAEB50}" destId="{1C5C4BB2-2D02-4E67-A17F-220D9C812168}" srcOrd="3" destOrd="0" parTransId="{B8FD67AB-8829-4E97-AC37-E65149CE1E18}" sibTransId="{528F167C-B85A-4EE3-96E0-012DA6065C54}"/>
    <dgm:cxn modelId="{6753BE98-02C6-4A6C-8EC6-34D9EF93B689}" type="presOf" srcId="{93904C96-B5E1-41D3-BEB6-124619966CD5}" destId="{5E26825A-ECF9-4D85-B8B6-A39E99400E3E}" srcOrd="1" destOrd="0" presId="urn:microsoft.com/office/officeart/2005/8/layout/radial1"/>
    <dgm:cxn modelId="{49F95521-FBA0-4197-9674-00F574095A4E}" type="presOf" srcId="{E99D3393-79B9-407E-AFA2-419B6D1151E3}" destId="{577793A5-4288-4C69-987F-5AC9BFCAED86}" srcOrd="0" destOrd="0" presId="urn:microsoft.com/office/officeart/2005/8/layout/radial1"/>
    <dgm:cxn modelId="{F440773F-6982-434A-B849-658025D350FB}" type="presOf" srcId="{44DBF4BE-5A8F-4401-B52D-BABBC2B14212}" destId="{41391273-75F7-479F-8D74-E1A08A1BCD4A}" srcOrd="0" destOrd="0" presId="urn:microsoft.com/office/officeart/2005/8/layout/radial1"/>
    <dgm:cxn modelId="{3C61B706-FCEE-4111-AA63-7EF942615786}" type="presOf" srcId="{44DBF4BE-5A8F-4401-B52D-BABBC2B14212}" destId="{677F8BEE-C6F3-4184-86F3-D417099D1668}" srcOrd="1" destOrd="0" presId="urn:microsoft.com/office/officeart/2005/8/layout/radial1"/>
    <dgm:cxn modelId="{DE34B410-5B5B-4E82-9365-E4E5C3255595}" type="presOf" srcId="{E99D3393-79B9-407E-AFA2-419B6D1151E3}" destId="{B6C55422-87D6-46ED-B3D4-E1CB6302A5BA}" srcOrd="1" destOrd="0" presId="urn:microsoft.com/office/officeart/2005/8/layout/radial1"/>
    <dgm:cxn modelId="{D0006C62-6C34-4298-9313-3E6616AEA940}" type="presOf" srcId="{1C5C4BB2-2D02-4E67-A17F-220D9C812168}" destId="{342A97CD-8853-4DC3-9872-D8BEC2C00592}" srcOrd="0" destOrd="0" presId="urn:microsoft.com/office/officeart/2005/8/layout/radial1"/>
    <dgm:cxn modelId="{2B739E34-8406-4D1E-838A-52761DD48E96}" type="presOf" srcId="{93904C96-B5E1-41D3-BEB6-124619966CD5}" destId="{F36682D2-57F2-44CC-9E41-58B723B9A0E4}" srcOrd="0" destOrd="0" presId="urn:microsoft.com/office/officeart/2005/8/layout/radial1"/>
    <dgm:cxn modelId="{31106049-CAAC-4F55-A490-BCFBE558A9DA}" type="presOf" srcId="{78941CCE-CAB2-49FF-A7AB-31DA26EAEB50}" destId="{397C49A8-ECAD-4F5E-86F0-6923522D0451}" srcOrd="0" destOrd="0" presId="urn:microsoft.com/office/officeart/2005/8/layout/radial1"/>
    <dgm:cxn modelId="{9D6F176E-C5E3-41CF-B1AE-7A3E953706E3}" type="presOf" srcId="{59FB9EDE-8804-4478-A193-6A6B1F22F8BD}" destId="{386A211E-C625-4022-9329-D07B8FE242FB}" srcOrd="0" destOrd="0" presId="urn:microsoft.com/office/officeart/2005/8/layout/radial1"/>
    <dgm:cxn modelId="{61373A61-2E90-42C2-9EE3-2BEEC7405EAC}" srcId="{93130CFF-6EDA-4191-AB12-37140C3468CC}" destId="{78941CCE-CAB2-49FF-A7AB-31DA26EAEB50}" srcOrd="0" destOrd="0" parTransId="{16C5375D-29CD-42E3-BD79-8457D0C58A6A}" sibTransId="{FFA6E4EC-08CD-41B8-9314-E633C7B41C97}"/>
    <dgm:cxn modelId="{22867702-0182-4BFC-BA5B-165C7AD2C66A}" type="presOf" srcId="{E065936E-0987-4DEC-9699-5D5BA5CD3B89}" destId="{37D299A4-71F4-4994-8F5E-3CABD6502B55}" srcOrd="0" destOrd="0" presId="urn:microsoft.com/office/officeart/2005/8/layout/radial1"/>
    <dgm:cxn modelId="{D0309B34-A385-404C-A80C-BD6915AF2762}" srcId="{78941CCE-CAB2-49FF-A7AB-31DA26EAEB50}" destId="{4AE06572-2164-436D-9834-2A3F08AF99FA}" srcOrd="0" destOrd="0" parTransId="{93904C96-B5E1-41D3-BEB6-124619966CD5}" sibTransId="{9E9D7C0A-BD45-4C14-942F-D795AD295B9E}"/>
    <dgm:cxn modelId="{5CF3A730-932D-43BE-8680-29884A67CCF1}" srcId="{78941CCE-CAB2-49FF-A7AB-31DA26EAEB50}" destId="{59FB9EDE-8804-4478-A193-6A6B1F22F8BD}" srcOrd="1" destOrd="0" parTransId="{E99D3393-79B9-407E-AFA2-419B6D1151E3}" sibTransId="{A99847D3-2C0D-4757-85FC-F46F249DFABB}"/>
    <dgm:cxn modelId="{D1563F9D-BAF9-454B-B5A9-72CD529738AF}" srcId="{78941CCE-CAB2-49FF-A7AB-31DA26EAEB50}" destId="{E065936E-0987-4DEC-9699-5D5BA5CD3B89}" srcOrd="2" destOrd="0" parTransId="{44DBF4BE-5A8F-4401-B52D-BABBC2B14212}" sibTransId="{A77E3357-A5A1-43C1-AE92-6F437D1BE043}"/>
    <dgm:cxn modelId="{528986F2-A1A2-4F7D-9C74-D8AB65C7FCC1}" type="presOf" srcId="{B8FD67AB-8829-4E97-AC37-E65149CE1E18}" destId="{244E1FEB-70A5-45D7-AC75-D0519F97F3F6}" srcOrd="1" destOrd="0" presId="urn:microsoft.com/office/officeart/2005/8/layout/radial1"/>
    <dgm:cxn modelId="{32072BC4-8571-4A43-AD6A-48EEA4DA1A0C}" type="presOf" srcId="{4AE06572-2164-436D-9834-2A3F08AF99FA}" destId="{C1EDECFA-6D02-4717-B4CD-B7AF5796FC83}" srcOrd="0" destOrd="0" presId="urn:microsoft.com/office/officeart/2005/8/layout/radial1"/>
    <dgm:cxn modelId="{97AA1D43-6D7C-4F5E-AE84-8C567A57DC4E}" type="presOf" srcId="{93130CFF-6EDA-4191-AB12-37140C3468CC}" destId="{C9C9F3D8-944C-47A5-BB43-97CC792E7767}" srcOrd="0" destOrd="0" presId="urn:microsoft.com/office/officeart/2005/8/layout/radial1"/>
    <dgm:cxn modelId="{E7D64BAF-6A65-4D1D-957C-904AB247249E}" type="presParOf" srcId="{C9C9F3D8-944C-47A5-BB43-97CC792E7767}" destId="{397C49A8-ECAD-4F5E-86F0-6923522D0451}" srcOrd="0" destOrd="0" presId="urn:microsoft.com/office/officeart/2005/8/layout/radial1"/>
    <dgm:cxn modelId="{E5323A17-9CB5-4F88-A28F-1A4EA9AEE4D0}" type="presParOf" srcId="{C9C9F3D8-944C-47A5-BB43-97CC792E7767}" destId="{F36682D2-57F2-44CC-9E41-58B723B9A0E4}" srcOrd="1" destOrd="0" presId="urn:microsoft.com/office/officeart/2005/8/layout/radial1"/>
    <dgm:cxn modelId="{2C0CF7C2-C48B-46AA-889C-FBA893CC4572}" type="presParOf" srcId="{F36682D2-57F2-44CC-9E41-58B723B9A0E4}" destId="{5E26825A-ECF9-4D85-B8B6-A39E99400E3E}" srcOrd="0" destOrd="0" presId="urn:microsoft.com/office/officeart/2005/8/layout/radial1"/>
    <dgm:cxn modelId="{E85DAB87-6D40-4C2E-86BB-1CF79E80D85E}" type="presParOf" srcId="{C9C9F3D8-944C-47A5-BB43-97CC792E7767}" destId="{C1EDECFA-6D02-4717-B4CD-B7AF5796FC83}" srcOrd="2" destOrd="0" presId="urn:microsoft.com/office/officeart/2005/8/layout/radial1"/>
    <dgm:cxn modelId="{8EB763BA-0C7D-4052-8E13-B9C1D70ACF5E}" type="presParOf" srcId="{C9C9F3D8-944C-47A5-BB43-97CC792E7767}" destId="{577793A5-4288-4C69-987F-5AC9BFCAED86}" srcOrd="3" destOrd="0" presId="urn:microsoft.com/office/officeart/2005/8/layout/radial1"/>
    <dgm:cxn modelId="{62665D3D-ED29-4DA8-89CE-98F6088C955D}" type="presParOf" srcId="{577793A5-4288-4C69-987F-5AC9BFCAED86}" destId="{B6C55422-87D6-46ED-B3D4-E1CB6302A5BA}" srcOrd="0" destOrd="0" presId="urn:microsoft.com/office/officeart/2005/8/layout/radial1"/>
    <dgm:cxn modelId="{C596DD75-A0FB-4304-89DD-4DC0BDA27F16}" type="presParOf" srcId="{C9C9F3D8-944C-47A5-BB43-97CC792E7767}" destId="{386A211E-C625-4022-9329-D07B8FE242FB}" srcOrd="4" destOrd="0" presId="urn:microsoft.com/office/officeart/2005/8/layout/radial1"/>
    <dgm:cxn modelId="{0E1FC499-5C55-47B0-8EDC-0CF7A3D3C0EB}" type="presParOf" srcId="{C9C9F3D8-944C-47A5-BB43-97CC792E7767}" destId="{41391273-75F7-479F-8D74-E1A08A1BCD4A}" srcOrd="5" destOrd="0" presId="urn:microsoft.com/office/officeart/2005/8/layout/radial1"/>
    <dgm:cxn modelId="{E82D0C85-D460-4BA9-AF4F-524A653ADE84}" type="presParOf" srcId="{41391273-75F7-479F-8D74-E1A08A1BCD4A}" destId="{677F8BEE-C6F3-4184-86F3-D417099D1668}" srcOrd="0" destOrd="0" presId="urn:microsoft.com/office/officeart/2005/8/layout/radial1"/>
    <dgm:cxn modelId="{6BFF7BB6-9839-427F-8A78-19C2C64E0ED8}" type="presParOf" srcId="{C9C9F3D8-944C-47A5-BB43-97CC792E7767}" destId="{37D299A4-71F4-4994-8F5E-3CABD6502B55}" srcOrd="6" destOrd="0" presId="urn:microsoft.com/office/officeart/2005/8/layout/radial1"/>
    <dgm:cxn modelId="{2AA51EBA-161A-4D43-BF8D-1741D4180A38}" type="presParOf" srcId="{C9C9F3D8-944C-47A5-BB43-97CC792E7767}" destId="{979F2629-9E23-44CD-905A-5B99A5AA0268}" srcOrd="7" destOrd="0" presId="urn:microsoft.com/office/officeart/2005/8/layout/radial1"/>
    <dgm:cxn modelId="{AB38EFB5-88B1-4969-AEBB-FA0D686D21E1}" type="presParOf" srcId="{979F2629-9E23-44CD-905A-5B99A5AA0268}" destId="{244E1FEB-70A5-45D7-AC75-D0519F97F3F6}" srcOrd="0" destOrd="0" presId="urn:microsoft.com/office/officeart/2005/8/layout/radial1"/>
    <dgm:cxn modelId="{6C19B3C4-42A7-4A7B-A612-E54352DE1E88}" type="presParOf" srcId="{C9C9F3D8-944C-47A5-BB43-97CC792E7767}" destId="{342A97CD-8853-4DC3-9872-D8BEC2C00592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1E2F7-57B9-42F6-A7A5-6A4B5F2F54CD}">
      <dsp:nvSpPr>
        <dsp:cNvPr id="0" name=""/>
        <dsp:cNvSpPr/>
      </dsp:nvSpPr>
      <dsp:spPr>
        <a:xfrm>
          <a:off x="843" y="389831"/>
          <a:ext cx="2312789" cy="7548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১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78286" y="389831"/>
        <a:ext cx="1557904" cy="754885"/>
      </dsp:txXfrm>
    </dsp:sp>
    <dsp:sp modelId="{BC6EFB5E-1970-4E53-9EE4-0E19F3F3BAEE}">
      <dsp:nvSpPr>
        <dsp:cNvPr id="0" name=""/>
        <dsp:cNvSpPr/>
      </dsp:nvSpPr>
      <dsp:spPr>
        <a:xfrm>
          <a:off x="2012970" y="383351"/>
          <a:ext cx="4898473" cy="76784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ইনপুট ডিভাইস কী বলতে পারবে;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2396893" y="383351"/>
        <a:ext cx="4130628" cy="767845"/>
      </dsp:txXfrm>
    </dsp:sp>
    <dsp:sp modelId="{34F22EDF-9B27-46A2-9BF7-886DF6169871}">
      <dsp:nvSpPr>
        <dsp:cNvPr id="0" name=""/>
        <dsp:cNvSpPr/>
      </dsp:nvSpPr>
      <dsp:spPr>
        <a:xfrm>
          <a:off x="843" y="1293045"/>
          <a:ext cx="2312789" cy="7048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২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53257" y="1293045"/>
        <a:ext cx="1607962" cy="704827"/>
      </dsp:txXfrm>
    </dsp:sp>
    <dsp:sp modelId="{52894B80-71ED-4620-A4B7-8EC0A4B6CE43}">
      <dsp:nvSpPr>
        <dsp:cNvPr id="0" name=""/>
        <dsp:cNvSpPr/>
      </dsp:nvSpPr>
      <dsp:spPr>
        <a:xfrm>
          <a:off x="2062849" y="1239718"/>
          <a:ext cx="5780939" cy="72949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ইনপুট ডিভাইস চিহ্নিত করতে পারবে;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2427595" y="1239718"/>
        <a:ext cx="5051447" cy="729492"/>
      </dsp:txXfrm>
    </dsp:sp>
    <dsp:sp modelId="{64D7BCEA-E213-40DC-83CD-D14DC96B325E}">
      <dsp:nvSpPr>
        <dsp:cNvPr id="0" name=""/>
        <dsp:cNvSpPr/>
      </dsp:nvSpPr>
      <dsp:spPr>
        <a:xfrm>
          <a:off x="843" y="2139721"/>
          <a:ext cx="2312789" cy="8297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৩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415706" y="2139721"/>
        <a:ext cx="1483063" cy="829726"/>
      </dsp:txXfrm>
    </dsp:sp>
    <dsp:sp modelId="{171F87C9-53D2-4493-8BB6-DBEC18C49960}">
      <dsp:nvSpPr>
        <dsp:cNvPr id="0" name=""/>
        <dsp:cNvSpPr/>
      </dsp:nvSpPr>
      <dsp:spPr>
        <a:xfrm>
          <a:off x="2013813" y="2167675"/>
          <a:ext cx="6520586" cy="76784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চিহ্নিত ইনপুট ডিভাইসের কাজ বর্ণনা করতে পারবে।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97736" y="2167675"/>
        <a:ext cx="5752741" cy="7678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C49A8-ECAD-4F5E-86F0-6923522D0451}">
      <dsp:nvSpPr>
        <dsp:cNvPr id="0" name=""/>
        <dsp:cNvSpPr/>
      </dsp:nvSpPr>
      <dsp:spPr>
        <a:xfrm>
          <a:off x="2644859" y="1573728"/>
          <a:ext cx="1677559" cy="1195942"/>
        </a:xfrm>
        <a:prstGeom prst="ellipse">
          <a:avLst/>
        </a:prstGeom>
        <a:solidFill>
          <a:schemeClr val="bg2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কী-বোর্ড</a:t>
          </a:r>
          <a:endParaRPr lang="en-US" sz="28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2890532" y="1748870"/>
        <a:ext cx="1186213" cy="845658"/>
      </dsp:txXfrm>
    </dsp:sp>
    <dsp:sp modelId="{F36682D2-57F2-44CC-9E41-58B723B9A0E4}">
      <dsp:nvSpPr>
        <dsp:cNvPr id="0" name=""/>
        <dsp:cNvSpPr/>
      </dsp:nvSpPr>
      <dsp:spPr>
        <a:xfrm rot="16368048">
          <a:off x="3340447" y="1377499"/>
          <a:ext cx="362574" cy="31044"/>
        </a:xfrm>
        <a:custGeom>
          <a:avLst/>
          <a:gdLst/>
          <a:ahLst/>
          <a:cxnLst/>
          <a:rect l="0" t="0" r="0" b="0"/>
          <a:pathLst>
            <a:path>
              <a:moveTo>
                <a:pt x="0" y="15522"/>
              </a:moveTo>
              <a:lnTo>
                <a:pt x="362574" y="15522"/>
              </a:lnTo>
            </a:path>
          </a:pathLst>
        </a:custGeom>
        <a:noFill/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12670" y="1383957"/>
        <a:ext cx="18128" cy="18128"/>
      </dsp:txXfrm>
    </dsp:sp>
    <dsp:sp modelId="{C1EDECFA-6D02-4717-B4CD-B7AF5796FC83}">
      <dsp:nvSpPr>
        <dsp:cNvPr id="0" name=""/>
        <dsp:cNvSpPr/>
      </dsp:nvSpPr>
      <dsp:spPr>
        <a:xfrm>
          <a:off x="2531815" y="16250"/>
          <a:ext cx="2056039" cy="1195942"/>
        </a:xfrm>
        <a:prstGeom prst="ellipse">
          <a:avLst/>
        </a:prstGeom>
        <a:solidFill>
          <a:schemeClr val="bg2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ফ্যাংশন কী</a:t>
          </a:r>
          <a:endParaRPr lang="en-US" sz="28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2832915" y="191392"/>
        <a:ext cx="1453839" cy="845658"/>
      </dsp:txXfrm>
    </dsp:sp>
    <dsp:sp modelId="{577793A5-4288-4C69-987F-5AC9BFCAED86}">
      <dsp:nvSpPr>
        <dsp:cNvPr id="0" name=""/>
        <dsp:cNvSpPr/>
      </dsp:nvSpPr>
      <dsp:spPr>
        <a:xfrm>
          <a:off x="4322419" y="2156177"/>
          <a:ext cx="265433" cy="31044"/>
        </a:xfrm>
        <a:custGeom>
          <a:avLst/>
          <a:gdLst/>
          <a:ahLst/>
          <a:cxnLst/>
          <a:rect l="0" t="0" r="0" b="0"/>
          <a:pathLst>
            <a:path>
              <a:moveTo>
                <a:pt x="0" y="15522"/>
              </a:moveTo>
              <a:lnTo>
                <a:pt x="265433" y="15522"/>
              </a:lnTo>
            </a:path>
          </a:pathLst>
        </a:custGeom>
        <a:noFill/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48500" y="2165064"/>
        <a:ext cx="13271" cy="13271"/>
      </dsp:txXfrm>
    </dsp:sp>
    <dsp:sp modelId="{386A211E-C625-4022-9329-D07B8FE242FB}">
      <dsp:nvSpPr>
        <dsp:cNvPr id="0" name=""/>
        <dsp:cNvSpPr/>
      </dsp:nvSpPr>
      <dsp:spPr>
        <a:xfrm>
          <a:off x="4587853" y="1573728"/>
          <a:ext cx="2254291" cy="1195942"/>
        </a:xfrm>
        <a:prstGeom prst="ellipse">
          <a:avLst/>
        </a:prstGeom>
        <a:solidFill>
          <a:schemeClr val="bg2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নিউমেরিক কী</a:t>
          </a:r>
          <a:endParaRPr lang="en-US" sz="28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4917986" y="1748870"/>
        <a:ext cx="1594025" cy="845658"/>
      </dsp:txXfrm>
    </dsp:sp>
    <dsp:sp modelId="{41391273-75F7-479F-8D74-E1A08A1BCD4A}">
      <dsp:nvSpPr>
        <dsp:cNvPr id="0" name=""/>
        <dsp:cNvSpPr/>
      </dsp:nvSpPr>
      <dsp:spPr>
        <a:xfrm rot="5400000">
          <a:off x="3344475" y="2893313"/>
          <a:ext cx="278329" cy="31044"/>
        </a:xfrm>
        <a:custGeom>
          <a:avLst/>
          <a:gdLst/>
          <a:ahLst/>
          <a:cxnLst/>
          <a:rect l="0" t="0" r="0" b="0"/>
          <a:pathLst>
            <a:path>
              <a:moveTo>
                <a:pt x="0" y="15522"/>
              </a:moveTo>
              <a:lnTo>
                <a:pt x="278329" y="15522"/>
              </a:lnTo>
            </a:path>
          </a:pathLst>
        </a:custGeom>
        <a:noFill/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76681" y="2901877"/>
        <a:ext cx="13916" cy="13916"/>
      </dsp:txXfrm>
    </dsp:sp>
    <dsp:sp modelId="{37D299A4-71F4-4994-8F5E-3CABD6502B55}">
      <dsp:nvSpPr>
        <dsp:cNvPr id="0" name=""/>
        <dsp:cNvSpPr/>
      </dsp:nvSpPr>
      <dsp:spPr>
        <a:xfrm>
          <a:off x="2379426" y="3048000"/>
          <a:ext cx="2208426" cy="1195942"/>
        </a:xfrm>
        <a:prstGeom prst="ellipse">
          <a:avLst/>
        </a:prstGeom>
        <a:solidFill>
          <a:schemeClr val="bg2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কারসার কী</a:t>
          </a:r>
          <a:endParaRPr lang="en-US" sz="28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2702842" y="3223142"/>
        <a:ext cx="1561594" cy="845658"/>
      </dsp:txXfrm>
    </dsp:sp>
    <dsp:sp modelId="{979F2629-9E23-44CD-905A-5B99A5AA0268}">
      <dsp:nvSpPr>
        <dsp:cNvPr id="0" name=""/>
        <dsp:cNvSpPr/>
      </dsp:nvSpPr>
      <dsp:spPr>
        <a:xfrm rot="10800000">
          <a:off x="2412506" y="2156177"/>
          <a:ext cx="232353" cy="31044"/>
        </a:xfrm>
        <a:custGeom>
          <a:avLst/>
          <a:gdLst/>
          <a:ahLst/>
          <a:cxnLst/>
          <a:rect l="0" t="0" r="0" b="0"/>
          <a:pathLst>
            <a:path>
              <a:moveTo>
                <a:pt x="0" y="15522"/>
              </a:moveTo>
              <a:lnTo>
                <a:pt x="232353" y="15522"/>
              </a:lnTo>
            </a:path>
          </a:pathLst>
        </a:custGeom>
        <a:noFill/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522874" y="2165891"/>
        <a:ext cx="11617" cy="11617"/>
      </dsp:txXfrm>
    </dsp:sp>
    <dsp:sp modelId="{342A97CD-8853-4DC3-9872-D8BEC2C00592}">
      <dsp:nvSpPr>
        <dsp:cNvPr id="0" name=""/>
        <dsp:cNvSpPr/>
      </dsp:nvSpPr>
      <dsp:spPr>
        <a:xfrm>
          <a:off x="92055" y="1573728"/>
          <a:ext cx="2320450" cy="1195942"/>
        </a:xfrm>
        <a:prstGeom prst="ellipse">
          <a:avLst/>
        </a:prstGeom>
        <a:solidFill>
          <a:schemeClr val="bg2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অ্যালফাবেটিক কী</a:t>
          </a:r>
          <a:endParaRPr lang="en-US" sz="28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431877" y="1748870"/>
        <a:ext cx="1640806" cy="845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40157" y="6339785"/>
            <a:ext cx="2085975" cy="365125"/>
          </a:xfrm>
          <a:prstGeom prst="rect">
            <a:avLst/>
          </a:prstGeom>
        </p:spPr>
        <p:txBody>
          <a:bodyPr/>
          <a:lstStyle/>
          <a:p>
            <a:fld id="{0106B4A3-4212-4E39-93DE-E053E8F69C28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20088" y="6339785"/>
            <a:ext cx="561975" cy="365125"/>
          </a:xfrm>
          <a:prstGeom prst="rect">
            <a:avLst/>
          </a:prstGeom>
        </p:spPr>
        <p:txBody>
          <a:bodyPr/>
          <a:lstStyle/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635975" y="6339785"/>
            <a:ext cx="2847975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010" y="-16565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010" y="1583635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40157" y="6339785"/>
            <a:ext cx="2085975" cy="365125"/>
          </a:xfrm>
          <a:prstGeom prst="rect">
            <a:avLst/>
          </a:prstGeom>
        </p:spPr>
        <p:txBody>
          <a:bodyPr/>
          <a:lstStyle/>
          <a:p>
            <a:fld id="{B320BFD5-E18C-45C6-8589-D2421110C5DC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5975" y="6339785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0088" y="6339785"/>
            <a:ext cx="561975" cy="365125"/>
          </a:xfrm>
          <a:prstGeom prst="rect">
            <a:avLst/>
          </a:prstGeom>
        </p:spPr>
        <p:txBody>
          <a:bodyPr/>
          <a:lstStyle/>
          <a:p>
            <a:fld id="{D9BB7A2E-6C67-413D-B0B6-68BA0159E1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40157" y="6339785"/>
            <a:ext cx="2085975" cy="365125"/>
          </a:xfrm>
          <a:prstGeom prst="rect">
            <a:avLst/>
          </a:prstGeom>
        </p:spPr>
        <p:txBody>
          <a:bodyPr/>
          <a:lstStyle/>
          <a:p>
            <a:fld id="{B320BFD5-E18C-45C6-8589-D2421110C5DC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5975" y="6339785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0088" y="6339785"/>
            <a:ext cx="561975" cy="365125"/>
          </a:xfrm>
          <a:prstGeom prst="rect">
            <a:avLst/>
          </a:prstGeom>
        </p:spPr>
        <p:txBody>
          <a:bodyPr/>
          <a:lstStyle/>
          <a:p>
            <a:fld id="{D9BB7A2E-6C67-413D-B0B6-68BA0159E1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586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010" y="-16565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010" y="1583635"/>
            <a:ext cx="8229600" cy="4525963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40157" y="6339785"/>
            <a:ext cx="2085975" cy="365125"/>
          </a:xfrm>
          <a:prstGeom prst="rect">
            <a:avLst/>
          </a:prstGeom>
        </p:spPr>
        <p:txBody>
          <a:bodyPr/>
          <a:lstStyle/>
          <a:p>
            <a:fld id="{B320BFD5-E18C-45C6-8589-D2421110C5DC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5975" y="6339785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0088" y="6339785"/>
            <a:ext cx="561975" cy="365125"/>
          </a:xfrm>
          <a:prstGeom prst="rect">
            <a:avLst/>
          </a:prstGeom>
        </p:spPr>
        <p:txBody>
          <a:bodyPr/>
          <a:lstStyle/>
          <a:p>
            <a:fld id="{D9BB7A2E-6C67-413D-B0B6-68BA0159E1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40157" y="6339785"/>
            <a:ext cx="2085975" cy="365125"/>
          </a:xfrm>
          <a:prstGeom prst="rect">
            <a:avLst/>
          </a:prstGeom>
        </p:spPr>
        <p:txBody>
          <a:bodyPr/>
          <a:lstStyle/>
          <a:p>
            <a:fld id="{B320BFD5-E18C-45C6-8589-D2421110C5DC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5975" y="6339785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0088" y="6339785"/>
            <a:ext cx="561975" cy="365125"/>
          </a:xfrm>
          <a:prstGeom prst="rect">
            <a:avLst/>
          </a:prstGeom>
        </p:spPr>
        <p:txBody>
          <a:bodyPr/>
          <a:lstStyle/>
          <a:p>
            <a:fld id="{D9BB7A2E-6C67-413D-B0B6-68BA0159E1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010" y="-16565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40157" y="6339785"/>
            <a:ext cx="2085975" cy="365125"/>
          </a:xfrm>
          <a:prstGeom prst="rect">
            <a:avLst/>
          </a:prstGeom>
        </p:spPr>
        <p:txBody>
          <a:bodyPr/>
          <a:lstStyle/>
          <a:p>
            <a:fld id="{B320BFD5-E18C-45C6-8589-D2421110C5DC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5975" y="6339785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20088" y="6339785"/>
            <a:ext cx="561975" cy="365125"/>
          </a:xfrm>
          <a:prstGeom prst="rect">
            <a:avLst/>
          </a:prstGeom>
        </p:spPr>
        <p:txBody>
          <a:bodyPr/>
          <a:lstStyle/>
          <a:p>
            <a:fld id="{D9BB7A2E-6C67-413D-B0B6-68BA0159E1B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010" y="-16565"/>
            <a:ext cx="8229600" cy="1600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40157" y="6339785"/>
            <a:ext cx="2085975" cy="365125"/>
          </a:xfrm>
          <a:prstGeom prst="rect">
            <a:avLst/>
          </a:prstGeom>
        </p:spPr>
        <p:txBody>
          <a:bodyPr/>
          <a:lstStyle/>
          <a:p>
            <a:fld id="{B320BFD5-E18C-45C6-8589-D2421110C5DC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35975" y="6339785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20088" y="6339785"/>
            <a:ext cx="561975" cy="365125"/>
          </a:xfrm>
          <a:prstGeom prst="rect">
            <a:avLst/>
          </a:prstGeom>
        </p:spPr>
        <p:txBody>
          <a:bodyPr/>
          <a:lstStyle/>
          <a:p>
            <a:fld id="{D9BB7A2E-6C67-413D-B0B6-68BA0159E1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010" y="-16565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340157" y="6339785"/>
            <a:ext cx="2085975" cy="365125"/>
          </a:xfrm>
          <a:prstGeom prst="rect">
            <a:avLst/>
          </a:prstGeom>
        </p:spPr>
        <p:txBody>
          <a:bodyPr/>
          <a:lstStyle/>
          <a:p>
            <a:fld id="{B320BFD5-E18C-45C6-8589-D2421110C5DC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5975" y="6339785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0088" y="6339785"/>
            <a:ext cx="561975" cy="365125"/>
          </a:xfrm>
          <a:prstGeom prst="rect">
            <a:avLst/>
          </a:prstGeom>
        </p:spPr>
        <p:txBody>
          <a:bodyPr/>
          <a:lstStyle/>
          <a:p>
            <a:fld id="{D9BB7A2E-6C67-413D-B0B6-68BA0159E1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40157" y="6339785"/>
            <a:ext cx="2085975" cy="365125"/>
          </a:xfrm>
          <a:prstGeom prst="rect">
            <a:avLst/>
          </a:prstGeom>
        </p:spPr>
        <p:txBody>
          <a:bodyPr/>
          <a:lstStyle/>
          <a:p>
            <a:fld id="{B320BFD5-E18C-45C6-8589-D2421110C5DC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5975" y="6339785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20088" y="6339785"/>
            <a:ext cx="561975" cy="365125"/>
          </a:xfrm>
          <a:prstGeom prst="rect">
            <a:avLst/>
          </a:prstGeom>
        </p:spPr>
        <p:txBody>
          <a:bodyPr/>
          <a:lstStyle/>
          <a:p>
            <a:fld id="{D9BB7A2E-6C67-413D-B0B6-68BA0159E1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40157" y="6339785"/>
            <a:ext cx="2085975" cy="365125"/>
          </a:xfrm>
          <a:prstGeom prst="rect">
            <a:avLst/>
          </a:prstGeom>
        </p:spPr>
        <p:txBody>
          <a:bodyPr/>
          <a:lstStyle/>
          <a:p>
            <a:fld id="{B320BFD5-E18C-45C6-8589-D2421110C5DC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5975" y="6339785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20088" y="6339785"/>
            <a:ext cx="561975" cy="365125"/>
          </a:xfrm>
          <a:prstGeom prst="rect">
            <a:avLst/>
          </a:prstGeom>
        </p:spPr>
        <p:txBody>
          <a:bodyPr/>
          <a:lstStyle/>
          <a:p>
            <a:fld id="{D9BB7A2E-6C67-413D-B0B6-68BA0159E1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34570" y="6482819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45929" y="6482819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ame 8"/>
          <p:cNvSpPr/>
          <p:nvPr userDrawn="1"/>
        </p:nvSpPr>
        <p:spPr>
          <a:xfrm>
            <a:off x="-33129" y="-16565"/>
            <a:ext cx="9144000" cy="6858000"/>
          </a:xfrm>
          <a:prstGeom prst="frame">
            <a:avLst>
              <a:gd name="adj1" fmla="val 2644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>
            <a:off x="-23190" y="-16565"/>
            <a:ext cx="1143000" cy="1066800"/>
          </a:xfrm>
          <a:prstGeom prst="halfFrame">
            <a:avLst>
              <a:gd name="adj1" fmla="val 22344"/>
              <a:gd name="adj2" fmla="val 23586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8044071" y="-16565"/>
            <a:ext cx="1066800" cy="1066800"/>
          </a:xfrm>
          <a:prstGeom prst="halfFrame">
            <a:avLst>
              <a:gd name="adj1" fmla="val 22344"/>
              <a:gd name="adj2" fmla="val 23586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 userDrawn="1"/>
        </p:nvSpPr>
        <p:spPr>
          <a:xfrm rot="16200000">
            <a:off x="-29817" y="5768008"/>
            <a:ext cx="1053549" cy="1066800"/>
          </a:xfrm>
          <a:prstGeom prst="halfFrame">
            <a:avLst>
              <a:gd name="adj1" fmla="val 22344"/>
              <a:gd name="adj2" fmla="val 23586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 userDrawn="1"/>
        </p:nvSpPr>
        <p:spPr>
          <a:xfrm rot="10800000">
            <a:off x="8044070" y="5774634"/>
            <a:ext cx="1076739" cy="1066799"/>
          </a:xfrm>
          <a:prstGeom prst="halfFrame">
            <a:avLst>
              <a:gd name="adj1" fmla="val 22344"/>
              <a:gd name="adj2" fmla="val 23586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gif"/><Relationship Id="rId5" Type="http://schemas.openxmlformats.org/officeDocument/2006/relationships/image" Target="../media/image36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19.jpg"/><Relationship Id="rId5" Type="http://schemas.openxmlformats.org/officeDocument/2006/relationships/image" Target="../media/image14.gif"/><Relationship Id="rId10" Type="http://schemas.openxmlformats.org/officeDocument/2006/relationships/image" Target="../media/image18.gif"/><Relationship Id="rId4" Type="http://schemas.openxmlformats.org/officeDocument/2006/relationships/image" Target="../media/image13.gif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0118" y="533400"/>
            <a:ext cx="680088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শ্রেণিতে স্বাগত</a:t>
            </a:r>
            <a:endParaRPr lang="en-US" sz="5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18" y="1752600"/>
            <a:ext cx="6800882" cy="4372766"/>
          </a:xfrm>
          <a:prstGeom prst="rect">
            <a:avLst/>
          </a:prstGeom>
          <a:ln w="38100">
            <a:solidFill>
              <a:srgbClr val="FF33CC"/>
            </a:solidFill>
          </a:ln>
        </p:spPr>
      </p:pic>
    </p:spTree>
    <p:extLst>
      <p:ext uri="{BB962C8B-B14F-4D97-AF65-F5344CB8AC3E}">
        <p14:creationId xmlns:p14="http://schemas.microsoft.com/office/powerpoint/2010/main" val="23798678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BF64213-BF3E-49A9-8CC7-91F1793DC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828800"/>
            <a:ext cx="3300845" cy="2471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58F3E69-2B4A-4BDE-AEC6-043EABABBA50}"/>
              </a:ext>
            </a:extLst>
          </p:cNvPr>
          <p:cNvSpPr txBox="1"/>
          <p:nvPr/>
        </p:nvSpPr>
        <p:spPr>
          <a:xfrm>
            <a:off x="152401" y="4876800"/>
            <a:ext cx="87630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মাউস শব্দের অর্থ ইদুর। এটি একটি ইনপুট ডিভাইস ইদুরের লেজ ধরে ঝুলালে যেমন দেখা যায়, মাউসের তার ধরে ঝুলালে ও ঠিক তেমনি দেখা যায়। তাই এটিকে মাউস বলে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মাউসের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সাধারণত দুটি বাটন ও একটি স্ক্রুল বার থাকে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9400" y="533400"/>
            <a:ext cx="3124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12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514" y="4572000"/>
            <a:ext cx="87738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ক্যামেরায়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ফিল্ম ব্যবহার করা হয় না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জন্যে ডিজিটাল ক্যামেরাকে ফিল্মলেস ক্যামেরাও বলা হয়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ক্যামেরায় এক ধরনের অপটিক্যাল সেন্সর ব্যবহার করা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হয়।</a:t>
            </a:r>
            <a:endParaRPr lang="as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800" y="1005114"/>
            <a:ext cx="8458200" cy="2821214"/>
            <a:chOff x="304800" y="1005114"/>
            <a:chExt cx="8458200" cy="2821214"/>
          </a:xfrm>
        </p:grpSpPr>
        <p:sp>
          <p:nvSpPr>
            <p:cNvPr id="4" name="Freeform 3"/>
            <p:cNvSpPr/>
            <p:nvPr/>
          </p:nvSpPr>
          <p:spPr>
            <a:xfrm>
              <a:off x="3429001" y="2104571"/>
              <a:ext cx="2115462" cy="546173"/>
            </a:xfrm>
            <a:prstGeom prst="roundRect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 rot="18784402">
              <a:off x="5200421" y="2224230"/>
              <a:ext cx="1242212" cy="633277"/>
              <a:chOff x="3262086" y="1489868"/>
              <a:chExt cx="2364014" cy="1759177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460" r="-4571" b="-9285"/>
              <a:stretch/>
            </p:blipFill>
            <p:spPr>
              <a:xfrm>
                <a:off x="3594099" y="1489868"/>
                <a:ext cx="2032001" cy="1759177"/>
              </a:xfrm>
              <a:prstGeom prst="roundRect">
                <a:avLst/>
              </a:prstGeom>
            </p:spPr>
          </p:pic>
          <p:sp>
            <p:nvSpPr>
              <p:cNvPr id="15" name="Oval 14"/>
              <p:cNvSpPr/>
              <p:nvPr/>
            </p:nvSpPr>
            <p:spPr>
              <a:xfrm rot="19704002">
                <a:off x="3262086" y="1958067"/>
                <a:ext cx="624114" cy="108993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 rot="7028033">
              <a:off x="2534753" y="1980100"/>
              <a:ext cx="1242212" cy="633277"/>
              <a:chOff x="3262086" y="1489868"/>
              <a:chExt cx="2364014" cy="1759177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460" r="-4571" b="-9285"/>
              <a:stretch/>
            </p:blipFill>
            <p:spPr>
              <a:xfrm>
                <a:off x="3594099" y="1489868"/>
                <a:ext cx="2032001" cy="1759177"/>
              </a:xfrm>
              <a:prstGeom prst="roundRect">
                <a:avLst/>
              </a:prstGeom>
            </p:spPr>
          </p:pic>
          <p:sp>
            <p:nvSpPr>
              <p:cNvPr id="13" name="Oval 12"/>
              <p:cNvSpPr/>
              <p:nvPr/>
            </p:nvSpPr>
            <p:spPr>
              <a:xfrm rot="19704002">
                <a:off x="3262086" y="1958067"/>
                <a:ext cx="624114" cy="108993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0F0F0"/>
                </a:clrFrom>
                <a:clrTo>
                  <a:srgbClr val="F0F0F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005114"/>
              <a:ext cx="2728686" cy="2728686"/>
            </a:xfrm>
            <a:prstGeom prst="round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96000" y="1540328"/>
              <a:ext cx="2667000" cy="2286000"/>
            </a:xfrm>
            <a:prstGeom prst="round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3276600" y="2589427"/>
              <a:ext cx="1793668" cy="580255"/>
              <a:chOff x="3276600" y="2589427"/>
              <a:chExt cx="1793668" cy="580255"/>
            </a:xfrm>
          </p:grpSpPr>
          <p:sp>
            <p:nvSpPr>
              <p:cNvPr id="10" name="Rounded Rectangular Callout 9"/>
              <p:cNvSpPr/>
              <p:nvPr/>
            </p:nvSpPr>
            <p:spPr>
              <a:xfrm rot="10800000">
                <a:off x="3276600" y="2589427"/>
                <a:ext cx="1793668" cy="464928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276600" y="2590800"/>
                <a:ext cx="1793668" cy="578882"/>
              </a:xfrm>
              <a:prstGeom prst="round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ইউএসবি পোর্ট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16" name="16-Point Star 15"/>
          <p:cNvSpPr/>
          <p:nvPr/>
        </p:nvSpPr>
        <p:spPr>
          <a:xfrm>
            <a:off x="1676400" y="304800"/>
            <a:ext cx="5986818" cy="990600"/>
          </a:xfrm>
          <a:prstGeom prst="star16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ক্যামেরা</a:t>
            </a:r>
            <a:endParaRPr lang="en-US" sz="4000" dirty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59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" t="5856" r="4659" b="7028"/>
          <a:stretch/>
        </p:blipFill>
        <p:spPr>
          <a:xfrm>
            <a:off x="4511899" y="1676400"/>
            <a:ext cx="4327301" cy="24727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04950"/>
            <a:ext cx="2787203" cy="2762250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3028559" y="1295400"/>
            <a:ext cx="2076841" cy="450891"/>
          </a:xfrm>
          <a:custGeom>
            <a:avLst/>
            <a:gdLst>
              <a:gd name="connsiteX0" fmla="*/ 0 w 2076841"/>
              <a:gd name="connsiteY0" fmla="*/ 450891 h 450891"/>
              <a:gd name="connsiteX1" fmla="*/ 437882 w 2076841"/>
              <a:gd name="connsiteY1" fmla="*/ 270587 h 450891"/>
              <a:gd name="connsiteX2" fmla="*/ 528034 w 2076841"/>
              <a:gd name="connsiteY2" fmla="*/ 130 h 450891"/>
              <a:gd name="connsiteX3" fmla="*/ 837127 w 2076841"/>
              <a:gd name="connsiteY3" fmla="*/ 231950 h 450891"/>
              <a:gd name="connsiteX4" fmla="*/ 1287888 w 2076841"/>
              <a:gd name="connsiteY4" fmla="*/ 25888 h 450891"/>
              <a:gd name="connsiteX5" fmla="*/ 2021984 w 2076841"/>
              <a:gd name="connsiteY5" fmla="*/ 244829 h 450891"/>
              <a:gd name="connsiteX6" fmla="*/ 2021984 w 2076841"/>
              <a:gd name="connsiteY6" fmla="*/ 425133 h 450891"/>
              <a:gd name="connsiteX7" fmla="*/ 2009105 w 2076841"/>
              <a:gd name="connsiteY7" fmla="*/ 425133 h 450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6841" h="450891">
                <a:moveTo>
                  <a:pt x="0" y="450891"/>
                </a:moveTo>
                <a:cubicBezTo>
                  <a:pt x="174938" y="398302"/>
                  <a:pt x="349876" y="345714"/>
                  <a:pt x="437882" y="270587"/>
                </a:cubicBezTo>
                <a:cubicBezTo>
                  <a:pt x="525888" y="195460"/>
                  <a:pt x="461493" y="6570"/>
                  <a:pt x="528034" y="130"/>
                </a:cubicBezTo>
                <a:cubicBezTo>
                  <a:pt x="594575" y="-6310"/>
                  <a:pt x="710485" y="227657"/>
                  <a:pt x="837127" y="231950"/>
                </a:cubicBezTo>
                <a:cubicBezTo>
                  <a:pt x="963769" y="236243"/>
                  <a:pt x="1090412" y="23742"/>
                  <a:pt x="1287888" y="25888"/>
                </a:cubicBezTo>
                <a:cubicBezTo>
                  <a:pt x="1485364" y="28034"/>
                  <a:pt x="1899635" y="178288"/>
                  <a:pt x="2021984" y="244829"/>
                </a:cubicBezTo>
                <a:cubicBezTo>
                  <a:pt x="2144333" y="311370"/>
                  <a:pt x="2024131" y="395082"/>
                  <a:pt x="2021984" y="425133"/>
                </a:cubicBezTo>
                <a:cubicBezTo>
                  <a:pt x="2019838" y="455184"/>
                  <a:pt x="2014471" y="440158"/>
                  <a:pt x="2009105" y="425133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791200" y="3429000"/>
            <a:ext cx="862149" cy="182880"/>
          </a:xfrm>
          <a:custGeom>
            <a:avLst/>
            <a:gdLst>
              <a:gd name="connsiteX0" fmla="*/ 0 w 862149"/>
              <a:gd name="connsiteY0" fmla="*/ 182880 h 182880"/>
              <a:gd name="connsiteX1" fmla="*/ 222069 w 862149"/>
              <a:gd name="connsiteY1" fmla="*/ 156754 h 182880"/>
              <a:gd name="connsiteX2" fmla="*/ 561703 w 862149"/>
              <a:gd name="connsiteY2" fmla="*/ 169817 h 182880"/>
              <a:gd name="connsiteX3" fmla="*/ 862149 w 862149"/>
              <a:gd name="connsiteY3" fmla="*/ 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149" h="182880">
                <a:moveTo>
                  <a:pt x="0" y="182880"/>
                </a:moveTo>
                <a:cubicBezTo>
                  <a:pt x="64226" y="170905"/>
                  <a:pt x="128452" y="158931"/>
                  <a:pt x="222069" y="156754"/>
                </a:cubicBezTo>
                <a:cubicBezTo>
                  <a:pt x="315686" y="154577"/>
                  <a:pt x="455023" y="195943"/>
                  <a:pt x="561703" y="169817"/>
                </a:cubicBezTo>
                <a:cubicBezTo>
                  <a:pt x="668383" y="143691"/>
                  <a:pt x="765266" y="71845"/>
                  <a:pt x="862149" y="0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54003" y="381000"/>
            <a:ext cx="1382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স্ক্যানার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1816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টেক্সট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ঢুকাতে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স্ক্যানার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3878">
            <a:off x="1863891" y="2810547"/>
            <a:ext cx="445450" cy="53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069266"/>
            <a:ext cx="1145286" cy="1131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766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D:\Input Divise\index ss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3395842" cy="2453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48006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ক্যামেরার মত ভিডিও ক্যামেরা একটি ইনপুট ডিভাইস। 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 ক্যামেরা দিয়ে ভিডিও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 কম্পিউটারে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ঢোকানো হয়।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16-Point Star 3"/>
          <p:cNvSpPr/>
          <p:nvPr/>
        </p:nvSpPr>
        <p:spPr>
          <a:xfrm>
            <a:off x="1633182" y="381000"/>
            <a:ext cx="5834418" cy="990600"/>
          </a:xfrm>
          <a:prstGeom prst="star16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 ক্যামেরা</a:t>
            </a:r>
            <a:endParaRPr lang="en-US" sz="4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76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8" r="19336"/>
          <a:stretch/>
        </p:blipFill>
        <p:spPr>
          <a:xfrm>
            <a:off x="6096000" y="1317171"/>
            <a:ext cx="1933799" cy="28088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9" r="12513"/>
          <a:stretch/>
        </p:blipFill>
        <p:spPr>
          <a:xfrm>
            <a:off x="990600" y="1317171"/>
            <a:ext cx="2057400" cy="28103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62749" y="457200"/>
            <a:ext cx="20185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ক্যাম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4724400"/>
            <a:ext cx="7848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ক্যাম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তোলা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এ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ক্যামেরা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ল্যাপটপে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বিল্ডআপ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ডেক্সটপে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বাহিরে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বসানো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337995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1" y="762000"/>
            <a:ext cx="4038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" t="4849" b="14747"/>
          <a:stretch/>
        </p:blipFill>
        <p:spPr>
          <a:xfrm>
            <a:off x="3581400" y="2040204"/>
            <a:ext cx="2362201" cy="16859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1981200" y="3505200"/>
            <a:ext cx="5715000" cy="1752600"/>
            <a:chOff x="-189616" y="1249624"/>
            <a:chExt cx="3555312" cy="1752600"/>
          </a:xfrm>
        </p:grpSpPr>
        <p:sp>
          <p:nvSpPr>
            <p:cNvPr id="8" name="Rectangle 7"/>
            <p:cNvSpPr/>
            <p:nvPr/>
          </p:nvSpPr>
          <p:spPr>
            <a:xfrm>
              <a:off x="0" y="1249624"/>
              <a:ext cx="3365696" cy="88397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-189616" y="2118249"/>
              <a:ext cx="3365696" cy="8839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03200" rIns="0" bIns="203200" numCol="1" spcCol="1270" anchor="ctr" anchorCtr="0">
              <a:noAutofit/>
            </a:bodyPr>
            <a:lstStyle/>
            <a:p>
              <a:pPr marL="342900" lvl="0" indent="-3429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q"/>
              </a:pPr>
              <a:r>
                <a:rPr lang="bn-IN" sz="3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কী-বোর্ডের অংশগুলো ব্যাখ্যা করে লিখ।</a:t>
              </a:r>
              <a:endPara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426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4475"/>
            <a:ext cx="2971800" cy="3281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50" y="1604475"/>
            <a:ext cx="2724150" cy="3281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57400" y="6096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জয়স্টিক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5410200"/>
            <a:ext cx="739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গেম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জয়স্টিক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39822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493" y="5181600"/>
            <a:ext cx="74778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রিডার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ভরাট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78247"/>
            <a:ext cx="5283200" cy="26250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0" y="6096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ওএমআর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43434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Optical</a:t>
            </a:r>
            <a:endParaRPr lang="en-US" sz="3200" b="1" dirty="0">
              <a:solidFill>
                <a:srgbClr val="99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0714" y="4368225"/>
            <a:ext cx="1357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Mark</a:t>
            </a:r>
            <a:endParaRPr lang="en-US" sz="32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4350081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Reader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837" y="4267200"/>
            <a:ext cx="5148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endParaRPr lang="en-US" sz="3200" b="1" dirty="0">
              <a:solidFill>
                <a:srgbClr val="99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4286578"/>
            <a:ext cx="603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</a:t>
            </a:r>
            <a:endParaRPr lang="en-US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95400" y="4315153"/>
            <a:ext cx="497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</a:t>
            </a:r>
            <a:endParaRPr lang="en-US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2652" y="4267200"/>
            <a:ext cx="569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342" y="4267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</a:t>
            </a:r>
            <a:r>
              <a:rPr lang="en-US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1628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20781 0.0018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82" y="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0.33368 -0.003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84" y="-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0.00208 L 0.43125 -0.0071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63" y="-2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5" grpId="0"/>
      <p:bldP spid="16" grpId="0"/>
      <p:bldP spid="17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2" r="22626"/>
          <a:stretch/>
        </p:blipFill>
        <p:spPr>
          <a:xfrm>
            <a:off x="5735781" y="1219200"/>
            <a:ext cx="1801092" cy="2981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Freeform 2"/>
          <p:cNvSpPr/>
          <p:nvPr/>
        </p:nvSpPr>
        <p:spPr>
          <a:xfrm>
            <a:off x="2327566" y="2542308"/>
            <a:ext cx="5237018" cy="3553691"/>
          </a:xfrm>
          <a:custGeom>
            <a:avLst/>
            <a:gdLst>
              <a:gd name="connsiteX0" fmla="*/ 4170218 w 4544291"/>
              <a:gd name="connsiteY0" fmla="*/ 0 h 3352828"/>
              <a:gd name="connsiteX1" fmla="*/ 4184073 w 4544291"/>
              <a:gd name="connsiteY1" fmla="*/ 69273 h 3352828"/>
              <a:gd name="connsiteX2" fmla="*/ 4197928 w 4544291"/>
              <a:gd name="connsiteY2" fmla="*/ 110836 h 3352828"/>
              <a:gd name="connsiteX3" fmla="*/ 4184073 w 4544291"/>
              <a:gd name="connsiteY3" fmla="*/ 207818 h 3352828"/>
              <a:gd name="connsiteX4" fmla="*/ 4156364 w 4544291"/>
              <a:gd name="connsiteY4" fmla="*/ 290946 h 3352828"/>
              <a:gd name="connsiteX5" fmla="*/ 4184073 w 4544291"/>
              <a:gd name="connsiteY5" fmla="*/ 692727 h 3352828"/>
              <a:gd name="connsiteX6" fmla="*/ 4197928 w 4544291"/>
              <a:gd name="connsiteY6" fmla="*/ 748146 h 3352828"/>
              <a:gd name="connsiteX7" fmla="*/ 4267200 w 4544291"/>
              <a:gd name="connsiteY7" fmla="*/ 831273 h 3352828"/>
              <a:gd name="connsiteX8" fmla="*/ 4294909 w 4544291"/>
              <a:gd name="connsiteY8" fmla="*/ 872836 h 3352828"/>
              <a:gd name="connsiteX9" fmla="*/ 4364182 w 4544291"/>
              <a:gd name="connsiteY9" fmla="*/ 928255 h 3352828"/>
              <a:gd name="connsiteX10" fmla="*/ 4447309 w 4544291"/>
              <a:gd name="connsiteY10" fmla="*/ 955964 h 3352828"/>
              <a:gd name="connsiteX11" fmla="*/ 4488873 w 4544291"/>
              <a:gd name="connsiteY11" fmla="*/ 997527 h 3352828"/>
              <a:gd name="connsiteX12" fmla="*/ 4516582 w 4544291"/>
              <a:gd name="connsiteY12" fmla="*/ 1080655 h 3352828"/>
              <a:gd name="connsiteX13" fmla="*/ 4530437 w 4544291"/>
              <a:gd name="connsiteY13" fmla="*/ 1219200 h 3352828"/>
              <a:gd name="connsiteX14" fmla="*/ 4544291 w 4544291"/>
              <a:gd name="connsiteY14" fmla="*/ 1260764 h 3352828"/>
              <a:gd name="connsiteX15" fmla="*/ 4530437 w 4544291"/>
              <a:gd name="connsiteY15" fmla="*/ 1399309 h 3352828"/>
              <a:gd name="connsiteX16" fmla="*/ 4502728 w 4544291"/>
              <a:gd name="connsiteY16" fmla="*/ 1482436 h 3352828"/>
              <a:gd name="connsiteX17" fmla="*/ 4488873 w 4544291"/>
              <a:gd name="connsiteY17" fmla="*/ 1593273 h 3352828"/>
              <a:gd name="connsiteX18" fmla="*/ 4475018 w 4544291"/>
              <a:gd name="connsiteY18" fmla="*/ 1634836 h 3352828"/>
              <a:gd name="connsiteX19" fmla="*/ 4461164 w 4544291"/>
              <a:gd name="connsiteY19" fmla="*/ 1690255 h 3352828"/>
              <a:gd name="connsiteX20" fmla="*/ 4447309 w 4544291"/>
              <a:gd name="connsiteY20" fmla="*/ 1731818 h 3352828"/>
              <a:gd name="connsiteX21" fmla="*/ 4364182 w 4544291"/>
              <a:gd name="connsiteY21" fmla="*/ 1787236 h 3352828"/>
              <a:gd name="connsiteX22" fmla="*/ 4294909 w 4544291"/>
              <a:gd name="connsiteY22" fmla="*/ 1842655 h 3352828"/>
              <a:gd name="connsiteX23" fmla="*/ 4267200 w 4544291"/>
              <a:gd name="connsiteY23" fmla="*/ 1884218 h 3352828"/>
              <a:gd name="connsiteX24" fmla="*/ 4142509 w 4544291"/>
              <a:gd name="connsiteY24" fmla="*/ 1953491 h 3352828"/>
              <a:gd name="connsiteX25" fmla="*/ 4100946 w 4544291"/>
              <a:gd name="connsiteY25" fmla="*/ 1981200 h 3352828"/>
              <a:gd name="connsiteX26" fmla="*/ 4017818 w 4544291"/>
              <a:gd name="connsiteY26" fmla="*/ 2008909 h 3352828"/>
              <a:gd name="connsiteX27" fmla="*/ 3934691 w 4544291"/>
              <a:gd name="connsiteY27" fmla="*/ 2050473 h 3352828"/>
              <a:gd name="connsiteX28" fmla="*/ 3893128 w 4544291"/>
              <a:gd name="connsiteY28" fmla="*/ 2078182 h 3352828"/>
              <a:gd name="connsiteX29" fmla="*/ 3810000 w 4544291"/>
              <a:gd name="connsiteY29" fmla="*/ 2105891 h 3352828"/>
              <a:gd name="connsiteX30" fmla="*/ 3726873 w 4544291"/>
              <a:gd name="connsiteY30" fmla="*/ 2147455 h 3352828"/>
              <a:gd name="connsiteX31" fmla="*/ 3685309 w 4544291"/>
              <a:gd name="connsiteY31" fmla="*/ 2175164 h 3352828"/>
              <a:gd name="connsiteX32" fmla="*/ 3546764 w 4544291"/>
              <a:gd name="connsiteY32" fmla="*/ 2216727 h 3352828"/>
              <a:gd name="connsiteX33" fmla="*/ 3505200 w 4544291"/>
              <a:gd name="connsiteY33" fmla="*/ 2230582 h 3352828"/>
              <a:gd name="connsiteX34" fmla="*/ 3449782 w 4544291"/>
              <a:gd name="connsiteY34" fmla="*/ 2244436 h 3352828"/>
              <a:gd name="connsiteX35" fmla="*/ 3366655 w 4544291"/>
              <a:gd name="connsiteY35" fmla="*/ 2272146 h 3352828"/>
              <a:gd name="connsiteX36" fmla="*/ 3241964 w 4544291"/>
              <a:gd name="connsiteY36" fmla="*/ 2313709 h 3352828"/>
              <a:gd name="connsiteX37" fmla="*/ 3200400 w 4544291"/>
              <a:gd name="connsiteY37" fmla="*/ 2327564 h 3352828"/>
              <a:gd name="connsiteX38" fmla="*/ 3158837 w 4544291"/>
              <a:gd name="connsiteY38" fmla="*/ 2341418 h 3352828"/>
              <a:gd name="connsiteX39" fmla="*/ 3075709 w 4544291"/>
              <a:gd name="connsiteY39" fmla="*/ 2382982 h 3352828"/>
              <a:gd name="connsiteX40" fmla="*/ 3034146 w 4544291"/>
              <a:gd name="connsiteY40" fmla="*/ 2410691 h 3352828"/>
              <a:gd name="connsiteX41" fmla="*/ 2840182 w 4544291"/>
              <a:gd name="connsiteY41" fmla="*/ 2466109 h 3352828"/>
              <a:gd name="connsiteX42" fmla="*/ 2646218 w 4544291"/>
              <a:gd name="connsiteY42" fmla="*/ 2493818 h 3352828"/>
              <a:gd name="connsiteX43" fmla="*/ 2493818 w 4544291"/>
              <a:gd name="connsiteY43" fmla="*/ 2521527 h 3352828"/>
              <a:gd name="connsiteX44" fmla="*/ 2369128 w 4544291"/>
              <a:gd name="connsiteY44" fmla="*/ 2563091 h 3352828"/>
              <a:gd name="connsiteX45" fmla="*/ 2327564 w 4544291"/>
              <a:gd name="connsiteY45" fmla="*/ 2576946 h 3352828"/>
              <a:gd name="connsiteX46" fmla="*/ 2244437 w 4544291"/>
              <a:gd name="connsiteY46" fmla="*/ 2632364 h 3352828"/>
              <a:gd name="connsiteX47" fmla="*/ 2202873 w 4544291"/>
              <a:gd name="connsiteY47" fmla="*/ 2660073 h 3352828"/>
              <a:gd name="connsiteX48" fmla="*/ 2119746 w 4544291"/>
              <a:gd name="connsiteY48" fmla="*/ 2687782 h 3352828"/>
              <a:gd name="connsiteX49" fmla="*/ 2008909 w 4544291"/>
              <a:gd name="connsiteY49" fmla="*/ 2715491 h 3352828"/>
              <a:gd name="connsiteX50" fmla="*/ 1967346 w 4544291"/>
              <a:gd name="connsiteY50" fmla="*/ 2729346 h 3352828"/>
              <a:gd name="connsiteX51" fmla="*/ 1884218 w 4544291"/>
              <a:gd name="connsiteY51" fmla="*/ 2770909 h 3352828"/>
              <a:gd name="connsiteX52" fmla="*/ 1814946 w 4544291"/>
              <a:gd name="connsiteY52" fmla="*/ 2840182 h 3352828"/>
              <a:gd name="connsiteX53" fmla="*/ 1773382 w 4544291"/>
              <a:gd name="connsiteY53" fmla="*/ 2867891 h 3352828"/>
              <a:gd name="connsiteX54" fmla="*/ 1648691 w 4544291"/>
              <a:gd name="connsiteY54" fmla="*/ 2964873 h 3352828"/>
              <a:gd name="connsiteX55" fmla="*/ 1607128 w 4544291"/>
              <a:gd name="connsiteY55" fmla="*/ 2992582 h 3352828"/>
              <a:gd name="connsiteX56" fmla="*/ 1482437 w 4544291"/>
              <a:gd name="connsiteY56" fmla="*/ 3034146 h 3352828"/>
              <a:gd name="connsiteX57" fmla="*/ 1399309 w 4544291"/>
              <a:gd name="connsiteY57" fmla="*/ 3061855 h 3352828"/>
              <a:gd name="connsiteX58" fmla="*/ 1343891 w 4544291"/>
              <a:gd name="connsiteY58" fmla="*/ 3089564 h 3352828"/>
              <a:gd name="connsiteX59" fmla="*/ 1219200 w 4544291"/>
              <a:gd name="connsiteY59" fmla="*/ 3131127 h 3352828"/>
              <a:gd name="connsiteX60" fmla="*/ 1177637 w 4544291"/>
              <a:gd name="connsiteY60" fmla="*/ 3144982 h 3352828"/>
              <a:gd name="connsiteX61" fmla="*/ 1136073 w 4544291"/>
              <a:gd name="connsiteY61" fmla="*/ 3158836 h 3352828"/>
              <a:gd name="connsiteX62" fmla="*/ 1094509 w 4544291"/>
              <a:gd name="connsiteY62" fmla="*/ 3186546 h 3352828"/>
              <a:gd name="connsiteX63" fmla="*/ 1011382 w 4544291"/>
              <a:gd name="connsiteY63" fmla="*/ 3214255 h 3352828"/>
              <a:gd name="connsiteX64" fmla="*/ 928255 w 4544291"/>
              <a:gd name="connsiteY64" fmla="*/ 3269673 h 3352828"/>
              <a:gd name="connsiteX65" fmla="*/ 845128 w 4544291"/>
              <a:gd name="connsiteY65" fmla="*/ 3297382 h 3352828"/>
              <a:gd name="connsiteX66" fmla="*/ 803564 w 4544291"/>
              <a:gd name="connsiteY66" fmla="*/ 3311236 h 3352828"/>
              <a:gd name="connsiteX67" fmla="*/ 775855 w 4544291"/>
              <a:gd name="connsiteY67" fmla="*/ 3338946 h 3352828"/>
              <a:gd name="connsiteX68" fmla="*/ 734291 w 4544291"/>
              <a:gd name="connsiteY68" fmla="*/ 3352800 h 3352828"/>
              <a:gd name="connsiteX69" fmla="*/ 374073 w 4544291"/>
              <a:gd name="connsiteY69" fmla="*/ 3338946 h 3352828"/>
              <a:gd name="connsiteX70" fmla="*/ 0 w 4544291"/>
              <a:gd name="connsiteY70" fmla="*/ 3352800 h 335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4544291" h="3352828">
                <a:moveTo>
                  <a:pt x="4170218" y="0"/>
                </a:moveTo>
                <a:cubicBezTo>
                  <a:pt x="4174836" y="23091"/>
                  <a:pt x="4178361" y="46428"/>
                  <a:pt x="4184073" y="69273"/>
                </a:cubicBezTo>
                <a:cubicBezTo>
                  <a:pt x="4187615" y="83441"/>
                  <a:pt x="4197928" y="96232"/>
                  <a:pt x="4197928" y="110836"/>
                </a:cubicBezTo>
                <a:cubicBezTo>
                  <a:pt x="4197928" y="143492"/>
                  <a:pt x="4191416" y="175999"/>
                  <a:pt x="4184073" y="207818"/>
                </a:cubicBezTo>
                <a:cubicBezTo>
                  <a:pt x="4177505" y="236278"/>
                  <a:pt x="4156364" y="290946"/>
                  <a:pt x="4156364" y="290946"/>
                </a:cubicBezTo>
                <a:cubicBezTo>
                  <a:pt x="4165600" y="424873"/>
                  <a:pt x="4151513" y="562490"/>
                  <a:pt x="4184073" y="692727"/>
                </a:cubicBezTo>
                <a:cubicBezTo>
                  <a:pt x="4188691" y="711200"/>
                  <a:pt x="4190427" y="730644"/>
                  <a:pt x="4197928" y="748146"/>
                </a:cubicBezTo>
                <a:cubicBezTo>
                  <a:pt x="4216137" y="790634"/>
                  <a:pt x="4237830" y="796029"/>
                  <a:pt x="4267200" y="831273"/>
                </a:cubicBezTo>
                <a:cubicBezTo>
                  <a:pt x="4277860" y="844065"/>
                  <a:pt x="4284507" y="859834"/>
                  <a:pt x="4294909" y="872836"/>
                </a:cubicBezTo>
                <a:cubicBezTo>
                  <a:pt x="4310794" y="892692"/>
                  <a:pt x="4341831" y="918321"/>
                  <a:pt x="4364182" y="928255"/>
                </a:cubicBezTo>
                <a:cubicBezTo>
                  <a:pt x="4390872" y="940117"/>
                  <a:pt x="4447309" y="955964"/>
                  <a:pt x="4447309" y="955964"/>
                </a:cubicBezTo>
                <a:cubicBezTo>
                  <a:pt x="4461164" y="969818"/>
                  <a:pt x="4479358" y="980399"/>
                  <a:pt x="4488873" y="997527"/>
                </a:cubicBezTo>
                <a:cubicBezTo>
                  <a:pt x="4503058" y="1023060"/>
                  <a:pt x="4516582" y="1080655"/>
                  <a:pt x="4516582" y="1080655"/>
                </a:cubicBezTo>
                <a:cubicBezTo>
                  <a:pt x="4521200" y="1126837"/>
                  <a:pt x="4523380" y="1173328"/>
                  <a:pt x="4530437" y="1219200"/>
                </a:cubicBezTo>
                <a:cubicBezTo>
                  <a:pt x="4532658" y="1233634"/>
                  <a:pt x="4544291" y="1246160"/>
                  <a:pt x="4544291" y="1260764"/>
                </a:cubicBezTo>
                <a:cubicBezTo>
                  <a:pt x="4544291" y="1307176"/>
                  <a:pt x="4538990" y="1353692"/>
                  <a:pt x="4530437" y="1399309"/>
                </a:cubicBezTo>
                <a:cubicBezTo>
                  <a:pt x="4525054" y="1428017"/>
                  <a:pt x="4502728" y="1482436"/>
                  <a:pt x="4502728" y="1482436"/>
                </a:cubicBezTo>
                <a:cubicBezTo>
                  <a:pt x="4498110" y="1519382"/>
                  <a:pt x="4495534" y="1556640"/>
                  <a:pt x="4488873" y="1593273"/>
                </a:cubicBezTo>
                <a:cubicBezTo>
                  <a:pt x="4486261" y="1607641"/>
                  <a:pt x="4479030" y="1620794"/>
                  <a:pt x="4475018" y="1634836"/>
                </a:cubicBezTo>
                <a:cubicBezTo>
                  <a:pt x="4469787" y="1653145"/>
                  <a:pt x="4466395" y="1671946"/>
                  <a:pt x="4461164" y="1690255"/>
                </a:cubicBezTo>
                <a:cubicBezTo>
                  <a:pt x="4457152" y="1704297"/>
                  <a:pt x="4457636" y="1721492"/>
                  <a:pt x="4447309" y="1731818"/>
                </a:cubicBezTo>
                <a:cubicBezTo>
                  <a:pt x="4423761" y="1755366"/>
                  <a:pt x="4387730" y="1763687"/>
                  <a:pt x="4364182" y="1787236"/>
                </a:cubicBezTo>
                <a:cubicBezTo>
                  <a:pt x="4324699" y="1826720"/>
                  <a:pt x="4347342" y="1807700"/>
                  <a:pt x="4294909" y="1842655"/>
                </a:cubicBezTo>
                <a:cubicBezTo>
                  <a:pt x="4285673" y="1856509"/>
                  <a:pt x="4279731" y="1873253"/>
                  <a:pt x="4267200" y="1884218"/>
                </a:cubicBezTo>
                <a:cubicBezTo>
                  <a:pt x="4150710" y="1986146"/>
                  <a:pt x="4224968" y="1912261"/>
                  <a:pt x="4142509" y="1953491"/>
                </a:cubicBezTo>
                <a:cubicBezTo>
                  <a:pt x="4127616" y="1960938"/>
                  <a:pt x="4116162" y="1974437"/>
                  <a:pt x="4100946" y="1981200"/>
                </a:cubicBezTo>
                <a:cubicBezTo>
                  <a:pt x="4074255" y="1993063"/>
                  <a:pt x="4017818" y="2008909"/>
                  <a:pt x="4017818" y="2008909"/>
                </a:cubicBezTo>
                <a:cubicBezTo>
                  <a:pt x="3898706" y="2088318"/>
                  <a:pt x="4049410" y="1993113"/>
                  <a:pt x="3934691" y="2050473"/>
                </a:cubicBezTo>
                <a:cubicBezTo>
                  <a:pt x="3919798" y="2057920"/>
                  <a:pt x="3908344" y="2071419"/>
                  <a:pt x="3893128" y="2078182"/>
                </a:cubicBezTo>
                <a:cubicBezTo>
                  <a:pt x="3866437" y="2090045"/>
                  <a:pt x="3834303" y="2089689"/>
                  <a:pt x="3810000" y="2105891"/>
                </a:cubicBezTo>
                <a:cubicBezTo>
                  <a:pt x="3690893" y="2185297"/>
                  <a:pt x="3841588" y="2090097"/>
                  <a:pt x="3726873" y="2147455"/>
                </a:cubicBezTo>
                <a:cubicBezTo>
                  <a:pt x="3711980" y="2154902"/>
                  <a:pt x="3700525" y="2168401"/>
                  <a:pt x="3685309" y="2175164"/>
                </a:cubicBezTo>
                <a:cubicBezTo>
                  <a:pt x="3626038" y="2201506"/>
                  <a:pt x="3603189" y="2200606"/>
                  <a:pt x="3546764" y="2216727"/>
                </a:cubicBezTo>
                <a:cubicBezTo>
                  <a:pt x="3532722" y="2220739"/>
                  <a:pt x="3519242" y="2226570"/>
                  <a:pt x="3505200" y="2230582"/>
                </a:cubicBezTo>
                <a:cubicBezTo>
                  <a:pt x="3486891" y="2235813"/>
                  <a:pt x="3468020" y="2238965"/>
                  <a:pt x="3449782" y="2244436"/>
                </a:cubicBezTo>
                <a:cubicBezTo>
                  <a:pt x="3421806" y="2252829"/>
                  <a:pt x="3394364" y="2262910"/>
                  <a:pt x="3366655" y="2272146"/>
                </a:cubicBezTo>
                <a:lnTo>
                  <a:pt x="3241964" y="2313709"/>
                </a:lnTo>
                <a:lnTo>
                  <a:pt x="3200400" y="2327564"/>
                </a:lnTo>
                <a:lnTo>
                  <a:pt x="3158837" y="2341418"/>
                </a:lnTo>
                <a:cubicBezTo>
                  <a:pt x="3039716" y="2420831"/>
                  <a:pt x="3190434" y="2325619"/>
                  <a:pt x="3075709" y="2382982"/>
                </a:cubicBezTo>
                <a:cubicBezTo>
                  <a:pt x="3060816" y="2390429"/>
                  <a:pt x="3049362" y="2403928"/>
                  <a:pt x="3034146" y="2410691"/>
                </a:cubicBezTo>
                <a:cubicBezTo>
                  <a:pt x="2996749" y="2427312"/>
                  <a:pt x="2872624" y="2461474"/>
                  <a:pt x="2840182" y="2466109"/>
                </a:cubicBezTo>
                <a:cubicBezTo>
                  <a:pt x="2775527" y="2475345"/>
                  <a:pt x="2709579" y="2477977"/>
                  <a:pt x="2646218" y="2493818"/>
                </a:cubicBezTo>
                <a:cubicBezTo>
                  <a:pt x="2559120" y="2515593"/>
                  <a:pt x="2609650" y="2504980"/>
                  <a:pt x="2493818" y="2521527"/>
                </a:cubicBezTo>
                <a:lnTo>
                  <a:pt x="2369128" y="2563091"/>
                </a:lnTo>
                <a:cubicBezTo>
                  <a:pt x="2355273" y="2567709"/>
                  <a:pt x="2339715" y="2568845"/>
                  <a:pt x="2327564" y="2576946"/>
                </a:cubicBezTo>
                <a:lnTo>
                  <a:pt x="2244437" y="2632364"/>
                </a:lnTo>
                <a:cubicBezTo>
                  <a:pt x="2230582" y="2641600"/>
                  <a:pt x="2218670" y="2654807"/>
                  <a:pt x="2202873" y="2660073"/>
                </a:cubicBezTo>
                <a:cubicBezTo>
                  <a:pt x="2175164" y="2669309"/>
                  <a:pt x="2148082" y="2680698"/>
                  <a:pt x="2119746" y="2687782"/>
                </a:cubicBezTo>
                <a:cubicBezTo>
                  <a:pt x="2082800" y="2697018"/>
                  <a:pt x="2045037" y="2703448"/>
                  <a:pt x="2008909" y="2715491"/>
                </a:cubicBezTo>
                <a:cubicBezTo>
                  <a:pt x="1995055" y="2720109"/>
                  <a:pt x="1980408" y="2722815"/>
                  <a:pt x="1967346" y="2729346"/>
                </a:cubicBezTo>
                <a:cubicBezTo>
                  <a:pt x="1859927" y="2783056"/>
                  <a:pt x="1988680" y="2736090"/>
                  <a:pt x="1884218" y="2770909"/>
                </a:cubicBezTo>
                <a:cubicBezTo>
                  <a:pt x="1773380" y="2844802"/>
                  <a:pt x="1907312" y="2747816"/>
                  <a:pt x="1814946" y="2840182"/>
                </a:cubicBezTo>
                <a:cubicBezTo>
                  <a:pt x="1803172" y="2851956"/>
                  <a:pt x="1786174" y="2857231"/>
                  <a:pt x="1773382" y="2867891"/>
                </a:cubicBezTo>
                <a:cubicBezTo>
                  <a:pt x="1643153" y="2976415"/>
                  <a:pt x="1858797" y="2824801"/>
                  <a:pt x="1648691" y="2964873"/>
                </a:cubicBezTo>
                <a:cubicBezTo>
                  <a:pt x="1634837" y="2974109"/>
                  <a:pt x="1622924" y="2987317"/>
                  <a:pt x="1607128" y="2992582"/>
                </a:cubicBezTo>
                <a:lnTo>
                  <a:pt x="1482437" y="3034146"/>
                </a:lnTo>
                <a:lnTo>
                  <a:pt x="1399309" y="3061855"/>
                </a:lnTo>
                <a:cubicBezTo>
                  <a:pt x="1380836" y="3071091"/>
                  <a:pt x="1363067" y="3081894"/>
                  <a:pt x="1343891" y="3089564"/>
                </a:cubicBezTo>
                <a:cubicBezTo>
                  <a:pt x="1343858" y="3089577"/>
                  <a:pt x="1239999" y="3124194"/>
                  <a:pt x="1219200" y="3131127"/>
                </a:cubicBezTo>
                <a:lnTo>
                  <a:pt x="1177637" y="3144982"/>
                </a:lnTo>
                <a:lnTo>
                  <a:pt x="1136073" y="3158836"/>
                </a:lnTo>
                <a:cubicBezTo>
                  <a:pt x="1122218" y="3168073"/>
                  <a:pt x="1109725" y="3179783"/>
                  <a:pt x="1094509" y="3186546"/>
                </a:cubicBezTo>
                <a:cubicBezTo>
                  <a:pt x="1067819" y="3198409"/>
                  <a:pt x="1035684" y="3198053"/>
                  <a:pt x="1011382" y="3214255"/>
                </a:cubicBezTo>
                <a:cubicBezTo>
                  <a:pt x="983673" y="3232728"/>
                  <a:pt x="959848" y="3259142"/>
                  <a:pt x="928255" y="3269673"/>
                </a:cubicBezTo>
                <a:lnTo>
                  <a:pt x="845128" y="3297382"/>
                </a:lnTo>
                <a:lnTo>
                  <a:pt x="803564" y="3311236"/>
                </a:lnTo>
                <a:cubicBezTo>
                  <a:pt x="794328" y="3320473"/>
                  <a:pt x="787056" y="3332225"/>
                  <a:pt x="775855" y="3338946"/>
                </a:cubicBezTo>
                <a:cubicBezTo>
                  <a:pt x="763332" y="3346460"/>
                  <a:pt x="748895" y="3352800"/>
                  <a:pt x="734291" y="3352800"/>
                </a:cubicBezTo>
                <a:cubicBezTo>
                  <a:pt x="614130" y="3352800"/>
                  <a:pt x="494146" y="3343564"/>
                  <a:pt x="374073" y="3338946"/>
                </a:cubicBezTo>
                <a:cubicBezTo>
                  <a:pt x="55450" y="3354118"/>
                  <a:pt x="180220" y="3352800"/>
                  <a:pt x="0" y="3352800"/>
                </a:cubicBezTo>
              </a:path>
            </a:pathLst>
          </a:cu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74" y="1881650"/>
            <a:ext cx="3276600" cy="4637750"/>
          </a:xfrm>
          <a:prstGeom prst="rect">
            <a:avLst/>
          </a:prstGeom>
        </p:spPr>
      </p:pic>
      <p:sp>
        <p:nvSpPr>
          <p:cNvPr id="5" name="24-Point Star 4"/>
          <p:cNvSpPr/>
          <p:nvPr/>
        </p:nvSpPr>
        <p:spPr>
          <a:xfrm>
            <a:off x="2133600" y="381000"/>
            <a:ext cx="4038600" cy="1077250"/>
          </a:xfrm>
          <a:prstGeom prst="star24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মাইক্রোফোন</a:t>
            </a:r>
            <a:endParaRPr lang="en-US" sz="36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01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:\Input Divise\imagespo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81200"/>
            <a:ext cx="3657600" cy="309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1" y="4863405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বারকোড রিডার একটি ইনপুট ডিভাইস। এটির সাহায্য বড় বড় দোকানে পণ্য ক্রয়ের পর ভাউচার দেওয়ার জন্য পণ্যের গায়ে থাকা দাম কম্পিউটারের মধ্যে প্রবেশ করানো হয়।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16-Point Star 3"/>
          <p:cNvSpPr/>
          <p:nvPr/>
        </p:nvSpPr>
        <p:spPr>
          <a:xfrm>
            <a:off x="2014182" y="609600"/>
            <a:ext cx="5453418" cy="990600"/>
          </a:xfrm>
          <a:prstGeom prst="star16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বারকোড রিডার</a:t>
            </a:r>
            <a:endParaRPr lang="en-US" sz="4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4458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67000" y="381000"/>
            <a:ext cx="3962400" cy="838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4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4335660"/>
            <a:ext cx="381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ষষ্ঠ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অধ্যয়ঃ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৩</a:t>
            </a:r>
            <a:endParaRPr lang="b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মিনিট।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6" t="10767" r="18710" b="14623"/>
          <a:stretch/>
        </p:blipFill>
        <p:spPr>
          <a:xfrm>
            <a:off x="6172200" y="1600200"/>
            <a:ext cx="1812414" cy="2237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495799" y="1569994"/>
            <a:ext cx="685800" cy="51351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0"/>
            <a:ext cx="1828800" cy="2212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33400" y="4038600"/>
            <a:ext cx="388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শাহিনা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আক্তার বানু</a:t>
            </a:r>
          </a:p>
          <a:p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চিৎলা মাধ্যমিক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b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গাংনি, মেহেরপুর</a:t>
            </a:r>
            <a:endParaRPr lang="b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NikoshBAN" pitchFamily="2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ashahina611@gmail.com</a:t>
            </a:r>
            <a:endParaRPr lang="b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6891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73726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8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0542" r="17251" b="10847"/>
          <a:stretch/>
        </p:blipFill>
        <p:spPr bwMode="auto">
          <a:xfrm>
            <a:off x="3048000" y="1524528"/>
            <a:ext cx="5557626" cy="480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6600" y="2410361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ওএমআর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 লিখ।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1524528"/>
            <a:ext cx="2438400" cy="2492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555787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76600" y="457200"/>
            <a:ext cx="2463801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752600"/>
            <a:ext cx="8255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ক্যামেরা একটি ------।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493" y="3581400"/>
            <a:ext cx="8269907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ওয়েব ক্যাম দিয়ে--।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 তুলে কম্পিউটারের ইনপুট  দেওয়া যায়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সরাসরি ভিডিও করা যায়।       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ই-মেইল করা যায়।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bn-B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894" y="2286000"/>
            <a:ext cx="3520106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 ইনপুট ও আউটপুট ডিভাইস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4293" y="2286000"/>
            <a:ext cx="3696723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 আউটপুট ডিভাইস।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748" y="2981980"/>
            <a:ext cx="3506251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 ইনপুট ডিভাইস।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1000" y="2979892"/>
            <a:ext cx="3720016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ঘ.  উপরের সবগুলো।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1000" y="713331"/>
            <a:ext cx="2209800" cy="952659"/>
            <a:chOff x="1338309" y="1075881"/>
            <a:chExt cx="5867400" cy="1295400"/>
          </a:xfrm>
          <a:noFill/>
        </p:grpSpPr>
        <p:grpSp>
          <p:nvGrpSpPr>
            <p:cNvPr id="10" name="Group 9"/>
            <p:cNvGrpSpPr/>
            <p:nvPr/>
          </p:nvGrpSpPr>
          <p:grpSpPr>
            <a:xfrm>
              <a:off x="1338309" y="1075881"/>
              <a:ext cx="5867400" cy="1295400"/>
              <a:chOff x="1371600" y="1371600"/>
              <a:chExt cx="6453882" cy="1989517"/>
            </a:xfrm>
            <a:grpFill/>
          </p:grpSpPr>
          <p:pic>
            <p:nvPicPr>
              <p:cNvPr id="12" name="Picture 3" descr="C:\Documents and Settings\Lab 47\My Documents\My Pictures\New Folder (2)\Teacher_4.gif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880610" y="1447800"/>
                <a:ext cx="1074800" cy="182716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1210" y="1371600"/>
                <a:ext cx="2954272" cy="198951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softEdge rad="112500"/>
              </a:effectLst>
              <a:scene3d>
                <a:camera prst="perspectiveHeroicExtremeLeftFacing"/>
                <a:lightRig rig="threePt" dir="t"/>
              </a:scene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1600" y="1447800"/>
                <a:ext cx="2432810" cy="1725121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softEdge rad="112500"/>
              </a:effectLst>
              <a:scene3d>
                <a:camera prst="isometricOffAxis1Right"/>
                <a:lightRig rig="threePt" dir="t"/>
              </a:scene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11" name="Straight Connector 10"/>
            <p:cNvCxnSpPr/>
            <p:nvPr/>
          </p:nvCxnSpPr>
          <p:spPr>
            <a:xfrm>
              <a:off x="2379373" y="2362200"/>
              <a:ext cx="3411827" cy="9081"/>
            </a:xfrm>
            <a:prstGeom prst="line">
              <a:avLst/>
            </a:prstGeom>
            <a:grpFill/>
            <a:ln>
              <a:noFill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5" name="Horizontal Scroll 14"/>
          <p:cNvSpPr/>
          <p:nvPr/>
        </p:nvSpPr>
        <p:spPr>
          <a:xfrm>
            <a:off x="5943600" y="381000"/>
            <a:ext cx="2662457" cy="1066800"/>
          </a:xfrm>
          <a:prstGeom prst="horizontalScroll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সঠিক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Horizontal Scroll 15"/>
          <p:cNvSpPr/>
          <p:nvPr/>
        </p:nvSpPr>
        <p:spPr>
          <a:xfrm>
            <a:off x="5943600" y="381000"/>
            <a:ext cx="2662457" cy="1066800"/>
          </a:xfrm>
          <a:prstGeom prst="horizontalScroll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41600" y="5877580"/>
            <a:ext cx="1676399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iii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2217" y="5877580"/>
            <a:ext cx="1709983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8200" y="5867448"/>
            <a:ext cx="1676400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29400" y="5857268"/>
            <a:ext cx="1731617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ঘ.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ii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2857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5" grpId="0" animBg="1"/>
      <p:bldP spid="15" grpId="1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7" grpId="0"/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1295400"/>
            <a:ext cx="794385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3.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জয়স্টিক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bn-IN" sz="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সফ্‌টওয়্যার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ইন্সটল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(খ)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করানো</a:t>
            </a:r>
            <a:endParaRPr lang="bn-IN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গেম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(ঘ)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পোস্টার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মুদ্রন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895600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4.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গোলক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ভরাট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IN" sz="2400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বারকোড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রিডার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(খ)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জয়স্টিক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(গ)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স্ক্যানার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(ঘ)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ওএমআর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4038600"/>
            <a:ext cx="617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 ডিভাইস—</a:t>
            </a:r>
          </a:p>
          <a:p>
            <a:pPr marL="400050" indent="-400050">
              <a:buAutoNum type="romanLcParenBoth"/>
            </a:pP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জয়স্টিক</a:t>
            </a:r>
          </a:p>
          <a:p>
            <a:pPr marL="400050" indent="-400050">
              <a:buAutoNum type="romanLcParenBoth"/>
            </a:pP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প্রজেক্টর</a:t>
            </a:r>
          </a:p>
          <a:p>
            <a:pPr marL="400050" indent="-400050">
              <a:buAutoNum type="romanLcParenBoth"/>
            </a:pP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ওএমআর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 ?</a:t>
            </a:r>
          </a:p>
          <a:p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(খ)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 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  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(গ)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 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  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(ঘ)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i, ii 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iii 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76600" y="5943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257800" y="331109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1000" y="2186225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2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673" y="2514600"/>
            <a:ext cx="3938251" cy="28956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57199" y="55626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বাড়িতে কোন কোন ধরণের ইনপুট ডিভাইস ব্যবহার কর তার একটি তালিকা করে নিয়ে আসবে।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09900" y="403769"/>
            <a:ext cx="3124200" cy="2056717"/>
            <a:chOff x="3009900" y="403769"/>
            <a:chExt cx="3124200" cy="2056717"/>
          </a:xfrm>
        </p:grpSpPr>
        <p:sp>
          <p:nvSpPr>
            <p:cNvPr id="6" name="TextBox 5"/>
            <p:cNvSpPr txBox="1"/>
            <p:nvPr/>
          </p:nvSpPr>
          <p:spPr>
            <a:xfrm>
              <a:off x="3200400" y="1752600"/>
              <a:ext cx="2209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4000" b="1" dirty="0" smtClean="0">
                  <a:ln w="11430"/>
                  <a:solidFill>
                    <a:srgbClr val="00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4000" b="1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9900" y="403769"/>
              <a:ext cx="3124200" cy="14923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662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525780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r>
              <a:rPr lang="bn-I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!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:\Input Divise\OMR 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36" y="3987514"/>
            <a:ext cx="3009900" cy="1336919"/>
          </a:xfrm>
          <a:prstGeom prst="rect">
            <a:avLst/>
          </a:prstGeom>
          <a:noFill/>
          <a:ln w="28575">
            <a:noFill/>
          </a:ln>
          <a:extLst/>
        </p:spPr>
      </p:pic>
      <p:pic>
        <p:nvPicPr>
          <p:cNvPr id="8" name="Picture 7" descr="D:\Input Divise\imagestttt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6F7FC"/>
              </a:clrFrom>
              <a:clrTo>
                <a:srgbClr val="F6F7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t="9664" r="11111" b="4061"/>
          <a:stretch/>
        </p:blipFill>
        <p:spPr bwMode="auto">
          <a:xfrm>
            <a:off x="6886575" y="885344"/>
            <a:ext cx="1600200" cy="1549879"/>
          </a:xfrm>
          <a:prstGeom prst="rect">
            <a:avLst/>
          </a:prstGeom>
          <a:noFill/>
          <a:ln w="38100">
            <a:noFill/>
          </a:ln>
          <a:ex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24" y="644523"/>
            <a:ext cx="1790700" cy="1790700"/>
          </a:xfrm>
          <a:prstGeom prst="rect">
            <a:avLst/>
          </a:prstGeom>
        </p:spPr>
      </p:pic>
      <p:pic>
        <p:nvPicPr>
          <p:cNvPr id="10" name="Picture 6" descr="D:\Input Divise\imagespol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50326"/>
            <a:ext cx="2590800" cy="219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retired_greg_working__a_ha_bb0z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536" y="1660284"/>
            <a:ext cx="2626414" cy="231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68194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2000"/>
            <a:ext cx="6975511" cy="399157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133600" y="5029200"/>
            <a:ext cx="76962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 চিত্রে কী করছে?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5105400"/>
            <a:ext cx="76962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 তথ্য দিতে হয়।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4977825"/>
            <a:ext cx="76962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কী-বোর্ডে লিখে কী করতে হয়?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4977825"/>
            <a:ext cx="76962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কী-বোর্ডে লিখছে।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5029200"/>
            <a:ext cx="76962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 তথ্য দেওয়াকে কী বলে?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5105400"/>
            <a:ext cx="76962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 দেওয়া।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5707559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উত্তরের জন্য ধন্যবাদ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24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609600"/>
            <a:ext cx="632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228600"/>
            <a:ext cx="5715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পাঠের বিষয় </a:t>
            </a:r>
            <a:endParaRPr lang="en-US" sz="4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12-Point Star 3"/>
          <p:cNvSpPr/>
          <p:nvPr/>
        </p:nvSpPr>
        <p:spPr>
          <a:xfrm>
            <a:off x="691379" y="2590800"/>
            <a:ext cx="7924800" cy="1447800"/>
          </a:xfrm>
          <a:prstGeom prst="star12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 ডিভাইস</a:t>
            </a:r>
            <a:endParaRPr lang="en-US" sz="5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:\Input Divise\OMR 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4971617"/>
            <a:ext cx="2445657" cy="1267346"/>
          </a:xfrm>
          <a:prstGeom prst="rect">
            <a:avLst/>
          </a:prstGeom>
          <a:noFill/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0" y="3927929"/>
            <a:ext cx="2153420" cy="231103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4" y="689998"/>
            <a:ext cx="1870529" cy="18705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 descr="D:\Input Divise\imagestttt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7FB"/>
              </a:clrFrom>
              <a:clrTo>
                <a:srgbClr val="F6F7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1" t="10712" r="24168" b="5391"/>
          <a:stretch/>
        </p:blipFill>
        <p:spPr bwMode="auto">
          <a:xfrm>
            <a:off x="6691008" y="762000"/>
            <a:ext cx="1614792" cy="1763655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064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52800" y="482263"/>
            <a:ext cx="25908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817484" y="1858952"/>
            <a:ext cx="3830715" cy="579448"/>
          </a:xfrm>
          <a:prstGeom prst="wedgeRoundRectCallout">
            <a:avLst>
              <a:gd name="adj1" fmla="val -21246"/>
              <a:gd name="adj2" fmla="val 99486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শিক্ষার্থীরা-</a:t>
            </a:r>
            <a:r>
              <a:rPr lang="bn-BD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08490222"/>
              </p:ext>
            </p:extLst>
          </p:nvPr>
        </p:nvGraphicFramePr>
        <p:xfrm>
          <a:off x="228600" y="2819400"/>
          <a:ext cx="85344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70974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32237" y="2131092"/>
            <a:ext cx="4313244" cy="3014503"/>
            <a:chOff x="381000" y="1769944"/>
            <a:chExt cx="4313244" cy="301450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769944"/>
              <a:ext cx="4313244" cy="2192456"/>
            </a:xfrm>
            <a:prstGeom prst="rect">
              <a:avLst/>
            </a:prstGeom>
            <a:ln>
              <a:noFill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1143000" y="4199672"/>
              <a:ext cx="2209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বোর্ড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918637" y="2732020"/>
            <a:ext cx="2539563" cy="3440180"/>
            <a:chOff x="5867400" y="1532672"/>
            <a:chExt cx="2539563" cy="344018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0" y="1532672"/>
              <a:ext cx="2539563" cy="2667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6781800" y="4388077"/>
              <a:ext cx="12335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মাউস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38200" y="352207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 ইনপুট ডিভাইস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974678" y="2058727"/>
            <a:ext cx="3275649" cy="3046673"/>
            <a:chOff x="974678" y="1881438"/>
            <a:chExt cx="3275649" cy="304667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678" y="1881438"/>
              <a:ext cx="3275649" cy="2754286"/>
            </a:xfrm>
            <a:prstGeom prst="rect">
              <a:avLst/>
            </a:prstGeom>
            <a:ln>
              <a:noFill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1158910" y="4343336"/>
              <a:ext cx="30167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ডিজিটাল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ক্যামেরা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51309" y="1524000"/>
            <a:ext cx="3483091" cy="3394543"/>
            <a:chOff x="5431640" y="2347516"/>
            <a:chExt cx="2841094" cy="339454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1640" y="2347516"/>
              <a:ext cx="2841094" cy="2986484"/>
            </a:xfrm>
            <a:prstGeom prst="rect">
              <a:avLst/>
            </a:prstGeom>
            <a:ln>
              <a:noFill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5514522" y="5157284"/>
              <a:ext cx="25520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স্ক্যানার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334000" y="1844540"/>
            <a:ext cx="3014852" cy="3779094"/>
            <a:chOff x="-3356036" y="-167054"/>
            <a:chExt cx="3308787" cy="377909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56036" y="-167054"/>
              <a:ext cx="3308787" cy="2987020"/>
            </a:xfrm>
            <a:prstGeom prst="rect">
              <a:avLst/>
            </a:prstGeom>
            <a:ln>
              <a:noFill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-2971799" y="3027265"/>
              <a:ext cx="18302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ওয়েব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ক্যাম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18363" y="1469736"/>
            <a:ext cx="4572000" cy="3102264"/>
            <a:chOff x="503160" y="3146136"/>
            <a:chExt cx="4572000" cy="310226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60" y="3146136"/>
              <a:ext cx="4572000" cy="26670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107064" y="5663625"/>
              <a:ext cx="25411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ভিডিও ক্যামেরা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90600" y="1905000"/>
            <a:ext cx="3743610" cy="3886200"/>
            <a:chOff x="5898836" y="-129048"/>
            <a:chExt cx="2708154" cy="300833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836" y="-129048"/>
              <a:ext cx="2708154" cy="2602410"/>
            </a:xfrm>
            <a:prstGeom prst="rect">
              <a:avLst/>
            </a:prstGeom>
            <a:ln>
              <a:noFill/>
            </a:ln>
          </p:spPr>
        </p:pic>
        <p:sp>
          <p:nvSpPr>
            <p:cNvPr id="31" name="TextBox 30"/>
            <p:cNvSpPr txBox="1"/>
            <p:nvPr/>
          </p:nvSpPr>
          <p:spPr>
            <a:xfrm>
              <a:off x="6567416" y="2294511"/>
              <a:ext cx="1364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জয়স্টিক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334000" y="2743201"/>
            <a:ext cx="3313437" cy="2743199"/>
            <a:chOff x="3501627" y="4972050"/>
            <a:chExt cx="2445547" cy="1864664"/>
          </a:xfrm>
        </p:grpSpPr>
        <p:pic>
          <p:nvPicPr>
            <p:cNvPr id="33" name="Picture 9" descr="D:\Input Divise\OMR 1.jpg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627" y="4972050"/>
              <a:ext cx="2445547" cy="1276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3733781" y="6313494"/>
              <a:ext cx="190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ও এম আর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367668" y="1981200"/>
            <a:ext cx="4003567" cy="3551691"/>
            <a:chOff x="5478637" y="-1494291"/>
            <a:chExt cx="3276708" cy="3551691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637" y="-1494291"/>
              <a:ext cx="3176176" cy="3314191"/>
            </a:xfrm>
            <a:prstGeom prst="rect">
              <a:avLst/>
            </a:prstGeom>
            <a:ln>
              <a:noFill/>
            </a:ln>
          </p:spPr>
        </p:pic>
        <p:sp>
          <p:nvSpPr>
            <p:cNvPr id="43" name="TextBox 42"/>
            <p:cNvSpPr txBox="1"/>
            <p:nvPr/>
          </p:nvSpPr>
          <p:spPr>
            <a:xfrm>
              <a:off x="5773667" y="1472625"/>
              <a:ext cx="29816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বারকোড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রিডার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113414" y="2525954"/>
            <a:ext cx="3427789" cy="3697621"/>
            <a:chOff x="1113414" y="1013307"/>
            <a:chExt cx="3427789" cy="3697621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414" y="1013307"/>
              <a:ext cx="3427789" cy="3189046"/>
            </a:xfrm>
            <a:prstGeom prst="rect">
              <a:avLst/>
            </a:prstGeom>
            <a:ln>
              <a:noFill/>
            </a:ln>
          </p:spPr>
        </p:pic>
        <p:sp>
          <p:nvSpPr>
            <p:cNvPr id="44" name="TextBox 43"/>
            <p:cNvSpPr txBox="1"/>
            <p:nvPr/>
          </p:nvSpPr>
          <p:spPr>
            <a:xfrm>
              <a:off x="1574255" y="4126153"/>
              <a:ext cx="208334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মাইক্রোফোন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0731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E276F34-B964-4C54-97C0-A4AE3DACC2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2209800" y="216833"/>
            <a:ext cx="4424703" cy="38217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29970B5-F16D-4161-B0D7-1B1C015D8636}"/>
              </a:ext>
            </a:extLst>
          </p:cNvPr>
          <p:cNvSpPr/>
          <p:nvPr/>
        </p:nvSpPr>
        <p:spPr>
          <a:xfrm>
            <a:off x="2362200" y="361864"/>
            <a:ext cx="4143567" cy="2686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5CA29BF-F51F-4DB9-A09C-F5BE75FC143A}"/>
              </a:ext>
            </a:extLst>
          </p:cNvPr>
          <p:cNvSpPr txBox="1"/>
          <p:nvPr/>
        </p:nvSpPr>
        <p:spPr>
          <a:xfrm>
            <a:off x="2438400" y="651808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Amar sonar Bangla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Ami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tomay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valobasi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আমার সোনার বাংলা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তোমায় ভালোবাসি......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E1549DF-E648-4A56-8548-9D1A6054C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483" y="3200400"/>
            <a:ext cx="4124517" cy="184785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D2482F-C644-48B8-8CEB-1FA76266818E}"/>
              </a:ext>
            </a:extLst>
          </p:cNvPr>
          <p:cNvSpPr txBox="1"/>
          <p:nvPr/>
        </p:nvSpPr>
        <p:spPr>
          <a:xfrm>
            <a:off x="152400" y="5257800"/>
            <a:ext cx="8763000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চাবী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বোর্ডকে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 দেওয়ার প্রধান যন্ত্র হলো কী-বোর্ড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কী-বোর্ড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বোতাম চেপে নির্দেশনা দিতে হয়।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41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96707574"/>
              </p:ext>
            </p:extLst>
          </p:nvPr>
        </p:nvGraphicFramePr>
        <p:xfrm>
          <a:off x="1295400" y="1295400"/>
          <a:ext cx="6934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95600" y="4572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কী-বোর্ডের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6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5334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7" t="9239" r="19243"/>
          <a:stretch/>
        </p:blipFill>
        <p:spPr>
          <a:xfrm>
            <a:off x="3258568" y="1524000"/>
            <a:ext cx="2169664" cy="238165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743200" y="4572000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 কী 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81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1886</TotalTime>
  <Words>619</Words>
  <Application>Microsoft Office PowerPoint</Application>
  <PresentationFormat>On-screen Show (4:3)</PresentationFormat>
  <Paragraphs>116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HP</cp:lastModifiedBy>
  <cp:revision>174</cp:revision>
  <dcterms:created xsi:type="dcterms:W3CDTF">2017-12-27T05:43:50Z</dcterms:created>
  <dcterms:modified xsi:type="dcterms:W3CDTF">2020-08-06T19:45:11Z</dcterms:modified>
</cp:coreProperties>
</file>